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322" r:id="rId2"/>
    <p:sldId id="365" r:id="rId3"/>
    <p:sldId id="321" r:id="rId4"/>
    <p:sldId id="366" r:id="rId5"/>
    <p:sldId id="327" r:id="rId6"/>
    <p:sldId id="364" r:id="rId7"/>
    <p:sldId id="363" r:id="rId8"/>
    <p:sldId id="367" r:id="rId9"/>
    <p:sldId id="370" r:id="rId10"/>
    <p:sldId id="369" r:id="rId11"/>
    <p:sldId id="326" r:id="rId12"/>
    <p:sldId id="373" r:id="rId13"/>
    <p:sldId id="374" r:id="rId14"/>
    <p:sldId id="371" r:id="rId15"/>
    <p:sldId id="325" r:id="rId16"/>
    <p:sldId id="375" r:id="rId17"/>
    <p:sldId id="328" r:id="rId18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9933"/>
    <a:srgbClr val="FF9900"/>
    <a:srgbClr val="CC9900"/>
    <a:srgbClr val="CC6600"/>
    <a:srgbClr val="339933"/>
    <a:srgbClr val="076130"/>
    <a:srgbClr val="008080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31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D2641B-2B13-40A5-A129-A39413B408C3}" type="doc">
      <dgm:prSet loTypeId="urn:microsoft.com/office/officeart/2005/8/layout/vList3#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D0746C-4F9C-4929-8238-D8DF86EEC911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rtl="0"/>
          <a:r>
            <a:rPr lang="en-US" sz="2000" b="1" baseline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$2,000</a:t>
          </a:r>
        </a:p>
      </dgm:t>
    </dgm:pt>
    <dgm:pt modelId="{E8BA0424-6588-4AB8-8239-AACE7770CA18}" type="parTrans" cxnId="{CCBF1E19-7DE4-45B9-8193-590699C68A14}">
      <dgm:prSet/>
      <dgm:spPr/>
      <dgm:t>
        <a:bodyPr/>
        <a:lstStyle/>
        <a:p>
          <a:endParaRPr lang="en-US"/>
        </a:p>
      </dgm:t>
    </dgm:pt>
    <dgm:pt modelId="{634C4C89-4E4A-4609-9493-7A452D7E2ECD}" type="sibTrans" cxnId="{CCBF1E19-7DE4-45B9-8193-590699C68A14}">
      <dgm:prSet/>
      <dgm:spPr/>
      <dgm:t>
        <a:bodyPr/>
        <a:lstStyle/>
        <a:p>
          <a:endParaRPr lang="en-US"/>
        </a:p>
      </dgm:t>
    </dgm:pt>
    <dgm:pt modelId="{78731BDA-ED47-458C-9620-D7CBA7D2A32B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rtl="0"/>
          <a:r>
            <a:rPr lang="en-US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Personal effects, jewelry, etc.</a:t>
          </a:r>
        </a:p>
      </dgm:t>
    </dgm:pt>
    <dgm:pt modelId="{CD5CE20B-931E-40D6-99CF-7AB2A46373EC}" type="parTrans" cxnId="{F83203A1-827C-4EA4-AA63-FADB7396EE7B}">
      <dgm:prSet/>
      <dgm:spPr/>
      <dgm:t>
        <a:bodyPr/>
        <a:lstStyle/>
        <a:p>
          <a:endParaRPr lang="en-US"/>
        </a:p>
      </dgm:t>
    </dgm:pt>
    <dgm:pt modelId="{34EA5A5F-4252-42C4-AB9A-40DED743D64A}" type="sibTrans" cxnId="{F83203A1-827C-4EA4-AA63-FADB7396EE7B}">
      <dgm:prSet/>
      <dgm:spPr/>
      <dgm:t>
        <a:bodyPr/>
        <a:lstStyle/>
        <a:p>
          <a:endParaRPr lang="en-US"/>
        </a:p>
      </dgm:t>
    </dgm:pt>
    <dgm:pt modelId="{65658F66-8111-4DA5-835A-C4E0510C485B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rtl="0"/>
          <a:r>
            <a:rPr lang="en-US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Burial spaces </a:t>
          </a:r>
        </a:p>
      </dgm:t>
    </dgm:pt>
    <dgm:pt modelId="{92316C9E-7166-4E4D-8B68-47BE208ACA17}" type="parTrans" cxnId="{008CF59F-C07D-4F4C-BF81-83B60BF7637F}">
      <dgm:prSet/>
      <dgm:spPr/>
      <dgm:t>
        <a:bodyPr/>
        <a:lstStyle/>
        <a:p>
          <a:endParaRPr lang="en-US"/>
        </a:p>
      </dgm:t>
    </dgm:pt>
    <dgm:pt modelId="{B4D58210-D987-4131-88CB-3B98CEEFD262}" type="sibTrans" cxnId="{008CF59F-C07D-4F4C-BF81-83B60BF7637F}">
      <dgm:prSet/>
      <dgm:spPr/>
      <dgm:t>
        <a:bodyPr/>
        <a:lstStyle/>
        <a:p>
          <a:endParaRPr lang="en-US"/>
        </a:p>
      </dgm:t>
    </dgm:pt>
    <dgm:pt modelId="{95B1486D-AFC2-4121-8C48-D062ACF1786E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rtl="0"/>
          <a:r>
            <a:rPr lang="en-US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Life insurance, up to $1,500</a:t>
          </a:r>
        </a:p>
      </dgm:t>
    </dgm:pt>
    <dgm:pt modelId="{3AF744E2-56A4-4FA6-859E-5FD21DE94219}" type="parTrans" cxnId="{30CD73C7-4B79-46CF-BCBD-C9179BA5A49A}">
      <dgm:prSet/>
      <dgm:spPr/>
      <dgm:t>
        <a:bodyPr/>
        <a:lstStyle/>
        <a:p>
          <a:endParaRPr lang="en-US"/>
        </a:p>
      </dgm:t>
    </dgm:pt>
    <dgm:pt modelId="{35597CC6-21DB-4E58-AEFD-8FEB1DB8F5E3}" type="sibTrans" cxnId="{30CD73C7-4B79-46CF-BCBD-C9179BA5A49A}">
      <dgm:prSet/>
      <dgm:spPr/>
      <dgm:t>
        <a:bodyPr/>
        <a:lstStyle/>
        <a:p>
          <a:endParaRPr lang="en-US"/>
        </a:p>
      </dgm:t>
    </dgm:pt>
    <dgm:pt modelId="{601D1886-35E1-4699-AB82-8160FFC8BC17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rtl="0"/>
          <a:r>
            <a:rPr lang="en-US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Grants</a:t>
          </a:r>
        </a:p>
      </dgm:t>
    </dgm:pt>
    <dgm:pt modelId="{01BF7D97-EBF1-4A38-B5EC-BBC8FF0EC080}" type="sibTrans" cxnId="{4959878B-C627-45AC-967E-03BB7E92D7CB}">
      <dgm:prSet/>
      <dgm:spPr/>
      <dgm:t>
        <a:bodyPr/>
        <a:lstStyle/>
        <a:p>
          <a:endParaRPr lang="en-US"/>
        </a:p>
      </dgm:t>
    </dgm:pt>
    <dgm:pt modelId="{5C941B40-798C-4856-A364-71FBBAB8F798}" type="parTrans" cxnId="{4959878B-C627-45AC-967E-03BB7E92D7CB}">
      <dgm:prSet/>
      <dgm:spPr/>
      <dgm:t>
        <a:bodyPr/>
        <a:lstStyle/>
        <a:p>
          <a:endParaRPr lang="en-US"/>
        </a:p>
      </dgm:t>
    </dgm:pt>
    <dgm:pt modelId="{8FF22BD9-4AB2-4A34-9089-C060738E1D16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rtl="0"/>
          <a:r>
            <a:rPr lang="en-US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Burial funds, up to $1,500 </a:t>
          </a:r>
          <a:br>
            <a:rPr lang="en-US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en-US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(unless an irrevocable trust)</a:t>
          </a:r>
        </a:p>
      </dgm:t>
    </dgm:pt>
    <dgm:pt modelId="{7AAA6A90-4E84-4F90-B5AB-18961635CFCD}" type="sibTrans" cxnId="{30AA68BF-7713-4290-8E59-F0208566CC01}">
      <dgm:prSet/>
      <dgm:spPr/>
      <dgm:t>
        <a:bodyPr/>
        <a:lstStyle/>
        <a:p>
          <a:endParaRPr lang="en-US"/>
        </a:p>
      </dgm:t>
    </dgm:pt>
    <dgm:pt modelId="{D4687800-73FC-4434-A2DA-82E1337C7DCD}" type="parTrans" cxnId="{30AA68BF-7713-4290-8E59-F0208566CC01}">
      <dgm:prSet/>
      <dgm:spPr/>
      <dgm:t>
        <a:bodyPr/>
        <a:lstStyle/>
        <a:p>
          <a:endParaRPr lang="en-US"/>
        </a:p>
      </dgm:t>
    </dgm:pt>
    <dgm:pt modelId="{EC251CCC-B80B-41FC-99EA-D5648642FCAA}" type="pres">
      <dgm:prSet presAssocID="{99D2641B-2B13-40A5-A129-A39413B408C3}" presName="linearFlow" presStyleCnt="0">
        <dgm:presLayoutVars>
          <dgm:dir/>
          <dgm:resizeHandles val="exact"/>
        </dgm:presLayoutVars>
      </dgm:prSet>
      <dgm:spPr/>
    </dgm:pt>
    <dgm:pt modelId="{EBFEFD2D-3C43-40CD-A4C4-9265F18D34B9}" type="pres">
      <dgm:prSet presAssocID="{81D0746C-4F9C-4929-8238-D8DF86EEC911}" presName="composite" presStyleCnt="0"/>
      <dgm:spPr/>
    </dgm:pt>
    <dgm:pt modelId="{FE239F60-CC17-4014-A4A5-B413EF5A1CC7}" type="pres">
      <dgm:prSet presAssocID="{81D0746C-4F9C-4929-8238-D8DF86EEC911}" presName="imgShp" presStyleLbl="fgImgPlace1" presStyleIdx="0" presStyleCnt="6" custScaleX="32273" custScaleY="29264" custLinFactX="-70226" custLinFactNeighborX="-100000" custLinFactNeighborY="-616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DC063B3-493B-48CD-9375-2C4801619128}" type="pres">
      <dgm:prSet presAssocID="{81D0746C-4F9C-4929-8238-D8DF86EEC911}" presName="txShp" presStyleLbl="node1" presStyleIdx="0" presStyleCnt="6" custScaleX="90357" custLinFactNeighborX="-17131" custLinFactNeighborY="13121">
        <dgm:presLayoutVars>
          <dgm:bulletEnabled val="1"/>
        </dgm:presLayoutVars>
      </dgm:prSet>
      <dgm:spPr/>
    </dgm:pt>
    <dgm:pt modelId="{D59C717F-6871-43F9-8D2F-D3501538A674}" type="pres">
      <dgm:prSet presAssocID="{634C4C89-4E4A-4609-9493-7A452D7E2ECD}" presName="spacing" presStyleCnt="0"/>
      <dgm:spPr/>
    </dgm:pt>
    <dgm:pt modelId="{842DD228-4906-49F9-BA4C-0E56555EB26D}" type="pres">
      <dgm:prSet presAssocID="{78731BDA-ED47-458C-9620-D7CBA7D2A32B}" presName="composite" presStyleCnt="0"/>
      <dgm:spPr/>
    </dgm:pt>
    <dgm:pt modelId="{5DD356AE-753E-4461-88DB-C68BBD0FC56E}" type="pres">
      <dgm:prSet presAssocID="{78731BDA-ED47-458C-9620-D7CBA7D2A32B}" presName="imgShp" presStyleLbl="fgImgPlace1" presStyleIdx="1" presStyleCnt="6" custLinFactX="-70972" custLinFactNeighborX="-100000" custLinFactNeighborY="151"/>
      <dgm:spPr/>
    </dgm:pt>
    <dgm:pt modelId="{81D18395-2ABB-4FE8-A1F6-83D2B36DC344}" type="pres">
      <dgm:prSet presAssocID="{78731BDA-ED47-458C-9620-D7CBA7D2A32B}" presName="txShp" presStyleLbl="node1" presStyleIdx="1" presStyleCnt="6" custScaleX="90582" custScaleY="103263" custLinFactNeighborX="-18924">
        <dgm:presLayoutVars>
          <dgm:bulletEnabled val="1"/>
        </dgm:presLayoutVars>
      </dgm:prSet>
      <dgm:spPr/>
    </dgm:pt>
    <dgm:pt modelId="{65031B8E-7910-42AD-B183-FD64B41A72C3}" type="pres">
      <dgm:prSet presAssocID="{34EA5A5F-4252-42C4-AB9A-40DED743D64A}" presName="spacing" presStyleCnt="0"/>
      <dgm:spPr/>
    </dgm:pt>
    <dgm:pt modelId="{60054964-2BB4-4B5B-9CC8-A60A015B687B}" type="pres">
      <dgm:prSet presAssocID="{65658F66-8111-4DA5-835A-C4E0510C485B}" presName="composite" presStyleCnt="0"/>
      <dgm:spPr/>
    </dgm:pt>
    <dgm:pt modelId="{F71C2F0C-5C49-4AEA-ADB6-89A34D19CC5B}" type="pres">
      <dgm:prSet presAssocID="{65658F66-8111-4DA5-835A-C4E0510C485B}" presName="imgShp" presStyleLbl="fgImgPlace1" presStyleIdx="2" presStyleCnt="6" custLinFactX="-74323" custLinFactNeighborX="-100000" custLinFactNeighborY="5989"/>
      <dgm:spPr>
        <a:gradFill rotWithShape="0">
          <a:gsLst>
            <a:gs pos="0">
              <a:srgbClr val="00808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DD0E3622-FB4F-4C76-AD31-1C2C9F23DC9A}" type="pres">
      <dgm:prSet presAssocID="{65658F66-8111-4DA5-835A-C4E0510C485B}" presName="txShp" presStyleLbl="node1" presStyleIdx="2" presStyleCnt="6" custScaleX="89241" custLinFactNeighborX="-18924">
        <dgm:presLayoutVars>
          <dgm:bulletEnabled val="1"/>
        </dgm:presLayoutVars>
      </dgm:prSet>
      <dgm:spPr/>
    </dgm:pt>
    <dgm:pt modelId="{95E4F069-BCE5-4EA1-8C97-6D8D70EE188B}" type="pres">
      <dgm:prSet presAssocID="{B4D58210-D987-4131-88CB-3B98CEEFD262}" presName="spacing" presStyleCnt="0"/>
      <dgm:spPr/>
    </dgm:pt>
    <dgm:pt modelId="{F9B49D62-7264-4989-926D-28D2B7BE1B7B}" type="pres">
      <dgm:prSet presAssocID="{8FF22BD9-4AB2-4A34-9089-C060738E1D16}" presName="composite" presStyleCnt="0"/>
      <dgm:spPr/>
    </dgm:pt>
    <dgm:pt modelId="{225AEC53-01F3-4125-AB14-B39F60E73CBF}" type="pres">
      <dgm:prSet presAssocID="{8FF22BD9-4AB2-4A34-9089-C060738E1D16}" presName="imgShp" presStyleLbl="fgImgPlace1" presStyleIdx="3" presStyleCnt="6" custLinFactX="-75135" custLinFactNeighborX="-100000"/>
      <dgm:spPr>
        <a:gradFill rotWithShape="0">
          <a:gsLst>
            <a:gs pos="0">
              <a:srgbClr val="00808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696AF64A-CE4B-4571-8935-149685193E9D}" type="pres">
      <dgm:prSet presAssocID="{8FF22BD9-4AB2-4A34-9089-C060738E1D16}" presName="txShp" presStyleLbl="node1" presStyleIdx="3" presStyleCnt="6" custScaleX="89241" custLinFactNeighborX="-18875" custLinFactNeighborY="1">
        <dgm:presLayoutVars>
          <dgm:bulletEnabled val="1"/>
        </dgm:presLayoutVars>
      </dgm:prSet>
      <dgm:spPr/>
    </dgm:pt>
    <dgm:pt modelId="{D93FF10B-2244-4752-AB43-0F86D0023AD2}" type="pres">
      <dgm:prSet presAssocID="{7AAA6A90-4E84-4F90-B5AB-18961635CFCD}" presName="spacing" presStyleCnt="0"/>
      <dgm:spPr/>
    </dgm:pt>
    <dgm:pt modelId="{B19A4669-1029-4969-A85D-961B5CEF3B86}" type="pres">
      <dgm:prSet presAssocID="{95B1486D-AFC2-4121-8C48-D062ACF1786E}" presName="composite" presStyleCnt="0"/>
      <dgm:spPr/>
    </dgm:pt>
    <dgm:pt modelId="{E5ED490C-0D75-49DE-A7B6-298E4FFA3B23}" type="pres">
      <dgm:prSet presAssocID="{95B1486D-AFC2-4121-8C48-D062ACF1786E}" presName="imgShp" presStyleLbl="fgImgPlace1" presStyleIdx="4" presStyleCnt="6" custLinFactX="-75782" custLinFactNeighborX="-100000" custLinFactNeighborY="5989"/>
      <dgm:spPr>
        <a:gradFill rotWithShape="0">
          <a:gsLst>
            <a:gs pos="0">
              <a:srgbClr val="00808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2A42E5A5-8020-4CB2-85AD-8564A8DB4D95}" type="pres">
      <dgm:prSet presAssocID="{95B1486D-AFC2-4121-8C48-D062ACF1786E}" presName="txShp" presStyleLbl="node1" presStyleIdx="4" presStyleCnt="6" custScaleX="89241" custLinFactNeighborX="-18924">
        <dgm:presLayoutVars>
          <dgm:bulletEnabled val="1"/>
        </dgm:presLayoutVars>
      </dgm:prSet>
      <dgm:spPr/>
    </dgm:pt>
    <dgm:pt modelId="{A4634EC5-5EC5-4387-8056-14FE6C571613}" type="pres">
      <dgm:prSet presAssocID="{35597CC6-21DB-4E58-AEFD-8FEB1DB8F5E3}" presName="spacing" presStyleCnt="0"/>
      <dgm:spPr/>
    </dgm:pt>
    <dgm:pt modelId="{5FD6660A-A594-44CF-BDFB-C7456302DD05}" type="pres">
      <dgm:prSet presAssocID="{601D1886-35E1-4699-AB82-8160FFC8BC17}" presName="composite" presStyleCnt="0"/>
      <dgm:spPr/>
    </dgm:pt>
    <dgm:pt modelId="{062D9D3D-883E-4977-B5A8-65C37949666B}" type="pres">
      <dgm:prSet presAssocID="{601D1886-35E1-4699-AB82-8160FFC8BC17}" presName="imgShp" presStyleLbl="fgImgPlace1" presStyleIdx="5" presStyleCnt="6" custLinFactX="-72864" custLinFactNeighborX="-100000" custLinFactNeighborY="81"/>
      <dgm:spPr>
        <a:gradFill rotWithShape="0">
          <a:gsLst>
            <a:gs pos="0">
              <a:srgbClr val="00808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C7339B6B-5365-4BEA-91E1-EB1DB10DF524}" type="pres">
      <dgm:prSet presAssocID="{601D1886-35E1-4699-AB82-8160FFC8BC17}" presName="txShp" presStyleLbl="node1" presStyleIdx="5" presStyleCnt="6" custScaleX="89241" custLinFactNeighborX="-18924">
        <dgm:presLayoutVars>
          <dgm:bulletEnabled val="1"/>
        </dgm:presLayoutVars>
      </dgm:prSet>
      <dgm:spPr/>
    </dgm:pt>
  </dgm:ptLst>
  <dgm:cxnLst>
    <dgm:cxn modelId="{51CBF19F-45B5-4F76-9711-0ACA7926B115}" type="presOf" srcId="{65658F66-8111-4DA5-835A-C4E0510C485B}" destId="{DD0E3622-FB4F-4C76-AD31-1C2C9F23DC9A}" srcOrd="0" destOrd="0" presId="urn:microsoft.com/office/officeart/2005/8/layout/vList3#2"/>
    <dgm:cxn modelId="{30CD73C7-4B79-46CF-BCBD-C9179BA5A49A}" srcId="{99D2641B-2B13-40A5-A129-A39413B408C3}" destId="{95B1486D-AFC2-4121-8C48-D062ACF1786E}" srcOrd="4" destOrd="0" parTransId="{3AF744E2-56A4-4FA6-859E-5FD21DE94219}" sibTransId="{35597CC6-21DB-4E58-AEFD-8FEB1DB8F5E3}"/>
    <dgm:cxn modelId="{CCBF1E19-7DE4-45B9-8193-590699C68A14}" srcId="{99D2641B-2B13-40A5-A129-A39413B408C3}" destId="{81D0746C-4F9C-4929-8238-D8DF86EEC911}" srcOrd="0" destOrd="0" parTransId="{E8BA0424-6588-4AB8-8239-AACE7770CA18}" sibTransId="{634C4C89-4E4A-4609-9493-7A452D7E2ECD}"/>
    <dgm:cxn modelId="{02E22590-98A7-46A8-8801-5DCB0CE29521}" type="presOf" srcId="{78731BDA-ED47-458C-9620-D7CBA7D2A32B}" destId="{81D18395-2ABB-4FE8-A1F6-83D2B36DC344}" srcOrd="0" destOrd="0" presId="urn:microsoft.com/office/officeart/2005/8/layout/vList3#2"/>
    <dgm:cxn modelId="{E792C38C-D2D8-444E-ABC6-3BBCBB490FDE}" type="presOf" srcId="{95B1486D-AFC2-4121-8C48-D062ACF1786E}" destId="{2A42E5A5-8020-4CB2-85AD-8564A8DB4D95}" srcOrd="0" destOrd="0" presId="urn:microsoft.com/office/officeart/2005/8/layout/vList3#2"/>
    <dgm:cxn modelId="{008CF59F-C07D-4F4C-BF81-83B60BF7637F}" srcId="{99D2641B-2B13-40A5-A129-A39413B408C3}" destId="{65658F66-8111-4DA5-835A-C4E0510C485B}" srcOrd="2" destOrd="0" parTransId="{92316C9E-7166-4E4D-8B68-47BE208ACA17}" sibTransId="{B4D58210-D987-4131-88CB-3B98CEEFD262}"/>
    <dgm:cxn modelId="{30AA68BF-7713-4290-8E59-F0208566CC01}" srcId="{99D2641B-2B13-40A5-A129-A39413B408C3}" destId="{8FF22BD9-4AB2-4A34-9089-C060738E1D16}" srcOrd="3" destOrd="0" parTransId="{D4687800-73FC-4434-A2DA-82E1337C7DCD}" sibTransId="{7AAA6A90-4E84-4F90-B5AB-18961635CFCD}"/>
    <dgm:cxn modelId="{4959878B-C627-45AC-967E-03BB7E92D7CB}" srcId="{99D2641B-2B13-40A5-A129-A39413B408C3}" destId="{601D1886-35E1-4699-AB82-8160FFC8BC17}" srcOrd="5" destOrd="0" parTransId="{5C941B40-798C-4856-A364-71FBBAB8F798}" sibTransId="{01BF7D97-EBF1-4A38-B5EC-BBC8FF0EC080}"/>
    <dgm:cxn modelId="{05EED602-8444-4A56-BF5B-A2A4AF6212B2}" type="presOf" srcId="{8FF22BD9-4AB2-4A34-9089-C060738E1D16}" destId="{696AF64A-CE4B-4571-8935-149685193E9D}" srcOrd="0" destOrd="0" presId="urn:microsoft.com/office/officeart/2005/8/layout/vList3#2"/>
    <dgm:cxn modelId="{F83203A1-827C-4EA4-AA63-FADB7396EE7B}" srcId="{99D2641B-2B13-40A5-A129-A39413B408C3}" destId="{78731BDA-ED47-458C-9620-D7CBA7D2A32B}" srcOrd="1" destOrd="0" parTransId="{CD5CE20B-931E-40D6-99CF-7AB2A46373EC}" sibTransId="{34EA5A5F-4252-42C4-AB9A-40DED743D64A}"/>
    <dgm:cxn modelId="{EA05DC09-4DFD-4CD6-ABE4-5BDE06F78943}" type="presOf" srcId="{601D1886-35E1-4699-AB82-8160FFC8BC17}" destId="{C7339B6B-5365-4BEA-91E1-EB1DB10DF524}" srcOrd="0" destOrd="0" presId="urn:microsoft.com/office/officeart/2005/8/layout/vList3#2"/>
    <dgm:cxn modelId="{E713E855-FC68-45B6-8FC2-F0D5F6130739}" type="presOf" srcId="{99D2641B-2B13-40A5-A129-A39413B408C3}" destId="{EC251CCC-B80B-41FC-99EA-D5648642FCAA}" srcOrd="0" destOrd="0" presId="urn:microsoft.com/office/officeart/2005/8/layout/vList3#2"/>
    <dgm:cxn modelId="{ECD304E3-5713-4F33-B1E1-506437C8741A}" type="presOf" srcId="{81D0746C-4F9C-4929-8238-D8DF86EEC911}" destId="{BDC063B3-493B-48CD-9375-2C4801619128}" srcOrd="0" destOrd="0" presId="urn:microsoft.com/office/officeart/2005/8/layout/vList3#2"/>
    <dgm:cxn modelId="{59981E7B-ED6F-4B20-A5C2-F4638052D760}" type="presParOf" srcId="{EC251CCC-B80B-41FC-99EA-D5648642FCAA}" destId="{EBFEFD2D-3C43-40CD-A4C4-9265F18D34B9}" srcOrd="0" destOrd="0" presId="urn:microsoft.com/office/officeart/2005/8/layout/vList3#2"/>
    <dgm:cxn modelId="{F006C747-059D-47D2-B103-6ADE1A985F72}" type="presParOf" srcId="{EBFEFD2D-3C43-40CD-A4C4-9265F18D34B9}" destId="{FE239F60-CC17-4014-A4A5-B413EF5A1CC7}" srcOrd="0" destOrd="0" presId="urn:microsoft.com/office/officeart/2005/8/layout/vList3#2"/>
    <dgm:cxn modelId="{C2BC3D1B-C8B8-4A51-BD63-75A4568EDFA9}" type="presParOf" srcId="{EBFEFD2D-3C43-40CD-A4C4-9265F18D34B9}" destId="{BDC063B3-493B-48CD-9375-2C4801619128}" srcOrd="1" destOrd="0" presId="urn:microsoft.com/office/officeart/2005/8/layout/vList3#2"/>
    <dgm:cxn modelId="{C37DF9D5-2CC1-4CC2-AA34-5145751382C8}" type="presParOf" srcId="{EC251CCC-B80B-41FC-99EA-D5648642FCAA}" destId="{D59C717F-6871-43F9-8D2F-D3501538A674}" srcOrd="1" destOrd="0" presId="urn:microsoft.com/office/officeart/2005/8/layout/vList3#2"/>
    <dgm:cxn modelId="{46814452-130D-4CDA-AFBA-956798666EAA}" type="presParOf" srcId="{EC251CCC-B80B-41FC-99EA-D5648642FCAA}" destId="{842DD228-4906-49F9-BA4C-0E56555EB26D}" srcOrd="2" destOrd="0" presId="urn:microsoft.com/office/officeart/2005/8/layout/vList3#2"/>
    <dgm:cxn modelId="{E4855000-465F-4D0D-8C51-37D4E6A57AD3}" type="presParOf" srcId="{842DD228-4906-49F9-BA4C-0E56555EB26D}" destId="{5DD356AE-753E-4461-88DB-C68BBD0FC56E}" srcOrd="0" destOrd="0" presId="urn:microsoft.com/office/officeart/2005/8/layout/vList3#2"/>
    <dgm:cxn modelId="{41609D90-7214-41C9-985D-D7EE523580DF}" type="presParOf" srcId="{842DD228-4906-49F9-BA4C-0E56555EB26D}" destId="{81D18395-2ABB-4FE8-A1F6-83D2B36DC344}" srcOrd="1" destOrd="0" presId="urn:microsoft.com/office/officeart/2005/8/layout/vList3#2"/>
    <dgm:cxn modelId="{41216240-A882-4489-95B3-493327E86C12}" type="presParOf" srcId="{EC251CCC-B80B-41FC-99EA-D5648642FCAA}" destId="{65031B8E-7910-42AD-B183-FD64B41A72C3}" srcOrd="3" destOrd="0" presId="urn:microsoft.com/office/officeart/2005/8/layout/vList3#2"/>
    <dgm:cxn modelId="{EAACE9D8-DE22-40F3-BD12-1FEBAE215992}" type="presParOf" srcId="{EC251CCC-B80B-41FC-99EA-D5648642FCAA}" destId="{60054964-2BB4-4B5B-9CC8-A60A015B687B}" srcOrd="4" destOrd="0" presId="urn:microsoft.com/office/officeart/2005/8/layout/vList3#2"/>
    <dgm:cxn modelId="{9F1A4BAF-70C8-40C4-89F2-B7159B4AB236}" type="presParOf" srcId="{60054964-2BB4-4B5B-9CC8-A60A015B687B}" destId="{F71C2F0C-5C49-4AEA-ADB6-89A34D19CC5B}" srcOrd="0" destOrd="0" presId="urn:microsoft.com/office/officeart/2005/8/layout/vList3#2"/>
    <dgm:cxn modelId="{145F1BF1-D33A-4850-A672-54C0EE871C20}" type="presParOf" srcId="{60054964-2BB4-4B5B-9CC8-A60A015B687B}" destId="{DD0E3622-FB4F-4C76-AD31-1C2C9F23DC9A}" srcOrd="1" destOrd="0" presId="urn:microsoft.com/office/officeart/2005/8/layout/vList3#2"/>
    <dgm:cxn modelId="{F6014857-A632-4FBF-B5FB-5BDEDA6D2F22}" type="presParOf" srcId="{EC251CCC-B80B-41FC-99EA-D5648642FCAA}" destId="{95E4F069-BCE5-4EA1-8C97-6D8D70EE188B}" srcOrd="5" destOrd="0" presId="urn:microsoft.com/office/officeart/2005/8/layout/vList3#2"/>
    <dgm:cxn modelId="{0B66F210-1314-4838-B412-2BB6125E58EA}" type="presParOf" srcId="{EC251CCC-B80B-41FC-99EA-D5648642FCAA}" destId="{F9B49D62-7264-4989-926D-28D2B7BE1B7B}" srcOrd="6" destOrd="0" presId="urn:microsoft.com/office/officeart/2005/8/layout/vList3#2"/>
    <dgm:cxn modelId="{7B4BC6C3-6C42-4047-BEFB-B526749EBAC0}" type="presParOf" srcId="{F9B49D62-7264-4989-926D-28D2B7BE1B7B}" destId="{225AEC53-01F3-4125-AB14-B39F60E73CBF}" srcOrd="0" destOrd="0" presId="urn:microsoft.com/office/officeart/2005/8/layout/vList3#2"/>
    <dgm:cxn modelId="{86C2EA5F-023B-4C05-8B93-199EAE8C75C3}" type="presParOf" srcId="{F9B49D62-7264-4989-926D-28D2B7BE1B7B}" destId="{696AF64A-CE4B-4571-8935-149685193E9D}" srcOrd="1" destOrd="0" presId="urn:microsoft.com/office/officeart/2005/8/layout/vList3#2"/>
    <dgm:cxn modelId="{5F11A046-4F55-4068-8CBE-E93EFF7784DD}" type="presParOf" srcId="{EC251CCC-B80B-41FC-99EA-D5648642FCAA}" destId="{D93FF10B-2244-4752-AB43-0F86D0023AD2}" srcOrd="7" destOrd="0" presId="urn:microsoft.com/office/officeart/2005/8/layout/vList3#2"/>
    <dgm:cxn modelId="{FD04158A-FB6F-4AEA-AFC5-3B7678987696}" type="presParOf" srcId="{EC251CCC-B80B-41FC-99EA-D5648642FCAA}" destId="{B19A4669-1029-4969-A85D-961B5CEF3B86}" srcOrd="8" destOrd="0" presId="urn:microsoft.com/office/officeart/2005/8/layout/vList3#2"/>
    <dgm:cxn modelId="{12498FA4-6B2F-410D-A128-6E62BE0F4D09}" type="presParOf" srcId="{B19A4669-1029-4969-A85D-961B5CEF3B86}" destId="{E5ED490C-0D75-49DE-A7B6-298E4FFA3B23}" srcOrd="0" destOrd="0" presId="urn:microsoft.com/office/officeart/2005/8/layout/vList3#2"/>
    <dgm:cxn modelId="{28F532B9-3B4E-4AD3-91D3-947BD1B7BB41}" type="presParOf" srcId="{B19A4669-1029-4969-A85D-961B5CEF3B86}" destId="{2A42E5A5-8020-4CB2-85AD-8564A8DB4D95}" srcOrd="1" destOrd="0" presId="urn:microsoft.com/office/officeart/2005/8/layout/vList3#2"/>
    <dgm:cxn modelId="{AA31C511-B73B-4295-A2B7-D316ACD80BC5}" type="presParOf" srcId="{EC251CCC-B80B-41FC-99EA-D5648642FCAA}" destId="{A4634EC5-5EC5-4387-8056-14FE6C571613}" srcOrd="9" destOrd="0" presId="urn:microsoft.com/office/officeart/2005/8/layout/vList3#2"/>
    <dgm:cxn modelId="{6AD40F8D-4BD4-47E2-9114-CE6569E70965}" type="presParOf" srcId="{EC251CCC-B80B-41FC-99EA-D5648642FCAA}" destId="{5FD6660A-A594-44CF-BDFB-C7456302DD05}" srcOrd="10" destOrd="0" presId="urn:microsoft.com/office/officeart/2005/8/layout/vList3#2"/>
    <dgm:cxn modelId="{FD31CA26-D44F-4422-9904-F836DDB54E8F}" type="presParOf" srcId="{5FD6660A-A594-44CF-BDFB-C7456302DD05}" destId="{062D9D3D-883E-4977-B5A8-65C37949666B}" srcOrd="0" destOrd="0" presId="urn:microsoft.com/office/officeart/2005/8/layout/vList3#2"/>
    <dgm:cxn modelId="{4053B65D-A584-42A6-A52D-A3D310F147C7}" type="presParOf" srcId="{5FD6660A-A594-44CF-BDFB-C7456302DD05}" destId="{C7339B6B-5365-4BEA-91E1-EB1DB10DF524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D2641B-2B13-40A5-A129-A39413B408C3}" type="doc">
      <dgm:prSet loTypeId="urn:microsoft.com/office/officeart/2005/8/layout/vList3#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D0746C-4F9C-4929-8238-D8DF86EEC911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rtl="0"/>
          <a:r>
            <a:rPr lang="en-US" sz="2000" b="1" baseline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Individual’s Car</a:t>
          </a:r>
        </a:p>
      </dgm:t>
    </dgm:pt>
    <dgm:pt modelId="{E8BA0424-6588-4AB8-8239-AACE7770CA18}" type="parTrans" cxnId="{CCBF1E19-7DE4-45B9-8193-590699C68A14}">
      <dgm:prSet/>
      <dgm:spPr/>
      <dgm:t>
        <a:bodyPr/>
        <a:lstStyle/>
        <a:p>
          <a:endParaRPr lang="en-US"/>
        </a:p>
      </dgm:t>
    </dgm:pt>
    <dgm:pt modelId="{634C4C89-4E4A-4609-9493-7A452D7E2ECD}" type="sibTrans" cxnId="{CCBF1E19-7DE4-45B9-8193-590699C68A14}">
      <dgm:prSet/>
      <dgm:spPr/>
      <dgm:t>
        <a:bodyPr/>
        <a:lstStyle/>
        <a:p>
          <a:endParaRPr lang="en-US"/>
        </a:p>
      </dgm:t>
    </dgm:pt>
    <dgm:pt modelId="{78731BDA-ED47-458C-9620-D7CBA7D2A32B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rtl="0"/>
          <a:r>
            <a:rPr lang="en-US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Individual’s House</a:t>
          </a:r>
        </a:p>
      </dgm:t>
    </dgm:pt>
    <dgm:pt modelId="{CD5CE20B-931E-40D6-99CF-7AB2A46373EC}" type="parTrans" cxnId="{F83203A1-827C-4EA4-AA63-FADB7396EE7B}">
      <dgm:prSet/>
      <dgm:spPr/>
      <dgm:t>
        <a:bodyPr/>
        <a:lstStyle/>
        <a:p>
          <a:endParaRPr lang="en-US"/>
        </a:p>
      </dgm:t>
    </dgm:pt>
    <dgm:pt modelId="{34EA5A5F-4252-42C4-AB9A-40DED743D64A}" type="sibTrans" cxnId="{F83203A1-827C-4EA4-AA63-FADB7396EE7B}">
      <dgm:prSet/>
      <dgm:spPr/>
      <dgm:t>
        <a:bodyPr/>
        <a:lstStyle/>
        <a:p>
          <a:endParaRPr lang="en-US"/>
        </a:p>
      </dgm:t>
    </dgm:pt>
    <dgm:pt modelId="{65658F66-8111-4DA5-835A-C4E0510C485B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rtl="0"/>
          <a:r>
            <a:rPr lang="en-US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Irrevocable Prepaid Burial Account</a:t>
          </a:r>
        </a:p>
      </dgm:t>
    </dgm:pt>
    <dgm:pt modelId="{92316C9E-7166-4E4D-8B68-47BE208ACA17}" type="parTrans" cxnId="{008CF59F-C07D-4F4C-BF81-83B60BF7637F}">
      <dgm:prSet/>
      <dgm:spPr/>
      <dgm:t>
        <a:bodyPr/>
        <a:lstStyle/>
        <a:p>
          <a:endParaRPr lang="en-US"/>
        </a:p>
      </dgm:t>
    </dgm:pt>
    <dgm:pt modelId="{B4D58210-D987-4131-88CB-3B98CEEFD262}" type="sibTrans" cxnId="{008CF59F-C07D-4F4C-BF81-83B60BF7637F}">
      <dgm:prSet/>
      <dgm:spPr/>
      <dgm:t>
        <a:bodyPr/>
        <a:lstStyle/>
        <a:p>
          <a:endParaRPr lang="en-US"/>
        </a:p>
      </dgm:t>
    </dgm:pt>
    <dgm:pt modelId="{8FF22BD9-4AB2-4A34-9089-C060738E1D16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rtl="0"/>
          <a:r>
            <a:rPr lang="en-US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Trusts:  Pooled Special Needs &amp; SNTs</a:t>
          </a:r>
        </a:p>
      </dgm:t>
    </dgm:pt>
    <dgm:pt modelId="{D4687800-73FC-4434-A2DA-82E1337C7DCD}" type="parTrans" cxnId="{30AA68BF-7713-4290-8E59-F0208566CC01}">
      <dgm:prSet/>
      <dgm:spPr/>
      <dgm:t>
        <a:bodyPr/>
        <a:lstStyle/>
        <a:p>
          <a:endParaRPr lang="en-US"/>
        </a:p>
      </dgm:t>
    </dgm:pt>
    <dgm:pt modelId="{7AAA6A90-4E84-4F90-B5AB-18961635CFCD}" type="sibTrans" cxnId="{30AA68BF-7713-4290-8E59-F0208566CC01}">
      <dgm:prSet/>
      <dgm:spPr/>
      <dgm:t>
        <a:bodyPr/>
        <a:lstStyle/>
        <a:p>
          <a:endParaRPr lang="en-US"/>
        </a:p>
      </dgm:t>
    </dgm:pt>
    <dgm:pt modelId="{95B1486D-AFC2-4121-8C48-D062ACF1786E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rtl="0"/>
          <a:r>
            <a:rPr lang="en-US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ABLE Account</a:t>
          </a:r>
        </a:p>
      </dgm:t>
    </dgm:pt>
    <dgm:pt modelId="{3AF744E2-56A4-4FA6-859E-5FD21DE94219}" type="parTrans" cxnId="{30CD73C7-4B79-46CF-BCBD-C9179BA5A49A}">
      <dgm:prSet/>
      <dgm:spPr/>
      <dgm:t>
        <a:bodyPr/>
        <a:lstStyle/>
        <a:p>
          <a:endParaRPr lang="en-US"/>
        </a:p>
      </dgm:t>
    </dgm:pt>
    <dgm:pt modelId="{35597CC6-21DB-4E58-AEFD-8FEB1DB8F5E3}" type="sibTrans" cxnId="{30CD73C7-4B79-46CF-BCBD-C9179BA5A49A}">
      <dgm:prSet/>
      <dgm:spPr/>
      <dgm:t>
        <a:bodyPr/>
        <a:lstStyle/>
        <a:p>
          <a:endParaRPr lang="en-US"/>
        </a:p>
      </dgm:t>
    </dgm:pt>
    <dgm:pt modelId="{EC251CCC-B80B-41FC-99EA-D5648642FCAA}" type="pres">
      <dgm:prSet presAssocID="{99D2641B-2B13-40A5-A129-A39413B408C3}" presName="linearFlow" presStyleCnt="0">
        <dgm:presLayoutVars>
          <dgm:dir/>
          <dgm:resizeHandles val="exact"/>
        </dgm:presLayoutVars>
      </dgm:prSet>
      <dgm:spPr/>
    </dgm:pt>
    <dgm:pt modelId="{EBFEFD2D-3C43-40CD-A4C4-9265F18D34B9}" type="pres">
      <dgm:prSet presAssocID="{81D0746C-4F9C-4929-8238-D8DF86EEC911}" presName="composite" presStyleCnt="0"/>
      <dgm:spPr/>
    </dgm:pt>
    <dgm:pt modelId="{FE239F60-CC17-4014-A4A5-B413EF5A1CC7}" type="pres">
      <dgm:prSet presAssocID="{81D0746C-4F9C-4929-8238-D8DF86EEC911}" presName="imgShp" presStyleLbl="fgImgPlace1" presStyleIdx="0" presStyleCnt="5" custScaleX="32273" custScaleY="29264" custLinFactX="-70226" custLinFactNeighborX="-100000" custLinFactNeighborY="-6166"/>
      <dgm:spPr/>
    </dgm:pt>
    <dgm:pt modelId="{BDC063B3-493B-48CD-9375-2C4801619128}" type="pres">
      <dgm:prSet presAssocID="{81D0746C-4F9C-4929-8238-D8DF86EEC911}" presName="txShp" presStyleLbl="node1" presStyleIdx="0" presStyleCnt="5" custScaleX="90357" custLinFactNeighborX="-17131" custLinFactNeighborY="13121">
        <dgm:presLayoutVars>
          <dgm:bulletEnabled val="1"/>
        </dgm:presLayoutVars>
      </dgm:prSet>
      <dgm:spPr/>
    </dgm:pt>
    <dgm:pt modelId="{D59C717F-6871-43F9-8D2F-D3501538A674}" type="pres">
      <dgm:prSet presAssocID="{634C4C89-4E4A-4609-9493-7A452D7E2ECD}" presName="spacing" presStyleCnt="0"/>
      <dgm:spPr/>
    </dgm:pt>
    <dgm:pt modelId="{842DD228-4906-49F9-BA4C-0E56555EB26D}" type="pres">
      <dgm:prSet presAssocID="{78731BDA-ED47-458C-9620-D7CBA7D2A32B}" presName="composite" presStyleCnt="0"/>
      <dgm:spPr/>
    </dgm:pt>
    <dgm:pt modelId="{5DD356AE-753E-4461-88DB-C68BBD0FC56E}" type="pres">
      <dgm:prSet presAssocID="{78731BDA-ED47-458C-9620-D7CBA7D2A32B}" presName="imgShp" presStyleLbl="fgImgPlace1" presStyleIdx="1" presStyleCnt="5" custLinFactX="-70972" custLinFactNeighborX="-100000" custLinFactNeighborY="151"/>
      <dgm:spPr/>
    </dgm:pt>
    <dgm:pt modelId="{81D18395-2ABB-4FE8-A1F6-83D2B36DC344}" type="pres">
      <dgm:prSet presAssocID="{78731BDA-ED47-458C-9620-D7CBA7D2A32B}" presName="txShp" presStyleLbl="node1" presStyleIdx="1" presStyleCnt="5" custScaleX="90582" custScaleY="103263" custLinFactNeighborX="-18924">
        <dgm:presLayoutVars>
          <dgm:bulletEnabled val="1"/>
        </dgm:presLayoutVars>
      </dgm:prSet>
      <dgm:spPr/>
    </dgm:pt>
    <dgm:pt modelId="{65031B8E-7910-42AD-B183-FD64B41A72C3}" type="pres">
      <dgm:prSet presAssocID="{34EA5A5F-4252-42C4-AB9A-40DED743D64A}" presName="spacing" presStyleCnt="0"/>
      <dgm:spPr/>
    </dgm:pt>
    <dgm:pt modelId="{60054964-2BB4-4B5B-9CC8-A60A015B687B}" type="pres">
      <dgm:prSet presAssocID="{65658F66-8111-4DA5-835A-C4E0510C485B}" presName="composite" presStyleCnt="0"/>
      <dgm:spPr/>
    </dgm:pt>
    <dgm:pt modelId="{F71C2F0C-5C49-4AEA-ADB6-89A34D19CC5B}" type="pres">
      <dgm:prSet presAssocID="{65658F66-8111-4DA5-835A-C4E0510C485B}" presName="imgShp" presStyleLbl="fgImgPlace1" presStyleIdx="2" presStyleCnt="5" custLinFactX="-69271" custLinFactNeighborX="-100000" custLinFactNeighborY="-1936"/>
      <dgm:spPr>
        <a:gradFill rotWithShape="0">
          <a:gsLst>
            <a:gs pos="0">
              <a:srgbClr val="00808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DD0E3622-FB4F-4C76-AD31-1C2C9F23DC9A}" type="pres">
      <dgm:prSet presAssocID="{65658F66-8111-4DA5-835A-C4E0510C485B}" presName="txShp" presStyleLbl="node1" presStyleIdx="2" presStyleCnt="5" custScaleX="89241" custLinFactNeighborX="-18924">
        <dgm:presLayoutVars>
          <dgm:bulletEnabled val="1"/>
        </dgm:presLayoutVars>
      </dgm:prSet>
      <dgm:spPr/>
    </dgm:pt>
    <dgm:pt modelId="{95E4F069-BCE5-4EA1-8C97-6D8D70EE188B}" type="pres">
      <dgm:prSet presAssocID="{B4D58210-D987-4131-88CB-3B98CEEFD262}" presName="spacing" presStyleCnt="0"/>
      <dgm:spPr/>
    </dgm:pt>
    <dgm:pt modelId="{F9B49D62-7264-4989-926D-28D2B7BE1B7B}" type="pres">
      <dgm:prSet presAssocID="{8FF22BD9-4AB2-4A34-9089-C060738E1D16}" presName="composite" presStyleCnt="0"/>
      <dgm:spPr/>
    </dgm:pt>
    <dgm:pt modelId="{225AEC53-01F3-4125-AB14-B39F60E73CBF}" type="pres">
      <dgm:prSet presAssocID="{8FF22BD9-4AB2-4A34-9089-C060738E1D16}" presName="imgShp" presStyleLbl="fgImgPlace1" presStyleIdx="3" presStyleCnt="5" custLinFactX="-67664" custLinFactNeighborX="-100000" custLinFactNeighborY="-3359"/>
      <dgm:spPr>
        <a:gradFill rotWithShape="0">
          <a:gsLst>
            <a:gs pos="0">
              <a:srgbClr val="00808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696AF64A-CE4B-4571-8935-149685193E9D}" type="pres">
      <dgm:prSet presAssocID="{8FF22BD9-4AB2-4A34-9089-C060738E1D16}" presName="txShp" presStyleLbl="node1" presStyleIdx="3" presStyleCnt="5" custScaleX="89241" custLinFactNeighborX="-18875" custLinFactNeighborY="1">
        <dgm:presLayoutVars>
          <dgm:bulletEnabled val="1"/>
        </dgm:presLayoutVars>
      </dgm:prSet>
      <dgm:spPr/>
    </dgm:pt>
    <dgm:pt modelId="{D93FF10B-2244-4752-AB43-0F86D0023AD2}" type="pres">
      <dgm:prSet presAssocID="{7AAA6A90-4E84-4F90-B5AB-18961635CFCD}" presName="spacing" presStyleCnt="0"/>
      <dgm:spPr/>
    </dgm:pt>
    <dgm:pt modelId="{B19A4669-1029-4969-A85D-961B5CEF3B86}" type="pres">
      <dgm:prSet presAssocID="{95B1486D-AFC2-4121-8C48-D062ACF1786E}" presName="composite" presStyleCnt="0"/>
      <dgm:spPr/>
    </dgm:pt>
    <dgm:pt modelId="{E5ED490C-0D75-49DE-A7B6-298E4FFA3B23}" type="pres">
      <dgm:prSet presAssocID="{95B1486D-AFC2-4121-8C48-D062ACF1786E}" presName="imgShp" presStyleLbl="fgImgPlace1" presStyleIdx="4" presStyleCnt="5" custLinFactX="-71640" custLinFactNeighborX="-100000" custLinFactNeighborY="2245"/>
      <dgm:spPr>
        <a:gradFill rotWithShape="0">
          <a:gsLst>
            <a:gs pos="0">
              <a:srgbClr val="00808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2A42E5A5-8020-4CB2-85AD-8564A8DB4D95}" type="pres">
      <dgm:prSet presAssocID="{95B1486D-AFC2-4121-8C48-D062ACF1786E}" presName="txShp" presStyleLbl="node1" presStyleIdx="4" presStyleCnt="5" custScaleX="89241" custLinFactNeighborX="-18924">
        <dgm:presLayoutVars>
          <dgm:bulletEnabled val="1"/>
        </dgm:presLayoutVars>
      </dgm:prSet>
      <dgm:spPr/>
    </dgm:pt>
  </dgm:ptLst>
  <dgm:cxnLst>
    <dgm:cxn modelId="{51CBF19F-45B5-4F76-9711-0ACA7926B115}" type="presOf" srcId="{65658F66-8111-4DA5-835A-C4E0510C485B}" destId="{DD0E3622-FB4F-4C76-AD31-1C2C9F23DC9A}" srcOrd="0" destOrd="0" presId="urn:microsoft.com/office/officeart/2005/8/layout/vList3#2"/>
    <dgm:cxn modelId="{30CD73C7-4B79-46CF-BCBD-C9179BA5A49A}" srcId="{99D2641B-2B13-40A5-A129-A39413B408C3}" destId="{95B1486D-AFC2-4121-8C48-D062ACF1786E}" srcOrd="4" destOrd="0" parTransId="{3AF744E2-56A4-4FA6-859E-5FD21DE94219}" sibTransId="{35597CC6-21DB-4E58-AEFD-8FEB1DB8F5E3}"/>
    <dgm:cxn modelId="{CCBF1E19-7DE4-45B9-8193-590699C68A14}" srcId="{99D2641B-2B13-40A5-A129-A39413B408C3}" destId="{81D0746C-4F9C-4929-8238-D8DF86EEC911}" srcOrd="0" destOrd="0" parTransId="{E8BA0424-6588-4AB8-8239-AACE7770CA18}" sibTransId="{634C4C89-4E4A-4609-9493-7A452D7E2ECD}"/>
    <dgm:cxn modelId="{02E22590-98A7-46A8-8801-5DCB0CE29521}" type="presOf" srcId="{78731BDA-ED47-458C-9620-D7CBA7D2A32B}" destId="{81D18395-2ABB-4FE8-A1F6-83D2B36DC344}" srcOrd="0" destOrd="0" presId="urn:microsoft.com/office/officeart/2005/8/layout/vList3#2"/>
    <dgm:cxn modelId="{E792C38C-D2D8-444E-ABC6-3BBCBB490FDE}" type="presOf" srcId="{95B1486D-AFC2-4121-8C48-D062ACF1786E}" destId="{2A42E5A5-8020-4CB2-85AD-8564A8DB4D95}" srcOrd="0" destOrd="0" presId="urn:microsoft.com/office/officeart/2005/8/layout/vList3#2"/>
    <dgm:cxn modelId="{008CF59F-C07D-4F4C-BF81-83B60BF7637F}" srcId="{99D2641B-2B13-40A5-A129-A39413B408C3}" destId="{65658F66-8111-4DA5-835A-C4E0510C485B}" srcOrd="2" destOrd="0" parTransId="{92316C9E-7166-4E4D-8B68-47BE208ACA17}" sibTransId="{B4D58210-D987-4131-88CB-3B98CEEFD262}"/>
    <dgm:cxn modelId="{30AA68BF-7713-4290-8E59-F0208566CC01}" srcId="{99D2641B-2B13-40A5-A129-A39413B408C3}" destId="{8FF22BD9-4AB2-4A34-9089-C060738E1D16}" srcOrd="3" destOrd="0" parTransId="{D4687800-73FC-4434-A2DA-82E1337C7DCD}" sibTransId="{7AAA6A90-4E84-4F90-B5AB-18961635CFCD}"/>
    <dgm:cxn modelId="{05EED602-8444-4A56-BF5B-A2A4AF6212B2}" type="presOf" srcId="{8FF22BD9-4AB2-4A34-9089-C060738E1D16}" destId="{696AF64A-CE4B-4571-8935-149685193E9D}" srcOrd="0" destOrd="0" presId="urn:microsoft.com/office/officeart/2005/8/layout/vList3#2"/>
    <dgm:cxn modelId="{F83203A1-827C-4EA4-AA63-FADB7396EE7B}" srcId="{99D2641B-2B13-40A5-A129-A39413B408C3}" destId="{78731BDA-ED47-458C-9620-D7CBA7D2A32B}" srcOrd="1" destOrd="0" parTransId="{CD5CE20B-931E-40D6-99CF-7AB2A46373EC}" sibTransId="{34EA5A5F-4252-42C4-AB9A-40DED743D64A}"/>
    <dgm:cxn modelId="{E713E855-FC68-45B6-8FC2-F0D5F6130739}" type="presOf" srcId="{99D2641B-2B13-40A5-A129-A39413B408C3}" destId="{EC251CCC-B80B-41FC-99EA-D5648642FCAA}" srcOrd="0" destOrd="0" presId="urn:microsoft.com/office/officeart/2005/8/layout/vList3#2"/>
    <dgm:cxn modelId="{ECD304E3-5713-4F33-B1E1-506437C8741A}" type="presOf" srcId="{81D0746C-4F9C-4929-8238-D8DF86EEC911}" destId="{BDC063B3-493B-48CD-9375-2C4801619128}" srcOrd="0" destOrd="0" presId="urn:microsoft.com/office/officeart/2005/8/layout/vList3#2"/>
    <dgm:cxn modelId="{59981E7B-ED6F-4B20-A5C2-F4638052D760}" type="presParOf" srcId="{EC251CCC-B80B-41FC-99EA-D5648642FCAA}" destId="{EBFEFD2D-3C43-40CD-A4C4-9265F18D34B9}" srcOrd="0" destOrd="0" presId="urn:microsoft.com/office/officeart/2005/8/layout/vList3#2"/>
    <dgm:cxn modelId="{F006C747-059D-47D2-B103-6ADE1A985F72}" type="presParOf" srcId="{EBFEFD2D-3C43-40CD-A4C4-9265F18D34B9}" destId="{FE239F60-CC17-4014-A4A5-B413EF5A1CC7}" srcOrd="0" destOrd="0" presId="urn:microsoft.com/office/officeart/2005/8/layout/vList3#2"/>
    <dgm:cxn modelId="{C2BC3D1B-C8B8-4A51-BD63-75A4568EDFA9}" type="presParOf" srcId="{EBFEFD2D-3C43-40CD-A4C4-9265F18D34B9}" destId="{BDC063B3-493B-48CD-9375-2C4801619128}" srcOrd="1" destOrd="0" presId="urn:microsoft.com/office/officeart/2005/8/layout/vList3#2"/>
    <dgm:cxn modelId="{C37DF9D5-2CC1-4CC2-AA34-5145751382C8}" type="presParOf" srcId="{EC251CCC-B80B-41FC-99EA-D5648642FCAA}" destId="{D59C717F-6871-43F9-8D2F-D3501538A674}" srcOrd="1" destOrd="0" presId="urn:microsoft.com/office/officeart/2005/8/layout/vList3#2"/>
    <dgm:cxn modelId="{46814452-130D-4CDA-AFBA-956798666EAA}" type="presParOf" srcId="{EC251CCC-B80B-41FC-99EA-D5648642FCAA}" destId="{842DD228-4906-49F9-BA4C-0E56555EB26D}" srcOrd="2" destOrd="0" presId="urn:microsoft.com/office/officeart/2005/8/layout/vList3#2"/>
    <dgm:cxn modelId="{E4855000-465F-4D0D-8C51-37D4E6A57AD3}" type="presParOf" srcId="{842DD228-4906-49F9-BA4C-0E56555EB26D}" destId="{5DD356AE-753E-4461-88DB-C68BBD0FC56E}" srcOrd="0" destOrd="0" presId="urn:microsoft.com/office/officeart/2005/8/layout/vList3#2"/>
    <dgm:cxn modelId="{41609D90-7214-41C9-985D-D7EE523580DF}" type="presParOf" srcId="{842DD228-4906-49F9-BA4C-0E56555EB26D}" destId="{81D18395-2ABB-4FE8-A1F6-83D2B36DC344}" srcOrd="1" destOrd="0" presId="urn:microsoft.com/office/officeart/2005/8/layout/vList3#2"/>
    <dgm:cxn modelId="{41216240-A882-4489-95B3-493327E86C12}" type="presParOf" srcId="{EC251CCC-B80B-41FC-99EA-D5648642FCAA}" destId="{65031B8E-7910-42AD-B183-FD64B41A72C3}" srcOrd="3" destOrd="0" presId="urn:microsoft.com/office/officeart/2005/8/layout/vList3#2"/>
    <dgm:cxn modelId="{EAACE9D8-DE22-40F3-BD12-1FEBAE215992}" type="presParOf" srcId="{EC251CCC-B80B-41FC-99EA-D5648642FCAA}" destId="{60054964-2BB4-4B5B-9CC8-A60A015B687B}" srcOrd="4" destOrd="0" presId="urn:microsoft.com/office/officeart/2005/8/layout/vList3#2"/>
    <dgm:cxn modelId="{9F1A4BAF-70C8-40C4-89F2-B7159B4AB236}" type="presParOf" srcId="{60054964-2BB4-4B5B-9CC8-A60A015B687B}" destId="{F71C2F0C-5C49-4AEA-ADB6-89A34D19CC5B}" srcOrd="0" destOrd="0" presId="urn:microsoft.com/office/officeart/2005/8/layout/vList3#2"/>
    <dgm:cxn modelId="{145F1BF1-D33A-4850-A672-54C0EE871C20}" type="presParOf" srcId="{60054964-2BB4-4B5B-9CC8-A60A015B687B}" destId="{DD0E3622-FB4F-4C76-AD31-1C2C9F23DC9A}" srcOrd="1" destOrd="0" presId="urn:microsoft.com/office/officeart/2005/8/layout/vList3#2"/>
    <dgm:cxn modelId="{F6014857-A632-4FBF-B5FB-5BDEDA6D2F22}" type="presParOf" srcId="{EC251CCC-B80B-41FC-99EA-D5648642FCAA}" destId="{95E4F069-BCE5-4EA1-8C97-6D8D70EE188B}" srcOrd="5" destOrd="0" presId="urn:microsoft.com/office/officeart/2005/8/layout/vList3#2"/>
    <dgm:cxn modelId="{0B66F210-1314-4838-B412-2BB6125E58EA}" type="presParOf" srcId="{EC251CCC-B80B-41FC-99EA-D5648642FCAA}" destId="{F9B49D62-7264-4989-926D-28D2B7BE1B7B}" srcOrd="6" destOrd="0" presId="urn:microsoft.com/office/officeart/2005/8/layout/vList3#2"/>
    <dgm:cxn modelId="{7B4BC6C3-6C42-4047-BEFB-B526749EBAC0}" type="presParOf" srcId="{F9B49D62-7264-4989-926D-28D2B7BE1B7B}" destId="{225AEC53-01F3-4125-AB14-B39F60E73CBF}" srcOrd="0" destOrd="0" presId="urn:microsoft.com/office/officeart/2005/8/layout/vList3#2"/>
    <dgm:cxn modelId="{86C2EA5F-023B-4C05-8B93-199EAE8C75C3}" type="presParOf" srcId="{F9B49D62-7264-4989-926D-28D2B7BE1B7B}" destId="{696AF64A-CE4B-4571-8935-149685193E9D}" srcOrd="1" destOrd="0" presId="urn:microsoft.com/office/officeart/2005/8/layout/vList3#2"/>
    <dgm:cxn modelId="{5F11A046-4F55-4068-8CBE-E93EFF7784DD}" type="presParOf" srcId="{EC251CCC-B80B-41FC-99EA-D5648642FCAA}" destId="{D93FF10B-2244-4752-AB43-0F86D0023AD2}" srcOrd="7" destOrd="0" presId="urn:microsoft.com/office/officeart/2005/8/layout/vList3#2"/>
    <dgm:cxn modelId="{FD04158A-FB6F-4AEA-AFC5-3B7678987696}" type="presParOf" srcId="{EC251CCC-B80B-41FC-99EA-D5648642FCAA}" destId="{B19A4669-1029-4969-A85D-961B5CEF3B86}" srcOrd="8" destOrd="0" presId="urn:microsoft.com/office/officeart/2005/8/layout/vList3#2"/>
    <dgm:cxn modelId="{12498FA4-6B2F-410D-A128-6E62BE0F4D09}" type="presParOf" srcId="{B19A4669-1029-4969-A85D-961B5CEF3B86}" destId="{E5ED490C-0D75-49DE-A7B6-298E4FFA3B23}" srcOrd="0" destOrd="0" presId="urn:microsoft.com/office/officeart/2005/8/layout/vList3#2"/>
    <dgm:cxn modelId="{28F532B9-3B4E-4AD3-91D3-947BD1B7BB41}" type="presParOf" srcId="{B19A4669-1029-4969-A85D-961B5CEF3B86}" destId="{2A42E5A5-8020-4CB2-85AD-8564A8DB4D95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063B3-493B-48CD-9375-2C4801619128}">
      <dsp:nvSpPr>
        <dsp:cNvPr id="0" name=""/>
        <dsp:cNvSpPr/>
      </dsp:nvSpPr>
      <dsp:spPr>
        <a:xfrm rot="10800000">
          <a:off x="1006808" y="81738"/>
          <a:ext cx="5659890" cy="608606"/>
        </a:xfrm>
        <a:prstGeom prst="homePlat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8379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$2,000</a:t>
          </a:r>
        </a:p>
      </dsp:txBody>
      <dsp:txXfrm rot="10800000">
        <a:off x="1158959" y="81738"/>
        <a:ext cx="5507739" cy="608606"/>
      </dsp:txXfrm>
    </dsp:sp>
    <dsp:sp modelId="{FE239F60-CC17-4014-A4A5-B413EF5A1CC7}">
      <dsp:nvSpPr>
        <dsp:cNvPr id="0" name=""/>
        <dsp:cNvSpPr/>
      </dsp:nvSpPr>
      <dsp:spPr>
        <a:xfrm>
          <a:off x="643651" y="179608"/>
          <a:ext cx="196415" cy="17810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D18395-2ABB-4FE8-A1F6-83D2B36DC344}">
      <dsp:nvSpPr>
        <dsp:cNvPr id="0" name=""/>
        <dsp:cNvSpPr/>
      </dsp:nvSpPr>
      <dsp:spPr>
        <a:xfrm rot="10800000">
          <a:off x="986973" y="792163"/>
          <a:ext cx="5673984" cy="628465"/>
        </a:xfrm>
        <a:prstGeom prst="homePlat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8379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Personal effects, jewelry, etc.</a:t>
          </a:r>
        </a:p>
      </dsp:txBody>
      <dsp:txXfrm rot="10800000">
        <a:off x="1144089" y="792163"/>
        <a:ext cx="5516868" cy="628465"/>
      </dsp:txXfrm>
    </dsp:sp>
    <dsp:sp modelId="{5DD356AE-753E-4461-88DB-C68BBD0FC56E}">
      <dsp:nvSpPr>
        <dsp:cNvPr id="0" name=""/>
        <dsp:cNvSpPr/>
      </dsp:nvSpPr>
      <dsp:spPr>
        <a:xfrm>
          <a:off x="532540" y="803011"/>
          <a:ext cx="608606" cy="60860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D0E3622-FB4F-4C76-AD31-1C2C9F23DC9A}">
      <dsp:nvSpPr>
        <dsp:cNvPr id="0" name=""/>
        <dsp:cNvSpPr/>
      </dsp:nvSpPr>
      <dsp:spPr>
        <a:xfrm rot="10800000">
          <a:off x="1049973" y="1602302"/>
          <a:ext cx="5589985" cy="608606"/>
        </a:xfrm>
        <a:prstGeom prst="homePlat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8379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Burial spaces </a:t>
          </a:r>
        </a:p>
      </dsp:txBody>
      <dsp:txXfrm rot="10800000">
        <a:off x="1202124" y="1602302"/>
        <a:ext cx="5437834" cy="608606"/>
      </dsp:txXfrm>
    </dsp:sp>
    <dsp:sp modelId="{F71C2F0C-5C49-4AEA-ADB6-89A34D19CC5B}">
      <dsp:nvSpPr>
        <dsp:cNvPr id="0" name=""/>
        <dsp:cNvSpPr/>
      </dsp:nvSpPr>
      <dsp:spPr>
        <a:xfrm>
          <a:off x="533145" y="1638751"/>
          <a:ext cx="608606" cy="608606"/>
        </a:xfrm>
        <a:prstGeom prst="ellipse">
          <a:avLst/>
        </a:prstGeom>
        <a:gradFill rotWithShape="0">
          <a:gsLst>
            <a:gs pos="0">
              <a:srgbClr val="00808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6AF64A-CE4B-4571-8935-149685193E9D}">
      <dsp:nvSpPr>
        <dsp:cNvPr id="0" name=""/>
        <dsp:cNvSpPr/>
      </dsp:nvSpPr>
      <dsp:spPr>
        <a:xfrm rot="10800000">
          <a:off x="1053042" y="2392588"/>
          <a:ext cx="5589985" cy="608606"/>
        </a:xfrm>
        <a:prstGeom prst="homePlat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8379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Burial funds, up to $1,500 </a:t>
          </a:r>
          <a:br>
            <a:rPr lang="en-US" sz="20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en-US" sz="16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(unless an irrevocable trust)</a:t>
          </a:r>
        </a:p>
      </dsp:txBody>
      <dsp:txXfrm rot="10800000">
        <a:off x="1205193" y="2392588"/>
        <a:ext cx="5437834" cy="608606"/>
      </dsp:txXfrm>
    </dsp:sp>
    <dsp:sp modelId="{225AEC53-01F3-4125-AB14-B39F60E73CBF}">
      <dsp:nvSpPr>
        <dsp:cNvPr id="0" name=""/>
        <dsp:cNvSpPr/>
      </dsp:nvSpPr>
      <dsp:spPr>
        <a:xfrm>
          <a:off x="528203" y="2392582"/>
          <a:ext cx="608606" cy="608606"/>
        </a:xfrm>
        <a:prstGeom prst="ellipse">
          <a:avLst/>
        </a:prstGeom>
        <a:gradFill rotWithShape="0">
          <a:gsLst>
            <a:gs pos="0">
              <a:srgbClr val="00808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A42E5A5-8020-4CB2-85AD-8564A8DB4D95}">
      <dsp:nvSpPr>
        <dsp:cNvPr id="0" name=""/>
        <dsp:cNvSpPr/>
      </dsp:nvSpPr>
      <dsp:spPr>
        <a:xfrm rot="10800000">
          <a:off x="1049973" y="3182862"/>
          <a:ext cx="5589985" cy="608606"/>
        </a:xfrm>
        <a:prstGeom prst="homePlat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8379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Life insurance, up to $1,500</a:t>
          </a:r>
        </a:p>
      </dsp:txBody>
      <dsp:txXfrm rot="10800000">
        <a:off x="1202124" y="3182862"/>
        <a:ext cx="5437834" cy="608606"/>
      </dsp:txXfrm>
    </dsp:sp>
    <dsp:sp modelId="{E5ED490C-0D75-49DE-A7B6-298E4FFA3B23}">
      <dsp:nvSpPr>
        <dsp:cNvPr id="0" name=""/>
        <dsp:cNvSpPr/>
      </dsp:nvSpPr>
      <dsp:spPr>
        <a:xfrm>
          <a:off x="524266" y="3219311"/>
          <a:ext cx="608606" cy="608606"/>
        </a:xfrm>
        <a:prstGeom prst="ellipse">
          <a:avLst/>
        </a:prstGeom>
        <a:gradFill rotWithShape="0">
          <a:gsLst>
            <a:gs pos="0">
              <a:srgbClr val="00808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7339B6B-5365-4BEA-91E1-EB1DB10DF524}">
      <dsp:nvSpPr>
        <dsp:cNvPr id="0" name=""/>
        <dsp:cNvSpPr/>
      </dsp:nvSpPr>
      <dsp:spPr>
        <a:xfrm rot="10800000">
          <a:off x="1049973" y="3973142"/>
          <a:ext cx="5589985" cy="608606"/>
        </a:xfrm>
        <a:prstGeom prst="homePlat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8379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Grants</a:t>
          </a:r>
        </a:p>
      </dsp:txBody>
      <dsp:txXfrm rot="10800000">
        <a:off x="1202124" y="3973142"/>
        <a:ext cx="5437834" cy="608606"/>
      </dsp:txXfrm>
    </dsp:sp>
    <dsp:sp modelId="{062D9D3D-883E-4977-B5A8-65C37949666B}">
      <dsp:nvSpPr>
        <dsp:cNvPr id="0" name=""/>
        <dsp:cNvSpPr/>
      </dsp:nvSpPr>
      <dsp:spPr>
        <a:xfrm>
          <a:off x="542025" y="3973635"/>
          <a:ext cx="608606" cy="608606"/>
        </a:xfrm>
        <a:prstGeom prst="ellipse">
          <a:avLst/>
        </a:prstGeom>
        <a:gradFill rotWithShape="0">
          <a:gsLst>
            <a:gs pos="0">
              <a:srgbClr val="00808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063B3-493B-48CD-9375-2C4801619128}">
      <dsp:nvSpPr>
        <dsp:cNvPr id="0" name=""/>
        <dsp:cNvSpPr/>
      </dsp:nvSpPr>
      <dsp:spPr>
        <a:xfrm rot="10800000">
          <a:off x="1017064" y="97809"/>
          <a:ext cx="5659890" cy="735720"/>
        </a:xfrm>
        <a:prstGeom prst="homePlat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432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Individual’s Car</a:t>
          </a:r>
        </a:p>
      </dsp:txBody>
      <dsp:txXfrm rot="10800000">
        <a:off x="1200994" y="97809"/>
        <a:ext cx="5475960" cy="735720"/>
      </dsp:txXfrm>
    </dsp:sp>
    <dsp:sp modelId="{FE239F60-CC17-4014-A4A5-B413EF5A1CC7}">
      <dsp:nvSpPr>
        <dsp:cNvPr id="0" name=""/>
        <dsp:cNvSpPr/>
      </dsp:nvSpPr>
      <dsp:spPr>
        <a:xfrm>
          <a:off x="417014" y="216120"/>
          <a:ext cx="237439" cy="21530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D18395-2ABB-4FE8-A1F6-83D2B36DC344}">
      <dsp:nvSpPr>
        <dsp:cNvPr id="0" name=""/>
        <dsp:cNvSpPr/>
      </dsp:nvSpPr>
      <dsp:spPr>
        <a:xfrm rot="10800000">
          <a:off x="1018752" y="956614"/>
          <a:ext cx="5673984" cy="759726"/>
        </a:xfrm>
        <a:prstGeom prst="homePlat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432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Individual’s House</a:t>
          </a:r>
        </a:p>
      </dsp:txBody>
      <dsp:txXfrm rot="10800000">
        <a:off x="1208683" y="956614"/>
        <a:ext cx="5484053" cy="759726"/>
      </dsp:txXfrm>
    </dsp:sp>
    <dsp:sp modelId="{5DD356AE-753E-4461-88DB-C68BBD0FC56E}">
      <dsp:nvSpPr>
        <dsp:cNvPr id="0" name=""/>
        <dsp:cNvSpPr/>
      </dsp:nvSpPr>
      <dsp:spPr>
        <a:xfrm>
          <a:off x="283432" y="969728"/>
          <a:ext cx="735720" cy="7357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D0E3622-FB4F-4C76-AD31-1C2C9F23DC9A}">
      <dsp:nvSpPr>
        <dsp:cNvPr id="0" name=""/>
        <dsp:cNvSpPr/>
      </dsp:nvSpPr>
      <dsp:spPr>
        <a:xfrm rot="10800000">
          <a:off x="1081751" y="1935959"/>
          <a:ext cx="5589985" cy="735720"/>
        </a:xfrm>
        <a:prstGeom prst="homePlat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432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Irrevocable Prepaid Burial Account</a:t>
          </a:r>
        </a:p>
      </dsp:txBody>
      <dsp:txXfrm rot="10800000">
        <a:off x="1265681" y="1935959"/>
        <a:ext cx="5406055" cy="735720"/>
      </dsp:txXfrm>
    </dsp:sp>
    <dsp:sp modelId="{F71C2F0C-5C49-4AEA-ADB6-89A34D19CC5B}">
      <dsp:nvSpPr>
        <dsp:cNvPr id="0" name=""/>
        <dsp:cNvSpPr/>
      </dsp:nvSpPr>
      <dsp:spPr>
        <a:xfrm>
          <a:off x="316946" y="1921715"/>
          <a:ext cx="735720" cy="735720"/>
        </a:xfrm>
        <a:prstGeom prst="ellipse">
          <a:avLst/>
        </a:prstGeom>
        <a:gradFill rotWithShape="0">
          <a:gsLst>
            <a:gs pos="0">
              <a:srgbClr val="00808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6AF64A-CE4B-4571-8935-149685193E9D}">
      <dsp:nvSpPr>
        <dsp:cNvPr id="0" name=""/>
        <dsp:cNvSpPr/>
      </dsp:nvSpPr>
      <dsp:spPr>
        <a:xfrm rot="10800000">
          <a:off x="1084820" y="2891304"/>
          <a:ext cx="5589985" cy="735720"/>
        </a:xfrm>
        <a:prstGeom prst="homePlat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432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Trusts:  Pooled Special Needs &amp; SNTs</a:t>
          </a:r>
        </a:p>
      </dsp:txBody>
      <dsp:txXfrm rot="10800000">
        <a:off x="1268750" y="2891304"/>
        <a:ext cx="5406055" cy="735720"/>
      </dsp:txXfrm>
    </dsp:sp>
    <dsp:sp modelId="{225AEC53-01F3-4125-AB14-B39F60E73CBF}">
      <dsp:nvSpPr>
        <dsp:cNvPr id="0" name=""/>
        <dsp:cNvSpPr/>
      </dsp:nvSpPr>
      <dsp:spPr>
        <a:xfrm>
          <a:off x="328769" y="2866584"/>
          <a:ext cx="735720" cy="735720"/>
        </a:xfrm>
        <a:prstGeom prst="ellipse">
          <a:avLst/>
        </a:prstGeom>
        <a:gradFill rotWithShape="0">
          <a:gsLst>
            <a:gs pos="0">
              <a:srgbClr val="00808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A42E5A5-8020-4CB2-85AD-8564A8DB4D95}">
      <dsp:nvSpPr>
        <dsp:cNvPr id="0" name=""/>
        <dsp:cNvSpPr/>
      </dsp:nvSpPr>
      <dsp:spPr>
        <a:xfrm rot="10800000">
          <a:off x="1081751" y="3846635"/>
          <a:ext cx="5589985" cy="735720"/>
        </a:xfrm>
        <a:prstGeom prst="homePlat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432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ABLE Account</a:t>
          </a:r>
        </a:p>
      </dsp:txBody>
      <dsp:txXfrm rot="10800000">
        <a:off x="1265681" y="3846635"/>
        <a:ext cx="5406055" cy="735720"/>
      </dsp:txXfrm>
    </dsp:sp>
    <dsp:sp modelId="{E5ED490C-0D75-49DE-A7B6-298E4FFA3B23}">
      <dsp:nvSpPr>
        <dsp:cNvPr id="0" name=""/>
        <dsp:cNvSpPr/>
      </dsp:nvSpPr>
      <dsp:spPr>
        <a:xfrm>
          <a:off x="299517" y="3847911"/>
          <a:ext cx="735720" cy="735720"/>
        </a:xfrm>
        <a:prstGeom prst="ellipse">
          <a:avLst/>
        </a:prstGeom>
        <a:gradFill rotWithShape="0">
          <a:gsLst>
            <a:gs pos="0">
              <a:srgbClr val="00808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82A0-CB11-417F-8EE8-3C85A81C23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C:\Users\LParrillo\Desktop\Green Arlington.jpe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09172" y="5661476"/>
            <a:ext cx="4382828" cy="723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516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www.ArlingtonHeritageGroup.com</a:t>
            </a:r>
          </a:p>
        </p:txBody>
      </p:sp>
    </p:spTree>
    <p:extLst>
      <p:ext uri="{BB962C8B-B14F-4D97-AF65-F5344CB8AC3E}">
        <p14:creationId xmlns:p14="http://schemas.microsoft.com/office/powerpoint/2010/main" val="106846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tterstock_101722423_2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4854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29649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8" name="Group 7"/>
          <p:cNvGrpSpPr>
            <a:grpSpLocks/>
          </p:cNvGrpSpPr>
          <p:nvPr userDrawn="1"/>
        </p:nvGrpSpPr>
        <p:grpSpPr bwMode="auto">
          <a:xfrm>
            <a:off x="0" y="6324600"/>
            <a:ext cx="12192000" cy="533400"/>
            <a:chOff x="0" y="6400800"/>
            <a:chExt cx="9144000" cy="533400"/>
          </a:xfrm>
        </p:grpSpPr>
        <p:sp>
          <p:nvSpPr>
            <p:cNvPr id="9" name="Rectangle 8"/>
            <p:cNvSpPr/>
            <p:nvPr/>
          </p:nvSpPr>
          <p:spPr>
            <a:xfrm>
              <a:off x="0" y="6553200"/>
              <a:ext cx="9144000" cy="381000"/>
            </a:xfrm>
            <a:prstGeom prst="rect">
              <a:avLst/>
            </a:prstGeom>
            <a:solidFill>
              <a:srgbClr val="DB6F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b="1" dirty="0"/>
                <a:t>www.arlingtonheritagegroup.com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400800"/>
              <a:ext cx="9144000" cy="152400"/>
            </a:xfrm>
            <a:prstGeom prst="rect">
              <a:avLst/>
            </a:prstGeom>
            <a:solidFill>
              <a:srgbClr val="007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</p:grpSp>
      <p:pic>
        <p:nvPicPr>
          <p:cNvPr id="12" name="Picture 11" descr="C:\Users\LParrillo\Desktop\Green Arlington.jpe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09172" y="5677271"/>
            <a:ext cx="4382828" cy="723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719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4" r:id="rId2"/>
  </p:sldLayoutIdLst>
  <p:txStyles>
    <p:titleStyle>
      <a:lvl1pPr algn="l" defTabSz="609585" rtl="0" eaLnBrk="1" latinLnBrk="0" hangingPunct="1">
        <a:spcBef>
          <a:spcPct val="0"/>
        </a:spcBef>
        <a:buNone/>
        <a:defRPr sz="4267" kern="1200">
          <a:solidFill>
            <a:srgbClr val="88C8BF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olorado.findyourunclaimedproperty.com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tgtirney@ahgtrusts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image" Target="../media/image5.jp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47" y="338243"/>
            <a:ext cx="3069373" cy="2959753"/>
          </a:xfrm>
          <a:prstGeom prst="rect">
            <a:avLst/>
          </a:prstGeom>
          <a:effectLst>
            <a:outerShdw blurRad="292100" dist="241300" dir="2940000" sx="105000" sy="105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-637952" y="3500422"/>
            <a:ext cx="12929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 Practices: </a:t>
            </a:r>
          </a:p>
          <a:p>
            <a:pPr algn="ctr"/>
            <a:r>
              <a:rPr lang="en-US" sz="5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Individualized Service &amp; Support Plan</a:t>
            </a:r>
          </a:p>
        </p:txBody>
      </p:sp>
    </p:spTree>
    <p:extLst>
      <p:ext uri="{BB962C8B-B14F-4D97-AF65-F5344CB8AC3E}">
        <p14:creationId xmlns:p14="http://schemas.microsoft.com/office/powerpoint/2010/main" val="1669286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78211" y="308431"/>
            <a:ext cx="7104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Exempt Resources</a:t>
            </a:r>
          </a:p>
          <a:p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5" name="Diagram 24"/>
          <p:cNvGraphicFramePr/>
          <p:nvPr>
            <p:extLst/>
          </p:nvPr>
        </p:nvGraphicFramePr>
        <p:xfrm>
          <a:off x="2178211" y="1050824"/>
          <a:ext cx="9419429" cy="4583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Oval 25"/>
          <p:cNvSpPr/>
          <p:nvPr/>
        </p:nvSpPr>
        <p:spPr>
          <a:xfrm>
            <a:off x="2506980" y="1158240"/>
            <a:ext cx="708660" cy="701040"/>
          </a:xfrm>
          <a:prstGeom prst="ellipse">
            <a:avLst/>
          </a:prstGeom>
          <a:gradFill rotWithShape="0">
            <a:gsLst>
              <a:gs pos="0">
                <a:srgbClr val="00808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Oval 26"/>
          <p:cNvSpPr/>
          <p:nvPr/>
        </p:nvSpPr>
        <p:spPr>
          <a:xfrm>
            <a:off x="2453640" y="2011680"/>
            <a:ext cx="762000" cy="746760"/>
          </a:xfrm>
          <a:prstGeom prst="ellipse">
            <a:avLst/>
          </a:prstGeom>
          <a:gradFill rotWithShape="0">
            <a:gsLst>
              <a:gs pos="0">
                <a:srgbClr val="00808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06553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5527" y="220134"/>
            <a:ext cx="10192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Ascertaining Resources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43740" y="884147"/>
            <a:ext cx="937791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Bank Accounts:  checking or savings or certificate of deposit </a:t>
            </a:r>
          </a:p>
          <a:p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 Insurance or Burial Insurance </a:t>
            </a:r>
          </a:p>
          <a:p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Pre-paid burial and/or plot</a:t>
            </a:r>
          </a:p>
          <a:p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House or car </a:t>
            </a:r>
          </a:p>
          <a:p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Trusts:  special needs trust, pooled special needs trust, other</a:t>
            </a:r>
          </a:p>
          <a:p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ABLE Account</a:t>
            </a:r>
          </a:p>
          <a:p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IRA, 401(K), ESOP, </a:t>
            </a:r>
          </a:p>
          <a:p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Annuity or Structured Settlement</a:t>
            </a:r>
          </a:p>
          <a:p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 Bequest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279" y="884147"/>
            <a:ext cx="410661" cy="43571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278" y="1434113"/>
            <a:ext cx="410661" cy="43571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278" y="2001761"/>
            <a:ext cx="410661" cy="43571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66" y="2718876"/>
            <a:ext cx="440660" cy="43571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09" y="3218133"/>
            <a:ext cx="410661" cy="43571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165" y="3836490"/>
            <a:ext cx="410661" cy="43571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165" y="4462358"/>
            <a:ext cx="410661" cy="43571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08" y="5052862"/>
            <a:ext cx="410661" cy="43571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165" y="5674686"/>
            <a:ext cx="410661" cy="43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16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66870" y="379826"/>
            <a:ext cx="8489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The Legwork!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38" y="563820"/>
            <a:ext cx="3556296" cy="41133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44" y="1642846"/>
            <a:ext cx="4438136" cy="335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58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66870" y="379826"/>
            <a:ext cx="8489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Finding Resources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30087" y="887896"/>
            <a:ext cx="1080360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Talk to the individual, family members, guardian, conservator, or POA</a:t>
            </a:r>
          </a:p>
          <a:p>
            <a:pPr algn="ctr"/>
            <a:r>
              <a:rPr lang="en-US" sz="7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person a beneficiary, named in will, had a previous job, or has another financial account other than bank checking?  Joint accounts?</a:t>
            </a:r>
          </a:p>
          <a:p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yes…</a:t>
            </a:r>
            <a:r>
              <a:rPr lang="en-US" sz="2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 THEM!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CONDUCT AN ASSET SEARCH</a:t>
            </a:r>
          </a:p>
          <a:p>
            <a:pPr algn="ctr"/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https://colorado.findyourunclaimedproperty.com/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000" b="1" u="sng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https://www.unclaimed.org/</a:t>
            </a:r>
          </a:p>
          <a:p>
            <a:pPr algn="ctr"/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613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5527" y="220134"/>
            <a:ext cx="10192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Exempt vs. Non-Exempt 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16687" y="884147"/>
            <a:ext cx="1050496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Bank Accounts		$2,000			</a:t>
            </a:r>
          </a:p>
          <a:p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Life Insurance		$1,500</a:t>
            </a:r>
          </a:p>
          <a:p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Pre-paid burial		Irrevocable</a:t>
            </a:r>
          </a:p>
          <a:p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House or car			Titled to the Individual </a:t>
            </a:r>
          </a:p>
          <a:p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Trusts  			d(4)a, d(4)c 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ABLE Account			</a:t>
            </a:r>
          </a:p>
          <a:p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IRA, 401(K), ESOP,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DRiPs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	</a:t>
            </a:r>
            <a:r>
              <a:rPr lang="en-US" sz="2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be Liquidated </a:t>
            </a:r>
          </a:p>
          <a:p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Annuity/Settlement		</a:t>
            </a:r>
            <a:r>
              <a:rPr lang="en-US" sz="2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be paid into exempt account</a:t>
            </a:r>
          </a:p>
          <a:p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Future Bequest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598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66870" y="379826"/>
            <a:ext cx="8489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Interacting With Team Constituents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7711" y="1026157"/>
            <a:ext cx="1148973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Parents &amp; Family 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--The power of Mom 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--Siblings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--Extended family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Guardians and POAs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--What kind of partnership does the Guardian want?  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--POA or Healthcare POA?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Trustees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--Is the Trustee transparent?  Responsive?  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 Workers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--Degree of expertise?  Knowledge of the individual?  </a:t>
            </a:r>
          </a:p>
          <a:p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84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66870" y="379826"/>
            <a:ext cx="8489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Recalcitrant Team Members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363972" y="1026157"/>
            <a:ext cx="1148973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Parents &amp; Family 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--Decisions only parents can make? 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Guardians, Conservators, POAs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--Corporate Counsel, Executive involvement 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Trustees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--Corporate Counsel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 Workers</a:t>
            </a:r>
          </a:p>
          <a:p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Individual’s Own Decisions Contrary to Interest…a new wrinkle with PCP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63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Image result for Blue United States"/>
          <p:cNvSpPr>
            <a:spLocks noChangeAspect="1" noChangeArrowheads="1"/>
          </p:cNvSpPr>
          <p:nvPr/>
        </p:nvSpPr>
        <p:spPr bwMode="auto">
          <a:xfrm>
            <a:off x="1640681" y="748903"/>
            <a:ext cx="2411210" cy="241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6" name="AutoShape 6" descr="Image result for Blue United States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9" name="AutoShape 8" descr="Image result for Blue United States"/>
          <p:cNvSpPr>
            <a:spLocks noChangeAspect="1" noChangeArrowheads="1"/>
          </p:cNvSpPr>
          <p:nvPr/>
        </p:nvSpPr>
        <p:spPr bwMode="auto">
          <a:xfrm>
            <a:off x="4476916" y="4712189"/>
            <a:ext cx="3072200" cy="231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Thomas Tirney</a:t>
            </a:r>
          </a:p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Arlington Heritage Group, Inc. </a:t>
            </a:r>
          </a:p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tgtirney@ahgtrusts.com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(215) 672-1184</a:t>
            </a:r>
          </a:p>
        </p:txBody>
      </p:sp>
      <p:sp>
        <p:nvSpPr>
          <p:cNvPr id="4" name="AutoShape 2" descr="Image result for ohio image"/>
          <p:cNvSpPr>
            <a:spLocks noChangeAspect="1" noChangeArrowheads="1"/>
          </p:cNvSpPr>
          <p:nvPr/>
        </p:nvSpPr>
        <p:spPr bwMode="auto">
          <a:xfrm>
            <a:off x="1754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" name="AutoShape 4" descr="Image result for ohio image"/>
          <p:cNvSpPr>
            <a:spLocks noChangeAspect="1" noChangeArrowheads="1"/>
          </p:cNvSpPr>
          <p:nvPr/>
        </p:nvSpPr>
        <p:spPr bwMode="auto">
          <a:xfrm>
            <a:off x="1869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81" y="647894"/>
            <a:ext cx="3898535" cy="3759302"/>
          </a:xfrm>
          <a:prstGeom prst="rect">
            <a:avLst/>
          </a:prstGeom>
          <a:effectLst>
            <a:outerShdw blurRad="292100" dist="241300" dir="2940000" sx="105000" sy="105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839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521621" y="687872"/>
            <a:ext cx="6757114" cy="487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Tom is President of Arlington Heritage Group and joined the firm in 2008, bringing years of investment and financial management experience to the executive team.  </a:t>
            </a:r>
          </a:p>
          <a:p>
            <a:pPr fontAlgn="t"/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t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 experience includes equity analysis and portfolio management at Standard &amp; Poor’s, ING Barings, and American Century.  </a:t>
            </a:r>
          </a:p>
          <a:p>
            <a:pPr fontAlgn="t"/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t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Tom has a B.S. in Business Administration from Boston University and holds both the Chartered Financial Analyst and Certified Market Technician designations.</a:t>
            </a:r>
            <a:endParaRPr lang="en-US" sz="2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641" y="687872"/>
            <a:ext cx="1844245" cy="276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65100" dir="2700000" sx="111000" sy="11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9904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61" y="1319173"/>
            <a:ext cx="12055765" cy="4518102"/>
          </a:xfrm>
          <a:prstGeom prst="rect">
            <a:avLst/>
          </a:prstGeom>
          <a:solidFill>
            <a:schemeClr val="bg1"/>
          </a:solidFill>
          <a:effectLst>
            <a:outerShdw blurRad="139700" dist="38100" dir="5400000" sx="101000" sy="101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568168" y="4575938"/>
            <a:ext cx="5500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of Our 75+ Clients…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4" b="24444"/>
          <a:stretch/>
        </p:blipFill>
        <p:spPr>
          <a:xfrm>
            <a:off x="9382636" y="3012512"/>
            <a:ext cx="1956430" cy="100193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08" y="1500073"/>
            <a:ext cx="3438525" cy="6477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233" y="3976722"/>
            <a:ext cx="1371600" cy="13716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8" y="2168619"/>
            <a:ext cx="2628900" cy="124777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526" y="1353062"/>
            <a:ext cx="1714500" cy="17145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7" y="3831495"/>
            <a:ext cx="2257425" cy="58860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06" y="1366670"/>
            <a:ext cx="2305050" cy="10668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78" y="2210312"/>
            <a:ext cx="1610182" cy="120608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057" y="1403235"/>
            <a:ext cx="1666757" cy="153076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736" y="3501760"/>
            <a:ext cx="2695575" cy="6096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65" y="4817343"/>
            <a:ext cx="2023441" cy="91505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079" y="1445278"/>
            <a:ext cx="1652420" cy="156723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462" y="3674473"/>
            <a:ext cx="881743" cy="102075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806" y="2589097"/>
            <a:ext cx="1428950" cy="70733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501" y="3109212"/>
            <a:ext cx="1821656" cy="614363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92970" y="115710"/>
            <a:ext cx="12099029" cy="117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base">
              <a:spcBef>
                <a:spcPts val="225"/>
              </a:spcBef>
              <a:spcAft>
                <a:spcPts val="225"/>
              </a:spcAft>
            </a:pP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Since 1986, Arlington Heritage Group has managed trusts for human service providers and 501(C)3s. The Provider Trust is used by non-profits to better manage funds of individuals in their care. 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55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39486" y="3488222"/>
            <a:ext cx="11952514" cy="213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85800" fontAlgn="base">
              <a:spcBef>
                <a:spcPts val="225"/>
              </a:spcBef>
              <a:spcAft>
                <a:spcPts val="225"/>
              </a:spcAft>
            </a:pP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Calibri" pitchFamily="34" charset="0"/>
              <a:cs typeface="Arial" pitchFamily="34" charset="0"/>
            </a:endParaRPr>
          </a:p>
          <a:p>
            <a:pPr defTabSz="685800" fontAlgn="base">
              <a:spcBef>
                <a:spcPts val="225"/>
              </a:spcBef>
              <a:spcAft>
                <a:spcPts val="225"/>
              </a:spcAft>
            </a:pP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Since 1986, Arlington Heritage Group has managed trusts for residential agencies and 501(C)3s that care for individuals with special needs.  </a:t>
            </a:r>
          </a:p>
          <a:p>
            <a:pPr defTabSz="685800" fontAlgn="base">
              <a:spcBef>
                <a:spcPts val="225"/>
              </a:spcBef>
              <a:spcAft>
                <a:spcPts val="225"/>
              </a:spcAft>
            </a:pPr>
            <a:endParaRPr lang="en-US" sz="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685800" fontAlgn="base">
              <a:spcBef>
                <a:spcPts val="225"/>
              </a:spcBef>
              <a:spcAft>
                <a:spcPts val="225"/>
              </a:spcAft>
            </a:pP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Arlington offers its Provider Trust to non-profits that wish to have their own trust to help better manage the funds of individuals in their care. 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47" y="338243"/>
            <a:ext cx="3069373" cy="2959753"/>
          </a:xfrm>
          <a:prstGeom prst="rect">
            <a:avLst/>
          </a:prstGeom>
          <a:effectLst>
            <a:outerShdw blurRad="292100" dist="241300" dir="2940000" sx="105000" sy="105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2466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1507" y="359141"/>
            <a:ext cx="10823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Individualized Service &amp; Support Plan (ISSP)</a:t>
            </a:r>
          </a:p>
        </p:txBody>
      </p:sp>
      <p:sp>
        <p:nvSpPr>
          <p:cNvPr id="5" name="Rectangle 4"/>
          <p:cNvSpPr/>
          <p:nvPr/>
        </p:nvSpPr>
        <p:spPr>
          <a:xfrm>
            <a:off x="283937" y="1282089"/>
            <a:ext cx="1145770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Details what is most important to an individual so team can focus on those areas, derived from Person Centered Planning (PCP)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Comprehensive in scope, includes the following: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Preferences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Medical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Health &amp; Safety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Functional Information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Financial 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Services &amp; Supports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1115" y="3965946"/>
            <a:ext cx="2381693" cy="5635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15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711" y="157123"/>
            <a:ext cx="11291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 Section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4" y="1044277"/>
            <a:ext cx="3735174" cy="47079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131" y="1029262"/>
            <a:ext cx="3737677" cy="47230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491" y="1029262"/>
            <a:ext cx="3651179" cy="47230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389274" y="4657060"/>
            <a:ext cx="3735174" cy="109520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90131" y="1029262"/>
            <a:ext cx="3735174" cy="470799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90987" y="1029262"/>
            <a:ext cx="3653683" cy="346831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061070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87849" y="157122"/>
            <a:ext cx="8659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Essentials </a:t>
            </a:r>
          </a:p>
        </p:txBody>
      </p:sp>
      <p:sp>
        <p:nvSpPr>
          <p:cNvPr id="4" name="Rectangle 3"/>
          <p:cNvSpPr/>
          <p:nvPr/>
        </p:nvSpPr>
        <p:spPr>
          <a:xfrm>
            <a:off x="85061" y="2574629"/>
            <a:ext cx="1183403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Income Sources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Social Security, SSI, Civil Service Annuity, Veteran’s Benefits, RR Retirement, Other(s)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 Management Issues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Section necessary for those requiring assistance in managing their finances.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Key questions are </a:t>
            </a:r>
            <a:r>
              <a:rPr lang="en-US" sz="2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is responsible?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2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will the individual be assisted?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 Resources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Life Insurance, Pre-Paid Funeral, Plot, Trust/Guardianship, Bank Checking, Bank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Savings, Other</a:t>
            </a:r>
          </a:p>
          <a:p>
            <a:r>
              <a:rPr lang="en-US" sz="2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019" y="3116198"/>
            <a:ext cx="3115340" cy="5635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31" y="1306651"/>
            <a:ext cx="3280622" cy="1124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5" y="1345022"/>
            <a:ext cx="5199319" cy="104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43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87849" y="157122"/>
            <a:ext cx="8659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Note on Income &amp; Jobs</a:t>
            </a:r>
          </a:p>
        </p:txBody>
      </p:sp>
      <p:sp>
        <p:nvSpPr>
          <p:cNvPr id="4" name="Rectangle 3"/>
          <p:cNvSpPr/>
          <p:nvPr/>
        </p:nvSpPr>
        <p:spPr>
          <a:xfrm>
            <a:off x="4848447" y="1415951"/>
            <a:ext cx="721950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Policy (the Community Rule et. al.), technology and state initiatives are moving in the direction of job placement. </a:t>
            </a:r>
          </a:p>
          <a:p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Income thresholds and penalties can be confusing. 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--Excludes first $65 earned income each month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--Excludes half of amount over $66</a:t>
            </a:r>
          </a:p>
          <a:p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person can make up to $1,550/month before SSI benefit = $0.00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75" y="935666"/>
            <a:ext cx="4335780" cy="524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02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0782" y="103237"/>
            <a:ext cx="8489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Security Resource Limits</a:t>
            </a:r>
          </a:p>
        </p:txBody>
      </p:sp>
      <p:graphicFrame>
        <p:nvGraphicFramePr>
          <p:cNvPr id="25" name="Diagram 24"/>
          <p:cNvGraphicFramePr/>
          <p:nvPr>
            <p:extLst/>
          </p:nvPr>
        </p:nvGraphicFramePr>
        <p:xfrm>
          <a:off x="2178211" y="1050824"/>
          <a:ext cx="9419429" cy="4583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Oval 25"/>
          <p:cNvSpPr/>
          <p:nvPr/>
        </p:nvSpPr>
        <p:spPr>
          <a:xfrm>
            <a:off x="2682240" y="1050824"/>
            <a:ext cx="655320" cy="656056"/>
          </a:xfrm>
          <a:prstGeom prst="ellipse">
            <a:avLst/>
          </a:prstGeom>
          <a:gradFill rotWithShape="0">
            <a:gsLst>
              <a:gs pos="0">
                <a:srgbClr val="00808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Oval 26"/>
          <p:cNvSpPr/>
          <p:nvPr/>
        </p:nvSpPr>
        <p:spPr>
          <a:xfrm>
            <a:off x="2682240" y="1859280"/>
            <a:ext cx="655320" cy="624840"/>
          </a:xfrm>
          <a:prstGeom prst="ellipse">
            <a:avLst/>
          </a:prstGeom>
          <a:gradFill rotWithShape="0">
            <a:gsLst>
              <a:gs pos="0">
                <a:srgbClr val="00808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3915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E555136D0EAA429927FD901CA57989" ma:contentTypeVersion="8" ma:contentTypeDescription="Create a new document." ma:contentTypeScope="" ma:versionID="4d1279b716c784f11b9c74cc9605fe4c">
  <xsd:schema xmlns:xsd="http://www.w3.org/2001/XMLSchema" xmlns:xs="http://www.w3.org/2001/XMLSchema" xmlns:p="http://schemas.microsoft.com/office/2006/metadata/properties" xmlns:ns2="cc541f54-964c-4b93-a605-435450d3a296" xmlns:ns3="b1cbd802-27c2-4bf7-937d-29fa16864377" targetNamespace="http://schemas.microsoft.com/office/2006/metadata/properties" ma:root="true" ma:fieldsID="3f58ba7c8a62c1132596f23d6cb42b52" ns2:_="" ns3:_="">
    <xsd:import namespace="cc541f54-964c-4b93-a605-435450d3a296"/>
    <xsd:import namespace="b1cbd802-27c2-4bf7-937d-29fa168643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541f54-964c-4b93-a605-435450d3a2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bd802-27c2-4bf7-937d-29fa168643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07C25E-9B30-48E1-9B8F-CEB7D2883F0A}"/>
</file>

<file path=customXml/itemProps2.xml><?xml version="1.0" encoding="utf-8"?>
<ds:datastoreItem xmlns:ds="http://schemas.openxmlformats.org/officeDocument/2006/customXml" ds:itemID="{2A3406B2-2D81-4B15-BCCF-3FC7595E08AF}"/>
</file>

<file path=customXml/itemProps3.xml><?xml version="1.0" encoding="utf-8"?>
<ds:datastoreItem xmlns:ds="http://schemas.openxmlformats.org/officeDocument/2006/customXml" ds:itemID="{724CC4CC-B58B-4BEF-977D-13F8A5AB7D2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26993</TotalTime>
  <Words>565</Words>
  <Application>Microsoft Office PowerPoint</Application>
  <PresentationFormat>Widescreen</PresentationFormat>
  <Paragraphs>152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Bookman Old Style</vt:lpstr>
      <vt:lpstr>Calibri</vt:lpstr>
      <vt:lpstr>Tahoma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McHenry</dc:creator>
  <cp:lastModifiedBy>Tom Tirney</cp:lastModifiedBy>
  <cp:revision>262</cp:revision>
  <cp:lastPrinted>2016-01-20T13:58:13Z</cp:lastPrinted>
  <dcterms:created xsi:type="dcterms:W3CDTF">2015-09-04T15:50:54Z</dcterms:created>
  <dcterms:modified xsi:type="dcterms:W3CDTF">2017-06-23T14:50:54Z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0x010100FBE555136D0EAA429927FD901CA57989</vt:lpwstr>
  </property>
</Properties>
</file>