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9144000"/>
  <p:notesSz cx="7010400" cy="9296400"/>
  <p:embeddedFontLst>
    <p:embeddedFont>
      <p:font typeface="Roboto"/>
      <p:regular r:id="rId38"/>
      <p:bold r:id="rId39"/>
      <p:italic r:id="rId40"/>
      <p:boldItalic r:id="rId41"/>
    </p:embeddedFont>
    <p:embeddedFont>
      <p:font typeface="Montserrat"/>
      <p:regular r:id="rId42"/>
      <p:bold r:id="rId43"/>
      <p:italic r:id="rId44"/>
      <p:boldItalic r:id="rId45"/>
    </p:embeddedFont>
    <p:embeddedFont>
      <p:font typeface="Merriweather"/>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50" roundtripDataSignature="AMtx7mhEG9SQL+hG9BsGTMIs2lFcZ4mg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42" Type="http://schemas.openxmlformats.org/officeDocument/2006/relationships/font" Target="fonts/Montserrat-regular.fntdata"/><Relationship Id="rId41" Type="http://schemas.openxmlformats.org/officeDocument/2006/relationships/font" Target="fonts/Roboto-boldItalic.fntdata"/><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Merriweather-regular.fntdata"/><Relationship Id="rId45" Type="http://schemas.openxmlformats.org/officeDocument/2006/relationships/font" Target="fonts/Montserra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erriweather-italic.fntdata"/><Relationship Id="rId47" Type="http://schemas.openxmlformats.org/officeDocument/2006/relationships/font" Target="fonts/Merriweather-bold.fntdata"/><Relationship Id="rId49" Type="http://schemas.openxmlformats.org/officeDocument/2006/relationships/font" Target="fonts/Merriweather-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Roboto-bold.fntdata"/><Relationship Id="rId38" Type="http://schemas.openxmlformats.org/officeDocument/2006/relationships/font" Target="fonts/Roboto-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8475" cy="46513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338" y="0"/>
            <a:ext cx="3038475" cy="46513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675"/>
            <a:ext cx="3038475" cy="465138"/>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338" y="8829675"/>
            <a:ext cx="3038475" cy="46513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01" name="Google Shape;101;p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f2d8ef6bb0_0_23: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g2f2d8ef6bb0_0_23:notes"/>
          <p:cNvSpPr txBox="1"/>
          <p:nvPr>
            <p:ph idx="1" type="body"/>
          </p:nvPr>
        </p:nvSpPr>
        <p:spPr>
          <a:xfrm>
            <a:off x="701675" y="4416425"/>
            <a:ext cx="5607000" cy="418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75" name="Google Shape;175;g2f2d8ef6bb0_0_23:notes"/>
          <p:cNvSpPr txBox="1"/>
          <p:nvPr>
            <p:ph idx="12" type="sldNum"/>
          </p:nvPr>
        </p:nvSpPr>
        <p:spPr>
          <a:xfrm>
            <a:off x="3970338" y="8829675"/>
            <a:ext cx="3038400" cy="465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2d8ef6bb0_0_17: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2f2d8ef6bb0_0_17:notes"/>
          <p:cNvSpPr txBox="1"/>
          <p:nvPr>
            <p:ph idx="1" type="body"/>
          </p:nvPr>
        </p:nvSpPr>
        <p:spPr>
          <a:xfrm>
            <a:off x="701675" y="4416425"/>
            <a:ext cx="5607000" cy="418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82" name="Google Shape;182;g2f2d8ef6bb0_0_17:notes"/>
          <p:cNvSpPr txBox="1"/>
          <p:nvPr>
            <p:ph idx="12" type="sldNum"/>
          </p:nvPr>
        </p:nvSpPr>
        <p:spPr>
          <a:xfrm>
            <a:off x="3970338" y="8829675"/>
            <a:ext cx="3038400" cy="465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f2d8ef6bb0_0_45: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2f2d8ef6bb0_0_45:notes"/>
          <p:cNvSpPr txBox="1"/>
          <p:nvPr>
            <p:ph idx="1" type="body"/>
          </p:nvPr>
        </p:nvSpPr>
        <p:spPr>
          <a:xfrm>
            <a:off x="701675" y="4416425"/>
            <a:ext cx="5607000" cy="418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89" name="Google Shape;189;g2f2d8ef6bb0_0_45:notes"/>
          <p:cNvSpPr txBox="1"/>
          <p:nvPr>
            <p:ph idx="12" type="sldNum"/>
          </p:nvPr>
        </p:nvSpPr>
        <p:spPr>
          <a:xfrm>
            <a:off x="3970338" y="8829675"/>
            <a:ext cx="3038400" cy="465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f2d8ef6bb0_0_38: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f2d8ef6bb0_0_38:notes"/>
          <p:cNvSpPr txBox="1"/>
          <p:nvPr>
            <p:ph idx="1" type="body"/>
          </p:nvPr>
        </p:nvSpPr>
        <p:spPr>
          <a:xfrm>
            <a:off x="701675" y="4416425"/>
            <a:ext cx="5607000" cy="418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96" name="Google Shape;196;g2f2d8ef6bb0_0_38:notes"/>
          <p:cNvSpPr txBox="1"/>
          <p:nvPr>
            <p:ph idx="12" type="sldNum"/>
          </p:nvPr>
        </p:nvSpPr>
        <p:spPr>
          <a:xfrm>
            <a:off x="3970338" y="8829675"/>
            <a:ext cx="3038400" cy="465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f2d8ef6bb0_0_51: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2f2d8ef6bb0_0_51:notes"/>
          <p:cNvSpPr txBox="1"/>
          <p:nvPr>
            <p:ph idx="1" type="body"/>
          </p:nvPr>
        </p:nvSpPr>
        <p:spPr>
          <a:xfrm>
            <a:off x="701675" y="4416425"/>
            <a:ext cx="5607000" cy="418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3" name="Google Shape;203;g2f2d8ef6bb0_0_51:notes"/>
          <p:cNvSpPr txBox="1"/>
          <p:nvPr>
            <p:ph idx="12" type="sldNum"/>
          </p:nvPr>
        </p:nvSpPr>
        <p:spPr>
          <a:xfrm>
            <a:off x="3970338" y="8829675"/>
            <a:ext cx="3038400" cy="465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f2d8ef6bb0_0_64: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2f2d8ef6bb0_0_64:notes"/>
          <p:cNvSpPr txBox="1"/>
          <p:nvPr>
            <p:ph idx="1" type="body"/>
          </p:nvPr>
        </p:nvSpPr>
        <p:spPr>
          <a:xfrm>
            <a:off x="701675" y="4416425"/>
            <a:ext cx="5607000" cy="418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1" name="Google Shape;211;g2f2d8ef6bb0_0_64:notes"/>
          <p:cNvSpPr txBox="1"/>
          <p:nvPr>
            <p:ph idx="12" type="sldNum"/>
          </p:nvPr>
        </p:nvSpPr>
        <p:spPr>
          <a:xfrm>
            <a:off x="3970338" y="8829675"/>
            <a:ext cx="3038400" cy="465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f2d8ef6bb0_0_58: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2f2d8ef6bb0_0_58:notes"/>
          <p:cNvSpPr txBox="1"/>
          <p:nvPr>
            <p:ph idx="1" type="body"/>
          </p:nvPr>
        </p:nvSpPr>
        <p:spPr>
          <a:xfrm>
            <a:off x="701675" y="4416425"/>
            <a:ext cx="5607000" cy="418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9" name="Google Shape;219;g2f2d8ef6bb0_0_58:notes"/>
          <p:cNvSpPr txBox="1"/>
          <p:nvPr>
            <p:ph idx="12" type="sldNum"/>
          </p:nvPr>
        </p:nvSpPr>
        <p:spPr>
          <a:xfrm>
            <a:off x="3970338" y="8829675"/>
            <a:ext cx="3038400" cy="465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f2d8ef6bb0_0_29: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2f2d8ef6bb0_0_29:notes"/>
          <p:cNvSpPr txBox="1"/>
          <p:nvPr>
            <p:ph idx="1" type="body"/>
          </p:nvPr>
        </p:nvSpPr>
        <p:spPr>
          <a:xfrm>
            <a:off x="701675" y="4416425"/>
            <a:ext cx="5607000" cy="418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7" name="Google Shape;227;g2f2d8ef6bb0_0_29:notes"/>
          <p:cNvSpPr txBox="1"/>
          <p:nvPr>
            <p:ph idx="12" type="sldNum"/>
          </p:nvPr>
        </p:nvSpPr>
        <p:spPr>
          <a:xfrm>
            <a:off x="3970338" y="8829675"/>
            <a:ext cx="3038400" cy="465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f2d8ef6bb0_0_74: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2f2d8ef6bb0_0_74:notes"/>
          <p:cNvSpPr txBox="1"/>
          <p:nvPr>
            <p:ph idx="1" type="body"/>
          </p:nvPr>
        </p:nvSpPr>
        <p:spPr>
          <a:xfrm>
            <a:off x="701675" y="4416425"/>
            <a:ext cx="5607000" cy="418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35" name="Google Shape;235;g2f2d8ef6bb0_0_74:notes"/>
          <p:cNvSpPr txBox="1"/>
          <p:nvPr>
            <p:ph idx="12" type="sldNum"/>
          </p:nvPr>
        </p:nvSpPr>
        <p:spPr>
          <a:xfrm>
            <a:off x="3970338" y="8829675"/>
            <a:ext cx="3038400" cy="465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f41f5c2f80_0_172: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rPr lang="en-US"/>
              <a:t>Pre &amp; Post updated again</a:t>
            </a:r>
            <a:endParaRPr/>
          </a:p>
        </p:txBody>
      </p:sp>
      <p:sp>
        <p:nvSpPr>
          <p:cNvPr id="243" name="Google Shape;243;g2f41f5c2f80_0_172:notes"/>
          <p:cNvSpPr/>
          <p:nvPr>
            <p:ph idx="2" type="sldImg"/>
          </p:nvPr>
        </p:nvSpPr>
        <p:spPr>
          <a:xfrm>
            <a:off x="1402080" y="1162050"/>
            <a:ext cx="4206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09" name="Google Shape;109;p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f41f5c2f80_0_195: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rPr lang="en-US"/>
              <a:t>Pre &amp; Post updated</a:t>
            </a:r>
            <a:endParaRPr/>
          </a:p>
        </p:txBody>
      </p:sp>
      <p:sp>
        <p:nvSpPr>
          <p:cNvPr id="255" name="Google Shape;255;g2f41f5c2f80_0_195:notes"/>
          <p:cNvSpPr/>
          <p:nvPr>
            <p:ph idx="2" type="sldImg"/>
          </p:nvPr>
        </p:nvSpPr>
        <p:spPr>
          <a:xfrm>
            <a:off x="1402080" y="1162050"/>
            <a:ext cx="4206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7: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72" name="Google Shape;272;p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8: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79" name="Google Shape;279;p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f2d8ef6bb0_0_80: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2f2d8ef6bb0_0_80:notes"/>
          <p:cNvSpPr txBox="1"/>
          <p:nvPr>
            <p:ph idx="1" type="body"/>
          </p:nvPr>
        </p:nvSpPr>
        <p:spPr>
          <a:xfrm>
            <a:off x="701675" y="4416425"/>
            <a:ext cx="5607000" cy="418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87" name="Google Shape;287;g2f2d8ef6bb0_0_80:notes"/>
          <p:cNvSpPr txBox="1"/>
          <p:nvPr>
            <p:ph idx="12" type="sldNum"/>
          </p:nvPr>
        </p:nvSpPr>
        <p:spPr>
          <a:xfrm>
            <a:off x="3970338" y="8829675"/>
            <a:ext cx="3038400" cy="465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8: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Clr>
                <a:schemeClr val="dk1"/>
              </a:buClr>
              <a:buSzPts val="1100"/>
              <a:buFont typeface="Arial"/>
              <a:buNone/>
            </a:pPr>
            <a:r>
              <a:rPr lang="en-US" sz="1100"/>
              <a:t>Some weeks ago, Emerie attended a family community day that was held at Anchor Center. When her mom saw the slide, she suggested that I try it with her. She went on to state that the last time Emerie had been on a slide she did not like it: she’d cried. I brought Emerie to the slide, telling her where we were going. We stood next to the slide, and I signed the motion of a slide on her body. I described the slide to her and allowed her to touch it before getting on. Then I brought her to the top of the slide, sat on it and placed her to sit on me. Then I said “ready, set, go!” and slid down. To my surprise, she did not cry, but seemed to have liked the experience (though she did not smile either). When I asked, “should we do it again?” she said “again”! We went down on it a second time. After this, she was comfortable enough to leave my lap and sit on the slide, exploring it on her own.</a:t>
            </a:r>
            <a:endParaRPr sz="1100"/>
          </a:p>
          <a:p>
            <a:pPr indent="0" lvl="0" marL="0" rtl="0" algn="l">
              <a:lnSpc>
                <a:spcPct val="107916"/>
              </a:lnSpc>
              <a:spcBef>
                <a:spcPts val="800"/>
              </a:spcBef>
              <a:spcAft>
                <a:spcPts val="800"/>
              </a:spcAft>
              <a:buSzPts val="1100"/>
              <a:buNone/>
            </a:pPr>
            <a:r>
              <a:rPr lang="en-US" sz="1100"/>
              <a:t>-Shama, Intervener to Emerie, Denver</a:t>
            </a:r>
            <a:endParaRPr/>
          </a:p>
        </p:txBody>
      </p:sp>
      <p:sp>
        <p:nvSpPr>
          <p:cNvPr id="293" name="Google Shape;293;p2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7: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Daisy is an incredibly smart middle schooler with CHARGE syndrome and Dandy Walker syndrome. She is deaf and has only a small window of vision. She uses American Sign Language at school however, there has been very little access to Sign Language at home and no access to Sign Language in the community. Having an intervener in the home and community has given her the opportunity to communicate outside of school. Her parents do not speak English therefore finding Sign Language classes and other resources has been very difficult for them. For the first time in Daisy’s life, they have an opportunity to really communicate with their daughter.  It has been amazing for her parents to witness Daisy using her signs to ask to swing at the park or ask for her favorite toy without getting frustrated. Her parents have finally been given a way to learn her language and how to communicate with their daughter. They are even seeing a decrease in behaviors such as scratching herself and pulling out her g-tube due to frustration. Both Daisy and her family are so thankful to have the opportunity to be part of the intervener pilot and hope community interveners will be a service available to more kids like Daisy in the years to come.  </a:t>
            </a:r>
            <a:endParaRPr/>
          </a:p>
          <a:p>
            <a:pPr indent="0" lvl="0" marL="0" rtl="0" algn="l">
              <a:spcBef>
                <a:spcPts val="360"/>
              </a:spcBef>
              <a:spcAft>
                <a:spcPts val="0"/>
              </a:spcAft>
              <a:buClr>
                <a:schemeClr val="dk1"/>
              </a:buClr>
              <a:buSzPts val="1100"/>
              <a:buFont typeface="Arial"/>
              <a:buNone/>
            </a:pPr>
            <a:r>
              <a:rPr lang="en-US"/>
              <a:t>-Cassandra, Intervener to Daisy, Denver</a:t>
            </a:r>
            <a:endParaRPr/>
          </a:p>
          <a:p>
            <a:pPr indent="0" lvl="0" marL="0" rtl="0" algn="l">
              <a:spcBef>
                <a:spcPts val="360"/>
              </a:spcBef>
              <a:spcAft>
                <a:spcPts val="0"/>
              </a:spcAft>
              <a:buClr>
                <a:schemeClr val="dk1"/>
              </a:buClr>
              <a:buSzPts val="1100"/>
              <a:buFont typeface="Arial"/>
              <a:buNone/>
            </a:pPr>
            <a:r>
              <a:t/>
            </a:r>
            <a:endParaRPr/>
          </a:p>
          <a:p>
            <a:pPr indent="0" lvl="0" marL="0" rtl="0" algn="l">
              <a:lnSpc>
                <a:spcPct val="100000"/>
              </a:lnSpc>
              <a:spcBef>
                <a:spcPts val="360"/>
              </a:spcBef>
              <a:spcAft>
                <a:spcPts val="0"/>
              </a:spcAft>
              <a:buSzPts val="1400"/>
              <a:buNone/>
            </a:pPr>
            <a:r>
              <a:t/>
            </a:r>
            <a:endParaRPr/>
          </a:p>
        </p:txBody>
      </p:sp>
      <p:sp>
        <p:nvSpPr>
          <p:cNvPr id="302" name="Google Shape;302;p2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9: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Beck was able to take a date and enjoy his senior prom, thanks to Family Voices! His intervener, Zoë, picked him up at home and took pictures with Beck and his family before heading off to the prom. Once at the prom, Beck introduced Zoë to all his teachers and friends. Then, right away, Beck and Zoë initiated the party on the dance floor. They spent almost the whole night, dancing together and with some of his classmates. After all the dancing, they headed to after prom at Top Golf. Beck was expecting there to be an arcade there but came to find out that they only had console games; which he was not interested in. So, Beck was asking to leave and go to an arcade. With encouragement from Zoë and his teacher, Beck tried golfing with his classmates. Beck’s first attempt to golf was independent, but Zoë could tell he didn’t quite understand how to play from just the verbal instructions of his teacher. After letting him try on his own, Zoë asked Beck if she could show him how to stand and swing the golf club, he nodded. Zoë used hand-under-hand to show Beck where to grip the club as well as how to have an athletic stance, with feet wide and bent knees. Directly after this, Beck hit a golf ball out onto the green! Zoë, his teacher and his classmates all applauded him and Beck continued to play several more rounds through the night.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The next morning, Beck’s mother informed Zoë that Beck slept in late (from all the partying 🥳) and when he woke up he was in high spirits from the night before and told his parents all about the fun he had.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It was truly a fun night! </a:t>
            </a:r>
            <a:endParaRPr/>
          </a:p>
          <a:p>
            <a:pPr indent="0" lvl="0" marL="0" rtl="0" algn="l">
              <a:lnSpc>
                <a:spcPct val="100000"/>
              </a:lnSpc>
              <a:spcBef>
                <a:spcPts val="360"/>
              </a:spcBef>
              <a:spcAft>
                <a:spcPts val="0"/>
              </a:spcAft>
              <a:buSzPts val="1400"/>
              <a:buNone/>
            </a:pPr>
            <a:r>
              <a:t/>
            </a:r>
            <a:endParaRPr/>
          </a:p>
        </p:txBody>
      </p:sp>
      <p:sp>
        <p:nvSpPr>
          <p:cNvPr id="311" name="Google Shape;311;p2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f41f5c2f80_0_264: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f41f5c2f80_0_264:notes"/>
          <p:cNvSpPr txBox="1"/>
          <p:nvPr>
            <p:ph idx="1" type="body"/>
          </p:nvPr>
        </p:nvSpPr>
        <p:spPr>
          <a:xfrm>
            <a:off x="701675" y="4416425"/>
            <a:ext cx="56070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1" name="Google Shape;321;g2f41f5c2f80_0_264:notes"/>
          <p:cNvSpPr txBox="1"/>
          <p:nvPr>
            <p:ph idx="12" type="sldNum"/>
          </p:nvPr>
        </p:nvSpPr>
        <p:spPr>
          <a:xfrm>
            <a:off x="3970338" y="8829675"/>
            <a:ext cx="30384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f41f5c2f80_0_0:notes"/>
          <p:cNvSpPr/>
          <p:nvPr>
            <p:ph idx="2" type="sldImg"/>
          </p:nvPr>
        </p:nvSpPr>
        <p:spPr>
          <a:xfrm>
            <a:off x="1168614" y="697223"/>
            <a:ext cx="4674000" cy="3486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f41f5c2f80_0_0:notes"/>
          <p:cNvSpPr txBox="1"/>
          <p:nvPr>
            <p:ph idx="1" type="body"/>
          </p:nvPr>
        </p:nvSpPr>
        <p:spPr>
          <a:xfrm>
            <a:off x="701032" y="4415768"/>
            <a:ext cx="5608200" cy="418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f41f5c2f80_0_76:notes"/>
          <p:cNvSpPr/>
          <p:nvPr>
            <p:ph idx="2" type="sldImg"/>
          </p:nvPr>
        </p:nvSpPr>
        <p:spPr>
          <a:xfrm>
            <a:off x="1402581" y="1162050"/>
            <a:ext cx="4205400" cy="3137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2f41f5c2f80_0_76:notes"/>
          <p:cNvSpPr txBox="1"/>
          <p:nvPr>
            <p:ph idx="1" type="body"/>
          </p:nvPr>
        </p:nvSpPr>
        <p:spPr>
          <a:xfrm>
            <a:off x="701040" y="4473893"/>
            <a:ext cx="5608200" cy="3660600"/>
          </a:xfrm>
          <a:prstGeom prst="rect">
            <a:avLst/>
          </a:prstGeom>
          <a:noFill/>
          <a:ln>
            <a:noFill/>
          </a:ln>
        </p:spPr>
        <p:txBody>
          <a:bodyPr anchorCtr="0" anchor="t" bIns="46400" lIns="92825" spcFirstLastPara="1" rIns="92825" wrap="square" tIns="46400">
            <a:noAutofit/>
          </a:bodyPr>
          <a:lstStyle/>
          <a:p>
            <a:pPr indent="0" lvl="0" marL="0" rtl="0" algn="l">
              <a:lnSpc>
                <a:spcPct val="100000"/>
              </a:lnSpc>
              <a:spcBef>
                <a:spcPts val="0"/>
              </a:spcBef>
              <a:spcAft>
                <a:spcPts val="0"/>
              </a:spcAft>
              <a:buSzPts val="1400"/>
              <a:buNone/>
            </a:pPr>
            <a:r>
              <a:t/>
            </a:r>
            <a:endParaRPr/>
          </a:p>
        </p:txBody>
      </p:sp>
      <p:sp>
        <p:nvSpPr>
          <p:cNvPr id="338" name="Google Shape;338;g2f41f5c2f80_0_76:notes"/>
          <p:cNvSpPr txBox="1"/>
          <p:nvPr>
            <p:ph idx="12" type="sldNum"/>
          </p:nvPr>
        </p:nvSpPr>
        <p:spPr>
          <a:xfrm>
            <a:off x="3970938" y="8829967"/>
            <a:ext cx="3037800" cy="466500"/>
          </a:xfrm>
          <a:prstGeom prst="rect">
            <a:avLst/>
          </a:prstGeom>
          <a:noFill/>
          <a:ln>
            <a:noFill/>
          </a:ln>
        </p:spPr>
        <p:txBody>
          <a:bodyPr anchorCtr="0" anchor="b" bIns="46400" lIns="92825" spcFirstLastPara="1" rIns="92825" wrap="square" tIns="464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sz="1400"/>
              <a:t>‹#›</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16" name="Google Shape;116;p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f41f5c2f80_0_274: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f41f5c2f80_0_274:notes"/>
          <p:cNvSpPr txBox="1"/>
          <p:nvPr>
            <p:ph idx="1" type="body"/>
          </p:nvPr>
        </p:nvSpPr>
        <p:spPr>
          <a:xfrm>
            <a:off x="701675" y="4416425"/>
            <a:ext cx="56070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Dream = HOPE</a:t>
            </a:r>
            <a:endParaRPr/>
          </a:p>
          <a:p>
            <a:pPr indent="0" lvl="0" marL="0" rtl="0" algn="l">
              <a:spcBef>
                <a:spcPts val="360"/>
              </a:spcBef>
              <a:spcAft>
                <a:spcPts val="0"/>
              </a:spcAft>
              <a:buNone/>
            </a:pPr>
            <a:r>
              <a:rPr lang="en-US"/>
              <a:t>Get out of survival mode</a:t>
            </a:r>
            <a:endParaRPr/>
          </a:p>
        </p:txBody>
      </p:sp>
      <p:sp>
        <p:nvSpPr>
          <p:cNvPr id="351" name="Google Shape;351;g2f41f5c2f80_0_274:notes"/>
          <p:cNvSpPr txBox="1"/>
          <p:nvPr>
            <p:ph idx="12" type="sldNum"/>
          </p:nvPr>
        </p:nvSpPr>
        <p:spPr>
          <a:xfrm>
            <a:off x="3970338" y="8829675"/>
            <a:ext cx="30384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1: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7" name="Google Shape;357;p3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3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3" name="Google Shape;363;p32: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 name="Google Shape;364;p32:notes"/>
          <p:cNvSpPr txBox="1"/>
          <p:nvPr>
            <p:ph idx="12" type="sldNum"/>
          </p:nvPr>
        </p:nvSpPr>
        <p:spPr>
          <a:xfrm>
            <a:off x="3970338" y="8829675"/>
            <a:ext cx="3038475" cy="46513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f41f5c2f80_0_256: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f41f5c2f80_0_256:notes"/>
          <p:cNvSpPr txBox="1"/>
          <p:nvPr>
            <p:ph idx="1" type="body"/>
          </p:nvPr>
        </p:nvSpPr>
        <p:spPr>
          <a:xfrm>
            <a:off x="701675" y="4416425"/>
            <a:ext cx="56070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 name="Google Shape;127;g2f41f5c2f80_0_256:notes"/>
          <p:cNvSpPr txBox="1"/>
          <p:nvPr>
            <p:ph idx="12" type="sldNum"/>
          </p:nvPr>
        </p:nvSpPr>
        <p:spPr>
          <a:xfrm>
            <a:off x="3970338" y="8829675"/>
            <a:ext cx="30384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4" name="Google Shape;134;p19: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Assigned to work one-to-one with a student who is deafblind to facilitate the process of intervention as opposed to a paraprofessional who usually works with groups of students.</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Has skills in deafblind intervention including communication methods, environmental access, sensory loss, deafblind instructional strategies, and how to create independence rather than dependence.</a:t>
            </a:r>
            <a:endParaRPr/>
          </a:p>
        </p:txBody>
      </p:sp>
      <p:sp>
        <p:nvSpPr>
          <p:cNvPr id="135" name="Google Shape;135;p19:notes"/>
          <p:cNvSpPr txBox="1"/>
          <p:nvPr>
            <p:ph idx="12" type="sldNum"/>
          </p:nvPr>
        </p:nvSpPr>
        <p:spPr>
          <a:xfrm>
            <a:off x="3970338" y="8829675"/>
            <a:ext cx="3038475" cy="46513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2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3" name="Google Shape;143;p20: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Participates as an active member of the student’s team including attendance at IEP meetings in order to contribute valuable day-to-day knowledge of the student</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Facilitates the student’s connection to others by explaining and modeling the student’s specific communication system, acting as a bridge to the world, and creating a safe and supportive environment that encourages successful interactions</a:t>
            </a:r>
            <a:endParaRPr/>
          </a:p>
          <a:p>
            <a:pPr indent="0" lvl="0" marL="0" rtl="0" algn="l">
              <a:lnSpc>
                <a:spcPct val="100000"/>
              </a:lnSpc>
              <a:spcBef>
                <a:spcPts val="360"/>
              </a:spcBef>
              <a:spcAft>
                <a:spcPts val="0"/>
              </a:spcAft>
              <a:buSzPts val="1400"/>
              <a:buNone/>
            </a:pPr>
            <a:r>
              <a:t/>
            </a:r>
            <a:endParaRPr/>
          </a:p>
        </p:txBody>
      </p:sp>
      <p:sp>
        <p:nvSpPr>
          <p:cNvPr id="144" name="Google Shape;144;p20:notes"/>
          <p:cNvSpPr txBox="1"/>
          <p:nvPr>
            <p:ph idx="12" type="sldNum"/>
          </p:nvPr>
        </p:nvSpPr>
        <p:spPr>
          <a:xfrm>
            <a:off x="3970338" y="8829675"/>
            <a:ext cx="3038475" cy="46513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2" name="Google Shape;152;p21: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Assist children to explore activities such as, going to the library, a park, the pool, a store, and more.</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The role of the intervener is to provide effective deafblind‐ specific intervention. The intervener facilitates access to the environmental information that is usually gained through vision and hearing, but which is unavailable or incomplete to the child who is deafblind; the intervener facilitates the development and/or use of receptive and expressive communication skills, and the intervener develops and maintains a trusting, interactive relationship that can promote social and emotional well‐being for the child who is deafblind. </a:t>
            </a:r>
            <a:endParaRPr/>
          </a:p>
          <a:p>
            <a:pPr indent="0" lvl="0" marL="0" rtl="0" algn="l">
              <a:lnSpc>
                <a:spcPct val="100000"/>
              </a:lnSpc>
              <a:spcBef>
                <a:spcPts val="360"/>
              </a:spcBef>
              <a:spcAft>
                <a:spcPts val="0"/>
              </a:spcAft>
              <a:buSzPts val="1400"/>
              <a:buNone/>
            </a:pPr>
            <a:r>
              <a:t/>
            </a:r>
            <a:endParaRPr/>
          </a:p>
        </p:txBody>
      </p:sp>
      <p:sp>
        <p:nvSpPr>
          <p:cNvPr id="153" name="Google Shape;153;p21:notes"/>
          <p:cNvSpPr txBox="1"/>
          <p:nvPr>
            <p:ph idx="12" type="sldNum"/>
          </p:nvPr>
        </p:nvSpPr>
        <p:spPr>
          <a:xfrm>
            <a:off x="3970338" y="8829675"/>
            <a:ext cx="3038475" cy="46513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f4186b75a2_0_0: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2f4186b75a2_0_0:notes"/>
          <p:cNvSpPr txBox="1"/>
          <p:nvPr>
            <p:ph idx="1" type="body"/>
          </p:nvPr>
        </p:nvSpPr>
        <p:spPr>
          <a:xfrm>
            <a:off x="701675" y="4416425"/>
            <a:ext cx="5607000" cy="418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1" name="Google Shape;161;g2f4186b75a2_0_0:notes"/>
          <p:cNvSpPr txBox="1"/>
          <p:nvPr>
            <p:ph idx="12" type="sldNum"/>
          </p:nvPr>
        </p:nvSpPr>
        <p:spPr>
          <a:xfrm>
            <a:off x="3970338" y="8829675"/>
            <a:ext cx="3038400" cy="465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f2d8ef6bb0_0_11: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f2d8ef6bb0_0_11:notes"/>
          <p:cNvSpPr txBox="1"/>
          <p:nvPr>
            <p:ph idx="1" type="body"/>
          </p:nvPr>
        </p:nvSpPr>
        <p:spPr>
          <a:xfrm>
            <a:off x="701675" y="4416425"/>
            <a:ext cx="5607000" cy="418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8" name="Google Shape;168;g2f2d8ef6bb0_0_11:notes"/>
          <p:cNvSpPr txBox="1"/>
          <p:nvPr>
            <p:ph idx="12" type="sldNum"/>
          </p:nvPr>
        </p:nvSpPr>
        <p:spPr>
          <a:xfrm>
            <a:off x="3970338" y="8829675"/>
            <a:ext cx="3038400" cy="465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34"/>
          <p:cNvSpPr txBox="1"/>
          <p:nvPr>
            <p:ph type="ctrTitle"/>
          </p:nvPr>
        </p:nvSpPr>
        <p:spPr>
          <a:xfrm>
            <a:off x="685800" y="1905000"/>
            <a:ext cx="7543800" cy="259397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sz="66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4"/>
          <p:cNvSpPr txBox="1"/>
          <p:nvPr>
            <p:ph idx="1" type="subTitle"/>
          </p:nvPr>
        </p:nvSpPr>
        <p:spPr>
          <a:xfrm>
            <a:off x="685800" y="4572000"/>
            <a:ext cx="6461760" cy="1066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400"/>
              </a:spcBef>
              <a:spcAft>
                <a:spcPts val="0"/>
              </a:spcAft>
              <a:buSzPts val="2000"/>
              <a:buNone/>
              <a:defRPr sz="2000">
                <a:solidFill>
                  <a:srgbClr val="888888"/>
                </a:solidFill>
              </a:defRPr>
            </a:lvl1pPr>
            <a:lvl2pPr lvl="1" algn="ctr">
              <a:lnSpc>
                <a:spcPct val="100000"/>
              </a:lnSpc>
              <a:spcBef>
                <a:spcPts val="400"/>
              </a:spcBef>
              <a:spcAft>
                <a:spcPts val="0"/>
              </a:spcAft>
              <a:buSzPts val="2000"/>
              <a:buNone/>
              <a:defRPr>
                <a:solidFill>
                  <a:srgbClr val="888888"/>
                </a:solidFill>
              </a:defRPr>
            </a:lvl2pPr>
            <a:lvl3pPr lvl="2" algn="ctr">
              <a:lnSpc>
                <a:spcPct val="100000"/>
              </a:lnSpc>
              <a:spcBef>
                <a:spcPts val="360"/>
              </a:spcBef>
              <a:spcAft>
                <a:spcPts val="0"/>
              </a:spcAft>
              <a:buSzPts val="1800"/>
              <a:buNone/>
              <a:defRPr>
                <a:solidFill>
                  <a:srgbClr val="888888"/>
                </a:solidFill>
              </a:defRPr>
            </a:lvl3pPr>
            <a:lvl4pPr lvl="3" algn="ctr">
              <a:lnSpc>
                <a:spcPct val="100000"/>
              </a:lnSpc>
              <a:spcBef>
                <a:spcPts val="320"/>
              </a:spcBef>
              <a:spcAft>
                <a:spcPts val="0"/>
              </a:spcAft>
              <a:buSzPts val="1600"/>
              <a:buNone/>
              <a:defRPr>
                <a:solidFill>
                  <a:srgbClr val="888888"/>
                </a:solidFill>
              </a:defRPr>
            </a:lvl4pPr>
            <a:lvl5pPr lvl="4" algn="ctr">
              <a:lnSpc>
                <a:spcPct val="100000"/>
              </a:lnSpc>
              <a:spcBef>
                <a:spcPts val="280"/>
              </a:spcBef>
              <a:spcAft>
                <a:spcPts val="0"/>
              </a:spcAft>
              <a:buSzPts val="1400"/>
              <a:buNone/>
              <a:defRPr>
                <a:solidFill>
                  <a:srgbClr val="888888"/>
                </a:solidFill>
              </a:defRPr>
            </a:lvl5pPr>
            <a:lvl6pPr lvl="5" algn="ctr">
              <a:lnSpc>
                <a:spcPct val="100000"/>
              </a:lnSpc>
              <a:spcBef>
                <a:spcPts val="280"/>
              </a:spcBef>
              <a:spcAft>
                <a:spcPts val="0"/>
              </a:spcAft>
              <a:buSzPts val="1400"/>
              <a:buNone/>
              <a:defRPr>
                <a:solidFill>
                  <a:srgbClr val="888888"/>
                </a:solidFill>
              </a:defRPr>
            </a:lvl6pPr>
            <a:lvl7pPr lvl="6" algn="ctr">
              <a:lnSpc>
                <a:spcPct val="100000"/>
              </a:lnSpc>
              <a:spcBef>
                <a:spcPts val="280"/>
              </a:spcBef>
              <a:spcAft>
                <a:spcPts val="0"/>
              </a:spcAft>
              <a:buSzPts val="1400"/>
              <a:buNone/>
              <a:defRPr>
                <a:solidFill>
                  <a:srgbClr val="888888"/>
                </a:solidFill>
              </a:defRPr>
            </a:lvl7pPr>
            <a:lvl8pPr lvl="7" algn="ctr">
              <a:lnSpc>
                <a:spcPct val="100000"/>
              </a:lnSpc>
              <a:spcBef>
                <a:spcPts val="280"/>
              </a:spcBef>
              <a:spcAft>
                <a:spcPts val="0"/>
              </a:spcAft>
              <a:buSzPts val="1400"/>
              <a:buNone/>
              <a:defRPr>
                <a:solidFill>
                  <a:srgbClr val="888888"/>
                </a:solidFill>
              </a:defRPr>
            </a:lvl8pPr>
            <a:lvl9pPr lvl="8" algn="ctr">
              <a:lnSpc>
                <a:spcPct val="100000"/>
              </a:lnSpc>
              <a:spcBef>
                <a:spcPts val="280"/>
              </a:spcBef>
              <a:spcAft>
                <a:spcPts val="0"/>
              </a:spcAft>
              <a:buSzPts val="1400"/>
              <a:buNone/>
              <a:defRPr>
                <a:solidFill>
                  <a:srgbClr val="888888"/>
                </a:solidFill>
              </a:defRPr>
            </a:lvl9pPr>
          </a:lstStyle>
          <a:p/>
        </p:txBody>
      </p:sp>
      <p:sp>
        <p:nvSpPr>
          <p:cNvPr id="20" name="Google Shape;20;p34"/>
          <p:cNvSpPr txBox="1"/>
          <p:nvPr>
            <p:ph idx="10" type="dt"/>
          </p:nvPr>
        </p:nvSpPr>
        <p:spPr>
          <a:xfrm rot="-5400000">
            <a:off x="7551738" y="1646237"/>
            <a:ext cx="2438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4"/>
          <p:cNvSpPr txBox="1"/>
          <p:nvPr>
            <p:ph idx="11" type="ftr"/>
          </p:nvPr>
        </p:nvSpPr>
        <p:spPr>
          <a:xfrm rot="-5400000">
            <a:off x="7587456" y="4048919"/>
            <a:ext cx="236696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4"/>
          <p:cNvSpPr/>
          <p:nvPr>
            <p:ph idx="12" type="sldNum"/>
          </p:nvPr>
        </p:nvSpPr>
        <p:spPr>
          <a:xfrm>
            <a:off x="8531225" y="5648325"/>
            <a:ext cx="549275" cy="396875"/>
          </a:xfrm>
          <a:prstGeom prst="bracketPair">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43"/>
          <p:cNvSpPr txBox="1"/>
          <p:nvPr>
            <p:ph type="title"/>
          </p:nvPr>
        </p:nvSpPr>
        <p:spPr>
          <a:xfrm>
            <a:off x="301752" y="5495278"/>
            <a:ext cx="7772400" cy="594626"/>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1" sz="2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3"/>
          <p:cNvSpPr/>
          <p:nvPr>
            <p:ph idx="2" type="pic"/>
          </p:nvPr>
        </p:nvSpPr>
        <p:spPr>
          <a:xfrm>
            <a:off x="0" y="0"/>
            <a:ext cx="8458200" cy="5486400"/>
          </a:xfrm>
          <a:prstGeom prst="rect">
            <a:avLst/>
          </a:prstGeom>
          <a:noFill/>
          <a:ln>
            <a:noFill/>
          </a:ln>
        </p:spPr>
      </p:sp>
      <p:sp>
        <p:nvSpPr>
          <p:cNvPr id="74" name="Google Shape;74;p43"/>
          <p:cNvSpPr txBox="1"/>
          <p:nvPr>
            <p:ph idx="1" type="body"/>
          </p:nvPr>
        </p:nvSpPr>
        <p:spPr>
          <a:xfrm>
            <a:off x="301752" y="6096000"/>
            <a:ext cx="7772400" cy="6126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320"/>
              </a:spcBef>
              <a:spcAft>
                <a:spcPts val="0"/>
              </a:spcAft>
              <a:buSzPts val="1600"/>
              <a:buNone/>
              <a:defRPr sz="1600"/>
            </a:lvl1pPr>
            <a:lvl2pPr indent="-228600" lvl="1" marL="914400" algn="l">
              <a:lnSpc>
                <a:spcPct val="100000"/>
              </a:lnSpc>
              <a:spcBef>
                <a:spcPts val="240"/>
              </a:spcBef>
              <a:spcAft>
                <a:spcPts val="0"/>
              </a:spcAft>
              <a:buSzPts val="1200"/>
              <a:buNone/>
              <a:defRPr sz="1200"/>
            </a:lvl2pPr>
            <a:lvl3pPr indent="-228600" lvl="2" marL="1371600" algn="l">
              <a:lnSpc>
                <a:spcPct val="100000"/>
              </a:lnSpc>
              <a:spcBef>
                <a:spcPts val="200"/>
              </a:spcBef>
              <a:spcAft>
                <a:spcPts val="0"/>
              </a:spcAft>
              <a:buSzPts val="1000"/>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180"/>
              </a:spcBef>
              <a:spcAft>
                <a:spcPts val="0"/>
              </a:spcAft>
              <a:buSzPts val="900"/>
              <a:buNone/>
              <a:defRPr sz="900"/>
            </a:lvl6pPr>
            <a:lvl7pPr indent="-228600" lvl="6" marL="3200400" algn="l">
              <a:lnSpc>
                <a:spcPct val="100000"/>
              </a:lnSpc>
              <a:spcBef>
                <a:spcPts val="180"/>
              </a:spcBef>
              <a:spcAft>
                <a:spcPts val="0"/>
              </a:spcAft>
              <a:buSzPts val="900"/>
              <a:buNone/>
              <a:defRPr sz="900"/>
            </a:lvl7pPr>
            <a:lvl8pPr indent="-228600" lvl="7" marL="3657600" algn="l">
              <a:lnSpc>
                <a:spcPct val="100000"/>
              </a:lnSpc>
              <a:spcBef>
                <a:spcPts val="180"/>
              </a:spcBef>
              <a:spcAft>
                <a:spcPts val="0"/>
              </a:spcAft>
              <a:buSzPts val="900"/>
              <a:buNone/>
              <a:defRPr sz="900"/>
            </a:lvl8pPr>
            <a:lvl9pPr indent="-228600" lvl="8" marL="4114800" algn="l">
              <a:lnSpc>
                <a:spcPct val="100000"/>
              </a:lnSpc>
              <a:spcBef>
                <a:spcPts val="180"/>
              </a:spcBef>
              <a:spcAft>
                <a:spcPts val="0"/>
              </a:spcAft>
              <a:buSzPts val="900"/>
              <a:buNone/>
              <a:defRPr sz="900"/>
            </a:lvl9pPr>
          </a:lstStyle>
          <a:p/>
        </p:txBody>
      </p:sp>
      <p:sp>
        <p:nvSpPr>
          <p:cNvPr id="75" name="Google Shape;75;p43"/>
          <p:cNvSpPr txBox="1"/>
          <p:nvPr>
            <p:ph idx="10" type="dt"/>
          </p:nvPr>
        </p:nvSpPr>
        <p:spPr>
          <a:xfrm rot="-5400000">
            <a:off x="7551738" y="1646237"/>
            <a:ext cx="2438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3"/>
          <p:cNvSpPr/>
          <p:nvPr>
            <p:ph idx="12" type="sldNum"/>
          </p:nvPr>
        </p:nvSpPr>
        <p:spPr>
          <a:xfrm>
            <a:off x="8531225" y="5648325"/>
            <a:ext cx="549275" cy="396875"/>
          </a:xfrm>
          <a:prstGeom prst="bracketPair">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77" name="Google Shape;77;p43"/>
          <p:cNvSpPr txBox="1"/>
          <p:nvPr>
            <p:ph idx="11" type="ftr"/>
          </p:nvPr>
        </p:nvSpPr>
        <p:spPr>
          <a:xfrm rot="-5400000">
            <a:off x="7587456" y="4048919"/>
            <a:ext cx="236696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44"/>
          <p:cNvSpPr txBox="1"/>
          <p:nvPr>
            <p:ph type="title"/>
          </p:nvPr>
        </p:nvSpPr>
        <p:spPr>
          <a:xfrm>
            <a:off x="457200" y="274638"/>
            <a:ext cx="76200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4"/>
          <p:cNvSpPr txBox="1"/>
          <p:nvPr>
            <p:ph idx="1" type="body"/>
          </p:nvPr>
        </p:nvSpPr>
        <p:spPr>
          <a:xfrm rot="5400000">
            <a:off x="1866900" y="190500"/>
            <a:ext cx="4800600" cy="76200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81" name="Google Shape;81;p44"/>
          <p:cNvSpPr txBox="1"/>
          <p:nvPr>
            <p:ph idx="10" type="dt"/>
          </p:nvPr>
        </p:nvSpPr>
        <p:spPr>
          <a:xfrm rot="-5400000">
            <a:off x="7551738" y="1646237"/>
            <a:ext cx="2438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4"/>
          <p:cNvSpPr txBox="1"/>
          <p:nvPr>
            <p:ph idx="11" type="ftr"/>
          </p:nvPr>
        </p:nvSpPr>
        <p:spPr>
          <a:xfrm rot="-5400000">
            <a:off x="7587456" y="4048919"/>
            <a:ext cx="236696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4"/>
          <p:cNvSpPr/>
          <p:nvPr>
            <p:ph idx="12" type="sldNum"/>
          </p:nvPr>
        </p:nvSpPr>
        <p:spPr>
          <a:xfrm>
            <a:off x="8531225" y="5648325"/>
            <a:ext cx="549275" cy="396875"/>
          </a:xfrm>
          <a:prstGeom prst="bracketPair">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45"/>
          <p:cNvSpPr txBox="1"/>
          <p:nvPr>
            <p:ph type="title"/>
          </p:nvPr>
        </p:nvSpPr>
        <p:spPr>
          <a:xfrm rot="5400000">
            <a:off x="4579938" y="2324101"/>
            <a:ext cx="5851525" cy="1752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4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87" name="Google Shape;87;p45"/>
          <p:cNvSpPr txBox="1"/>
          <p:nvPr>
            <p:ph idx="10" type="dt"/>
          </p:nvPr>
        </p:nvSpPr>
        <p:spPr>
          <a:xfrm rot="-5400000">
            <a:off x="7551738" y="1646237"/>
            <a:ext cx="2438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45"/>
          <p:cNvSpPr txBox="1"/>
          <p:nvPr>
            <p:ph idx="11" type="ftr"/>
          </p:nvPr>
        </p:nvSpPr>
        <p:spPr>
          <a:xfrm rot="-5400000">
            <a:off x="7587456" y="4048919"/>
            <a:ext cx="236696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45"/>
          <p:cNvSpPr/>
          <p:nvPr>
            <p:ph idx="12" type="sldNum"/>
          </p:nvPr>
        </p:nvSpPr>
        <p:spPr>
          <a:xfrm>
            <a:off x="8531225" y="5648325"/>
            <a:ext cx="549275" cy="396875"/>
          </a:xfrm>
          <a:prstGeom prst="bracketPair">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0" name="Shape 90"/>
        <p:cNvGrpSpPr/>
        <p:nvPr/>
      </p:nvGrpSpPr>
      <p:grpSpPr>
        <a:xfrm>
          <a:off x="0" y="0"/>
          <a:ext cx="0" cy="0"/>
          <a:chOff x="0" y="0"/>
          <a:chExt cx="0" cy="0"/>
        </a:xfrm>
      </p:grpSpPr>
      <p:sp>
        <p:nvSpPr>
          <p:cNvPr id="91" name="Google Shape;91;g2f41f5c2f80_0_71"/>
          <p:cNvSpPr/>
          <p:nvPr/>
        </p:nvSpPr>
        <p:spPr>
          <a:xfrm>
            <a:off x="0" y="0"/>
            <a:ext cx="3764400" cy="6858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g2f41f5c2f80_0_71"/>
          <p:cNvSpPr txBox="1"/>
          <p:nvPr>
            <p:ph type="title"/>
          </p:nvPr>
        </p:nvSpPr>
        <p:spPr>
          <a:xfrm>
            <a:off x="311725" y="667900"/>
            <a:ext cx="3127500" cy="2438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1"/>
              </a:buClr>
              <a:buSzPts val="2800"/>
              <a:buNone/>
              <a:defRPr>
                <a:solidFill>
                  <a:schemeClr val="lt1"/>
                </a:solidFill>
              </a:defRPr>
            </a:lvl1pPr>
            <a:lvl2pPr lvl="1" rtl="0" algn="l">
              <a:lnSpc>
                <a:spcPct val="100000"/>
              </a:lnSpc>
              <a:spcBef>
                <a:spcPts val="0"/>
              </a:spcBef>
              <a:spcAft>
                <a:spcPts val="0"/>
              </a:spcAft>
              <a:buClr>
                <a:schemeClr val="lt1"/>
              </a:buClr>
              <a:buSzPts val="2800"/>
              <a:buNone/>
              <a:defRPr>
                <a:solidFill>
                  <a:schemeClr val="lt1"/>
                </a:solidFill>
              </a:defRPr>
            </a:lvl2pPr>
            <a:lvl3pPr lvl="2" rtl="0" algn="l">
              <a:lnSpc>
                <a:spcPct val="100000"/>
              </a:lnSpc>
              <a:spcBef>
                <a:spcPts val="0"/>
              </a:spcBef>
              <a:spcAft>
                <a:spcPts val="0"/>
              </a:spcAft>
              <a:buClr>
                <a:schemeClr val="lt1"/>
              </a:buClr>
              <a:buSzPts val="2800"/>
              <a:buNone/>
              <a:defRPr>
                <a:solidFill>
                  <a:schemeClr val="lt1"/>
                </a:solidFill>
              </a:defRPr>
            </a:lvl3pPr>
            <a:lvl4pPr lvl="3" rtl="0" algn="l">
              <a:lnSpc>
                <a:spcPct val="100000"/>
              </a:lnSpc>
              <a:spcBef>
                <a:spcPts val="0"/>
              </a:spcBef>
              <a:spcAft>
                <a:spcPts val="0"/>
              </a:spcAft>
              <a:buClr>
                <a:schemeClr val="lt1"/>
              </a:buClr>
              <a:buSzPts val="2800"/>
              <a:buNone/>
              <a:defRPr>
                <a:solidFill>
                  <a:schemeClr val="lt1"/>
                </a:solidFill>
              </a:defRPr>
            </a:lvl4pPr>
            <a:lvl5pPr lvl="4" rtl="0" algn="l">
              <a:lnSpc>
                <a:spcPct val="100000"/>
              </a:lnSpc>
              <a:spcBef>
                <a:spcPts val="0"/>
              </a:spcBef>
              <a:spcAft>
                <a:spcPts val="0"/>
              </a:spcAft>
              <a:buClr>
                <a:schemeClr val="lt1"/>
              </a:buClr>
              <a:buSzPts val="2800"/>
              <a:buNone/>
              <a:defRPr>
                <a:solidFill>
                  <a:schemeClr val="lt1"/>
                </a:solidFill>
              </a:defRPr>
            </a:lvl5pPr>
            <a:lvl6pPr lvl="5" rtl="0" algn="l">
              <a:lnSpc>
                <a:spcPct val="100000"/>
              </a:lnSpc>
              <a:spcBef>
                <a:spcPts val="0"/>
              </a:spcBef>
              <a:spcAft>
                <a:spcPts val="0"/>
              </a:spcAft>
              <a:buClr>
                <a:schemeClr val="lt1"/>
              </a:buClr>
              <a:buSzPts val="2800"/>
              <a:buNone/>
              <a:defRPr>
                <a:solidFill>
                  <a:schemeClr val="lt1"/>
                </a:solidFill>
              </a:defRPr>
            </a:lvl6pPr>
            <a:lvl7pPr lvl="6" rtl="0" algn="l">
              <a:lnSpc>
                <a:spcPct val="100000"/>
              </a:lnSpc>
              <a:spcBef>
                <a:spcPts val="0"/>
              </a:spcBef>
              <a:spcAft>
                <a:spcPts val="0"/>
              </a:spcAft>
              <a:buClr>
                <a:schemeClr val="lt1"/>
              </a:buClr>
              <a:buSzPts val="2800"/>
              <a:buNone/>
              <a:defRPr>
                <a:solidFill>
                  <a:schemeClr val="lt1"/>
                </a:solidFill>
              </a:defRPr>
            </a:lvl7pPr>
            <a:lvl8pPr lvl="7" rtl="0" algn="l">
              <a:lnSpc>
                <a:spcPct val="100000"/>
              </a:lnSpc>
              <a:spcBef>
                <a:spcPts val="0"/>
              </a:spcBef>
              <a:spcAft>
                <a:spcPts val="0"/>
              </a:spcAft>
              <a:buClr>
                <a:schemeClr val="lt1"/>
              </a:buClr>
              <a:buSzPts val="2800"/>
              <a:buNone/>
              <a:defRPr>
                <a:solidFill>
                  <a:schemeClr val="lt1"/>
                </a:solidFill>
              </a:defRPr>
            </a:lvl8pPr>
            <a:lvl9pPr lvl="8" rtl="0" algn="l">
              <a:lnSpc>
                <a:spcPct val="100000"/>
              </a:lnSpc>
              <a:spcBef>
                <a:spcPts val="0"/>
              </a:spcBef>
              <a:spcAft>
                <a:spcPts val="0"/>
              </a:spcAft>
              <a:buClr>
                <a:schemeClr val="lt1"/>
              </a:buClr>
              <a:buSzPts val="2800"/>
              <a:buNone/>
              <a:defRPr>
                <a:solidFill>
                  <a:schemeClr val="lt1"/>
                </a:solidFill>
              </a:defRPr>
            </a:lvl9pPr>
          </a:lstStyle>
          <a:p/>
        </p:txBody>
      </p:sp>
      <p:sp>
        <p:nvSpPr>
          <p:cNvPr id="93" name="Google Shape;93;g2f41f5c2f80_0_71"/>
          <p:cNvSpPr txBox="1"/>
          <p:nvPr>
            <p:ph idx="1" type="body"/>
          </p:nvPr>
        </p:nvSpPr>
        <p:spPr>
          <a:xfrm>
            <a:off x="311700" y="3187533"/>
            <a:ext cx="3127500" cy="30639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Clr>
                <a:schemeClr val="accent2"/>
              </a:buClr>
              <a:buSzPts val="1300"/>
              <a:buChar char="●"/>
              <a:defRPr>
                <a:solidFill>
                  <a:schemeClr val="accent2"/>
                </a:solidFill>
              </a:defRPr>
            </a:lvl1pPr>
            <a:lvl2pPr indent="-298450" lvl="1" marL="914400" rtl="0" algn="l">
              <a:lnSpc>
                <a:spcPct val="115000"/>
              </a:lnSpc>
              <a:spcBef>
                <a:spcPts val="0"/>
              </a:spcBef>
              <a:spcAft>
                <a:spcPts val="0"/>
              </a:spcAft>
              <a:buClr>
                <a:schemeClr val="accent2"/>
              </a:buClr>
              <a:buSzPts val="1100"/>
              <a:buChar char="○"/>
              <a:defRPr>
                <a:solidFill>
                  <a:schemeClr val="accent2"/>
                </a:solidFill>
              </a:defRPr>
            </a:lvl2pPr>
            <a:lvl3pPr indent="-298450" lvl="2" marL="1371600" rtl="0" algn="l">
              <a:lnSpc>
                <a:spcPct val="115000"/>
              </a:lnSpc>
              <a:spcBef>
                <a:spcPts val="0"/>
              </a:spcBef>
              <a:spcAft>
                <a:spcPts val="0"/>
              </a:spcAft>
              <a:buClr>
                <a:schemeClr val="accent2"/>
              </a:buClr>
              <a:buSzPts val="1100"/>
              <a:buChar char="■"/>
              <a:defRPr>
                <a:solidFill>
                  <a:schemeClr val="accent2"/>
                </a:solidFill>
              </a:defRPr>
            </a:lvl3pPr>
            <a:lvl4pPr indent="-298450" lvl="3" marL="1828800" rtl="0" algn="l">
              <a:lnSpc>
                <a:spcPct val="115000"/>
              </a:lnSpc>
              <a:spcBef>
                <a:spcPts val="0"/>
              </a:spcBef>
              <a:spcAft>
                <a:spcPts val="0"/>
              </a:spcAft>
              <a:buClr>
                <a:schemeClr val="accent2"/>
              </a:buClr>
              <a:buSzPts val="1100"/>
              <a:buChar char="●"/>
              <a:defRPr>
                <a:solidFill>
                  <a:schemeClr val="accent2"/>
                </a:solidFill>
              </a:defRPr>
            </a:lvl4pPr>
            <a:lvl5pPr indent="-298450" lvl="4" marL="2286000" rtl="0" algn="l">
              <a:lnSpc>
                <a:spcPct val="115000"/>
              </a:lnSpc>
              <a:spcBef>
                <a:spcPts val="0"/>
              </a:spcBef>
              <a:spcAft>
                <a:spcPts val="0"/>
              </a:spcAft>
              <a:buClr>
                <a:schemeClr val="accent2"/>
              </a:buClr>
              <a:buSzPts val="1100"/>
              <a:buChar char="○"/>
              <a:defRPr>
                <a:solidFill>
                  <a:schemeClr val="accent2"/>
                </a:solidFill>
              </a:defRPr>
            </a:lvl5pPr>
            <a:lvl6pPr indent="-298450" lvl="5" marL="2743200" rtl="0" algn="l">
              <a:lnSpc>
                <a:spcPct val="115000"/>
              </a:lnSpc>
              <a:spcBef>
                <a:spcPts val="0"/>
              </a:spcBef>
              <a:spcAft>
                <a:spcPts val="0"/>
              </a:spcAft>
              <a:buClr>
                <a:schemeClr val="accent2"/>
              </a:buClr>
              <a:buSzPts val="1100"/>
              <a:buChar char="■"/>
              <a:defRPr>
                <a:solidFill>
                  <a:schemeClr val="accent2"/>
                </a:solidFill>
              </a:defRPr>
            </a:lvl6pPr>
            <a:lvl7pPr indent="-298450" lvl="6" marL="3200400" rtl="0" algn="l">
              <a:lnSpc>
                <a:spcPct val="115000"/>
              </a:lnSpc>
              <a:spcBef>
                <a:spcPts val="0"/>
              </a:spcBef>
              <a:spcAft>
                <a:spcPts val="0"/>
              </a:spcAft>
              <a:buClr>
                <a:schemeClr val="accent2"/>
              </a:buClr>
              <a:buSzPts val="1100"/>
              <a:buChar char="●"/>
              <a:defRPr>
                <a:solidFill>
                  <a:schemeClr val="accent2"/>
                </a:solidFill>
              </a:defRPr>
            </a:lvl7pPr>
            <a:lvl8pPr indent="-298450" lvl="7" marL="3657600" rtl="0" algn="l">
              <a:lnSpc>
                <a:spcPct val="115000"/>
              </a:lnSpc>
              <a:spcBef>
                <a:spcPts val="0"/>
              </a:spcBef>
              <a:spcAft>
                <a:spcPts val="0"/>
              </a:spcAft>
              <a:buClr>
                <a:schemeClr val="accent2"/>
              </a:buClr>
              <a:buSzPts val="1100"/>
              <a:buChar char="○"/>
              <a:defRPr>
                <a:solidFill>
                  <a:schemeClr val="accent2"/>
                </a:solidFill>
              </a:defRPr>
            </a:lvl8pPr>
            <a:lvl9pPr indent="-298450" lvl="8" marL="4114800" rtl="0" algn="l">
              <a:lnSpc>
                <a:spcPct val="115000"/>
              </a:lnSpc>
              <a:spcBef>
                <a:spcPts val="0"/>
              </a:spcBef>
              <a:spcAft>
                <a:spcPts val="0"/>
              </a:spcAft>
              <a:buClr>
                <a:schemeClr val="accent2"/>
              </a:buClr>
              <a:buSzPts val="1100"/>
              <a:buChar char="■"/>
              <a:defRPr>
                <a:solidFill>
                  <a:schemeClr val="accent2"/>
                </a:solidFill>
              </a:defRPr>
            </a:lvl9pPr>
          </a:lstStyle>
          <a:p/>
        </p:txBody>
      </p:sp>
      <p:sp>
        <p:nvSpPr>
          <p:cNvPr id="94" name="Google Shape;94;g2f41f5c2f80_0_7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Layout">
  <p:cSld name="Table Layout">
    <p:spTree>
      <p:nvGrpSpPr>
        <p:cNvPr id="95" name="Shape 95"/>
        <p:cNvGrpSpPr/>
        <p:nvPr/>
      </p:nvGrpSpPr>
      <p:grpSpPr>
        <a:xfrm>
          <a:off x="0" y="0"/>
          <a:ext cx="0" cy="0"/>
          <a:chOff x="0" y="0"/>
          <a:chExt cx="0" cy="0"/>
        </a:xfrm>
      </p:grpSpPr>
      <p:sp>
        <p:nvSpPr>
          <p:cNvPr id="96" name="Google Shape;96;g2f41f5c2f80_0_153"/>
          <p:cNvSpPr txBox="1"/>
          <p:nvPr>
            <p:ph idx="12" type="sldNum"/>
          </p:nvPr>
        </p:nvSpPr>
        <p:spPr>
          <a:xfrm>
            <a:off x="6773779" y="6098087"/>
            <a:ext cx="2133600" cy="3654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97" name="Google Shape;97;g2f41f5c2f80_0_153"/>
          <p:cNvSpPr txBox="1"/>
          <p:nvPr>
            <p:ph idx="1" type="body"/>
          </p:nvPr>
        </p:nvSpPr>
        <p:spPr>
          <a:xfrm>
            <a:off x="801842" y="1256449"/>
            <a:ext cx="7464300" cy="533100"/>
          </a:xfrm>
          <a:prstGeom prst="rect">
            <a:avLst/>
          </a:prstGeom>
          <a:noFill/>
          <a:ln>
            <a:noFill/>
          </a:ln>
        </p:spPr>
        <p:txBody>
          <a:bodyPr anchorCtr="0" anchor="b" bIns="45700" lIns="91425" spcFirstLastPara="1" rIns="91425" wrap="square" tIns="45700">
            <a:spAutoFit/>
          </a:bodyPr>
          <a:lstStyle>
            <a:lvl1pPr indent="-228600" lvl="0" marL="4572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1pPr>
            <a:lvl2pPr indent="-228600" lvl="1" marL="914400" marR="0" rtl="0" algn="l">
              <a:lnSpc>
                <a:spcPct val="100000"/>
              </a:lnSpc>
              <a:spcBef>
                <a:spcPts val="52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2pPr>
            <a:lvl3pPr indent="-228600" lvl="2" marL="1371600" marR="0" rtl="0" algn="l">
              <a:lnSpc>
                <a:spcPct val="100000"/>
              </a:lnSpc>
              <a:spcBef>
                <a:spcPts val="52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3pPr>
            <a:lvl4pPr indent="-228600" lvl="3" marL="1828800" marR="0" rtl="0" algn="l">
              <a:lnSpc>
                <a:spcPct val="100000"/>
              </a:lnSpc>
              <a:spcBef>
                <a:spcPts val="52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4pPr>
            <a:lvl5pPr indent="-228600" lvl="4" marL="2286000" marR="0" rtl="0" algn="l">
              <a:lnSpc>
                <a:spcPct val="100000"/>
              </a:lnSpc>
              <a:spcBef>
                <a:spcPts val="52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8" name="Google Shape;98;g2f41f5c2f80_0_153"/>
          <p:cNvSpPr/>
          <p:nvPr>
            <p:ph idx="2" type="tbl"/>
          </p:nvPr>
        </p:nvSpPr>
        <p:spPr>
          <a:xfrm>
            <a:off x="801843" y="1789437"/>
            <a:ext cx="7464300" cy="312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pic>
        <p:nvPicPr>
          <p:cNvPr descr="FV Vertical Logo.eps" id="24" name="Google Shape;24;p35"/>
          <p:cNvPicPr preferRelativeResize="0"/>
          <p:nvPr/>
        </p:nvPicPr>
        <p:blipFill rotWithShape="1">
          <a:blip r:embed="rId2">
            <a:alphaModFix/>
          </a:blip>
          <a:srcRect b="0" l="0" r="0" t="0"/>
          <a:stretch/>
        </p:blipFill>
        <p:spPr>
          <a:xfrm>
            <a:off x="457200" y="457200"/>
            <a:ext cx="1308100" cy="785813"/>
          </a:xfrm>
          <a:prstGeom prst="rect">
            <a:avLst/>
          </a:prstGeom>
          <a:noFill/>
          <a:ln>
            <a:noFill/>
          </a:ln>
        </p:spPr>
      </p:pic>
      <p:sp>
        <p:nvSpPr>
          <p:cNvPr id="25" name="Google Shape;25;p35"/>
          <p:cNvSpPr txBox="1"/>
          <p:nvPr>
            <p:ph type="title"/>
          </p:nvPr>
        </p:nvSpPr>
        <p:spPr>
          <a:xfrm>
            <a:off x="2229420" y="274638"/>
            <a:ext cx="584778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5"/>
          <p:cNvSpPr txBox="1"/>
          <p:nvPr>
            <p:ph idx="1" type="body"/>
          </p:nvPr>
        </p:nvSpPr>
        <p:spPr>
          <a:xfrm>
            <a:off x="457200" y="1600200"/>
            <a:ext cx="7620000" cy="48006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Char char="•"/>
              <a:defRPr sz="3200"/>
            </a:lvl1pPr>
            <a:lvl2pPr indent="-406400" lvl="1" marL="914400" algn="l">
              <a:lnSpc>
                <a:spcPct val="100000"/>
              </a:lnSpc>
              <a:spcBef>
                <a:spcPts val="560"/>
              </a:spcBef>
              <a:spcAft>
                <a:spcPts val="0"/>
              </a:spcAft>
              <a:buSzPts val="2800"/>
              <a:buChar char="•"/>
              <a:defRPr sz="2800"/>
            </a:lvl2pPr>
            <a:lvl3pPr indent="-381000" lvl="2" marL="1371600" algn="l">
              <a:lnSpc>
                <a:spcPct val="100000"/>
              </a:lnSpc>
              <a:spcBef>
                <a:spcPts val="480"/>
              </a:spcBef>
              <a:spcAft>
                <a:spcPts val="0"/>
              </a:spcAft>
              <a:buSzPts val="2400"/>
              <a:buChar char="•"/>
              <a:defRPr sz="2400"/>
            </a:lvl3pPr>
            <a:lvl4pPr indent="-355600" lvl="3" marL="1828800" algn="l">
              <a:lnSpc>
                <a:spcPct val="100000"/>
              </a:lnSpc>
              <a:spcBef>
                <a:spcPts val="400"/>
              </a:spcBef>
              <a:spcAft>
                <a:spcPts val="0"/>
              </a:spcAft>
              <a:buSzPts val="2000"/>
              <a:buChar char="•"/>
              <a:defRPr sz="2000"/>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27" name="Google Shape;27;p35"/>
          <p:cNvSpPr/>
          <p:nvPr>
            <p:ph idx="12" type="sldNum"/>
          </p:nvPr>
        </p:nvSpPr>
        <p:spPr>
          <a:xfrm>
            <a:off x="8531225" y="5648325"/>
            <a:ext cx="549275" cy="396875"/>
          </a:xfrm>
          <a:prstGeom prst="bracketPair">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8" name="Shape 28"/>
        <p:cNvGrpSpPr/>
        <p:nvPr/>
      </p:nvGrpSpPr>
      <p:grpSpPr>
        <a:xfrm>
          <a:off x="0" y="0"/>
          <a:ext cx="0" cy="0"/>
          <a:chOff x="0" y="0"/>
          <a:chExt cx="0" cy="0"/>
        </a:xfrm>
      </p:grpSpPr>
      <p:pic>
        <p:nvPicPr>
          <p:cNvPr descr="FV Vertical Logo.eps" id="29" name="Google Shape;29;p36"/>
          <p:cNvPicPr preferRelativeResize="0"/>
          <p:nvPr/>
        </p:nvPicPr>
        <p:blipFill rotWithShape="1">
          <a:blip r:embed="rId2">
            <a:alphaModFix/>
          </a:blip>
          <a:srcRect b="0" l="0" r="0" t="0"/>
          <a:stretch/>
        </p:blipFill>
        <p:spPr>
          <a:xfrm>
            <a:off x="457200" y="457200"/>
            <a:ext cx="1308100" cy="785813"/>
          </a:xfrm>
          <a:prstGeom prst="rect">
            <a:avLst/>
          </a:prstGeom>
          <a:noFill/>
          <a:ln>
            <a:noFill/>
          </a:ln>
        </p:spPr>
      </p:pic>
      <p:sp>
        <p:nvSpPr>
          <p:cNvPr id="30" name="Google Shape;30;p36"/>
          <p:cNvSpPr txBox="1"/>
          <p:nvPr>
            <p:ph type="title"/>
          </p:nvPr>
        </p:nvSpPr>
        <p:spPr>
          <a:xfrm>
            <a:off x="2229420" y="274638"/>
            <a:ext cx="584778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6"/>
          <p:cNvSpPr txBox="1"/>
          <p:nvPr>
            <p:ph idx="1" type="body"/>
          </p:nvPr>
        </p:nvSpPr>
        <p:spPr>
          <a:xfrm>
            <a:off x="457200" y="1600200"/>
            <a:ext cx="7620000" cy="48006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Font typeface="Cambria"/>
              <a:buAutoNum type="arabicPeriod"/>
              <a:defRPr sz="3200"/>
            </a:lvl1pPr>
            <a:lvl2pPr indent="-406400" lvl="1" marL="914400" algn="l">
              <a:lnSpc>
                <a:spcPct val="100000"/>
              </a:lnSpc>
              <a:spcBef>
                <a:spcPts val="560"/>
              </a:spcBef>
              <a:spcAft>
                <a:spcPts val="0"/>
              </a:spcAft>
              <a:buSzPts val="2800"/>
              <a:buFont typeface="Cambria"/>
              <a:buAutoNum type="arabicPeriod"/>
              <a:defRPr sz="2800"/>
            </a:lvl2pPr>
            <a:lvl3pPr indent="-381000" lvl="2" marL="1371600" algn="l">
              <a:lnSpc>
                <a:spcPct val="100000"/>
              </a:lnSpc>
              <a:spcBef>
                <a:spcPts val="480"/>
              </a:spcBef>
              <a:spcAft>
                <a:spcPts val="0"/>
              </a:spcAft>
              <a:buSzPts val="2400"/>
              <a:buFont typeface="Cambria"/>
              <a:buAutoNum type="arabicPeriod"/>
              <a:defRPr sz="2400"/>
            </a:lvl3pPr>
            <a:lvl4pPr indent="-355600" lvl="3" marL="1828800" algn="l">
              <a:lnSpc>
                <a:spcPct val="100000"/>
              </a:lnSpc>
              <a:spcBef>
                <a:spcPts val="400"/>
              </a:spcBef>
              <a:spcAft>
                <a:spcPts val="0"/>
              </a:spcAft>
              <a:buSzPts val="2000"/>
              <a:buFont typeface="Cambria"/>
              <a:buAutoNum type="arabicPeriod"/>
              <a:defRPr sz="2000"/>
            </a:lvl4pPr>
            <a:lvl5pPr indent="-317500" lvl="4" marL="2286000" algn="l">
              <a:lnSpc>
                <a:spcPct val="100000"/>
              </a:lnSpc>
              <a:spcBef>
                <a:spcPts val="280"/>
              </a:spcBef>
              <a:spcAft>
                <a:spcPts val="0"/>
              </a:spcAft>
              <a:buSzPts val="1400"/>
              <a:buFont typeface="Cambria"/>
              <a:buAutoNum type="arabicPeriod"/>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32" name="Google Shape;32;p36"/>
          <p:cNvSpPr/>
          <p:nvPr>
            <p:ph idx="12" type="sldNum"/>
          </p:nvPr>
        </p:nvSpPr>
        <p:spPr>
          <a:xfrm>
            <a:off x="8531225" y="5648325"/>
            <a:ext cx="549275" cy="396875"/>
          </a:xfrm>
          <a:prstGeom prst="bracketPair">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37"/>
          <p:cNvSpPr txBox="1"/>
          <p:nvPr>
            <p:ph type="title"/>
          </p:nvPr>
        </p:nvSpPr>
        <p:spPr>
          <a:xfrm>
            <a:off x="722313" y="5486400"/>
            <a:ext cx="7659687" cy="11684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sz="36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7"/>
          <p:cNvSpPr txBox="1"/>
          <p:nvPr>
            <p:ph idx="1" type="body"/>
          </p:nvPr>
        </p:nvSpPr>
        <p:spPr>
          <a:xfrm>
            <a:off x="722313" y="3852863"/>
            <a:ext cx="6135687" cy="163353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SzPts val="2000"/>
              <a:buNone/>
              <a:defRPr sz="2000">
                <a:solidFill>
                  <a:srgbClr val="888888"/>
                </a:solidFill>
              </a:defRPr>
            </a:lvl1pPr>
            <a:lvl2pPr indent="-228600" lvl="1" marL="914400" algn="l">
              <a:lnSpc>
                <a:spcPct val="100000"/>
              </a:lnSpc>
              <a:spcBef>
                <a:spcPts val="360"/>
              </a:spcBef>
              <a:spcAft>
                <a:spcPts val="0"/>
              </a:spcAft>
              <a:buSzPts val="1800"/>
              <a:buNone/>
              <a:defRPr sz="1800">
                <a:solidFill>
                  <a:srgbClr val="888888"/>
                </a:solidFill>
              </a:defRPr>
            </a:lvl2pPr>
            <a:lvl3pPr indent="-228600" lvl="2" marL="1371600" algn="l">
              <a:lnSpc>
                <a:spcPct val="100000"/>
              </a:lnSpc>
              <a:spcBef>
                <a:spcPts val="320"/>
              </a:spcBef>
              <a:spcAft>
                <a:spcPts val="0"/>
              </a:spcAft>
              <a:buSzPts val="1600"/>
              <a:buNone/>
              <a:defRPr sz="1600">
                <a:solidFill>
                  <a:srgbClr val="888888"/>
                </a:solidFill>
              </a:defRPr>
            </a:lvl3pPr>
            <a:lvl4pPr indent="-228600" lvl="3" marL="1828800" algn="l">
              <a:lnSpc>
                <a:spcPct val="100000"/>
              </a:lnSpc>
              <a:spcBef>
                <a:spcPts val="280"/>
              </a:spcBef>
              <a:spcAft>
                <a:spcPts val="0"/>
              </a:spcAft>
              <a:buSzPts val="1400"/>
              <a:buNone/>
              <a:defRPr sz="1400">
                <a:solidFill>
                  <a:srgbClr val="888888"/>
                </a:solidFill>
              </a:defRPr>
            </a:lvl4pPr>
            <a:lvl5pPr indent="-228600" lvl="4" marL="2286000" algn="l">
              <a:lnSpc>
                <a:spcPct val="100000"/>
              </a:lnSpc>
              <a:spcBef>
                <a:spcPts val="280"/>
              </a:spcBef>
              <a:spcAft>
                <a:spcPts val="0"/>
              </a:spcAft>
              <a:buSzPts val="1400"/>
              <a:buNone/>
              <a:defRPr sz="1400">
                <a:solidFill>
                  <a:srgbClr val="888888"/>
                </a:solidFill>
              </a:defRPr>
            </a:lvl5pPr>
            <a:lvl6pPr indent="-228600" lvl="5" marL="2743200" algn="l">
              <a:lnSpc>
                <a:spcPct val="100000"/>
              </a:lnSpc>
              <a:spcBef>
                <a:spcPts val="280"/>
              </a:spcBef>
              <a:spcAft>
                <a:spcPts val="0"/>
              </a:spcAft>
              <a:buSzPts val="1400"/>
              <a:buNone/>
              <a:defRPr sz="1400">
                <a:solidFill>
                  <a:srgbClr val="888888"/>
                </a:solidFill>
              </a:defRPr>
            </a:lvl6pPr>
            <a:lvl7pPr indent="-228600" lvl="6" marL="3200400" algn="l">
              <a:lnSpc>
                <a:spcPct val="100000"/>
              </a:lnSpc>
              <a:spcBef>
                <a:spcPts val="280"/>
              </a:spcBef>
              <a:spcAft>
                <a:spcPts val="0"/>
              </a:spcAft>
              <a:buSzPts val="1400"/>
              <a:buNone/>
              <a:defRPr sz="1400">
                <a:solidFill>
                  <a:srgbClr val="888888"/>
                </a:solidFill>
              </a:defRPr>
            </a:lvl7pPr>
            <a:lvl8pPr indent="-228600" lvl="7" marL="3657600" algn="l">
              <a:lnSpc>
                <a:spcPct val="100000"/>
              </a:lnSpc>
              <a:spcBef>
                <a:spcPts val="280"/>
              </a:spcBef>
              <a:spcAft>
                <a:spcPts val="0"/>
              </a:spcAft>
              <a:buSzPts val="1400"/>
              <a:buNone/>
              <a:defRPr sz="1400">
                <a:solidFill>
                  <a:srgbClr val="888888"/>
                </a:solidFill>
              </a:defRPr>
            </a:lvl8pPr>
            <a:lvl9pPr indent="-228600" lvl="8" marL="4114800" algn="l">
              <a:lnSpc>
                <a:spcPct val="100000"/>
              </a:lnSpc>
              <a:spcBef>
                <a:spcPts val="280"/>
              </a:spcBef>
              <a:spcAft>
                <a:spcPts val="0"/>
              </a:spcAft>
              <a:buSzPts val="1400"/>
              <a:buNone/>
              <a:defRPr sz="1400">
                <a:solidFill>
                  <a:srgbClr val="888888"/>
                </a:solidFill>
              </a:defRPr>
            </a:lvl9pPr>
          </a:lstStyle>
          <a:p/>
        </p:txBody>
      </p:sp>
      <p:sp>
        <p:nvSpPr>
          <p:cNvPr id="36" name="Google Shape;36;p37"/>
          <p:cNvSpPr txBox="1"/>
          <p:nvPr>
            <p:ph idx="10" type="dt"/>
          </p:nvPr>
        </p:nvSpPr>
        <p:spPr>
          <a:xfrm rot="-5400000">
            <a:off x="7551738" y="1646237"/>
            <a:ext cx="2438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7"/>
          <p:cNvSpPr txBox="1"/>
          <p:nvPr>
            <p:ph idx="11" type="ftr"/>
          </p:nvPr>
        </p:nvSpPr>
        <p:spPr>
          <a:xfrm rot="-5400000">
            <a:off x="7587456" y="4048919"/>
            <a:ext cx="236696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7"/>
          <p:cNvSpPr/>
          <p:nvPr>
            <p:ph idx="12" type="sldNum"/>
          </p:nvPr>
        </p:nvSpPr>
        <p:spPr>
          <a:xfrm>
            <a:off x="8531225" y="5648325"/>
            <a:ext cx="549275" cy="396875"/>
          </a:xfrm>
          <a:prstGeom prst="bracketPair">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38"/>
          <p:cNvSpPr txBox="1"/>
          <p:nvPr>
            <p:ph type="title"/>
          </p:nvPr>
        </p:nvSpPr>
        <p:spPr>
          <a:xfrm>
            <a:off x="457200" y="274638"/>
            <a:ext cx="76200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38"/>
          <p:cNvSpPr txBox="1"/>
          <p:nvPr>
            <p:ph idx="1" type="body"/>
          </p:nvPr>
        </p:nvSpPr>
        <p:spPr>
          <a:xfrm>
            <a:off x="457200" y="1536192"/>
            <a:ext cx="3657600" cy="459028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SzPts val="2800"/>
              <a:buChar char="•"/>
              <a:defRPr sz="2800"/>
            </a:lvl1pPr>
            <a:lvl2pPr indent="-381000" lvl="1" marL="914400" algn="l">
              <a:lnSpc>
                <a:spcPct val="100000"/>
              </a:lnSpc>
              <a:spcBef>
                <a:spcPts val="480"/>
              </a:spcBef>
              <a:spcAft>
                <a:spcPts val="0"/>
              </a:spcAft>
              <a:buSzPts val="2400"/>
              <a:buChar char="•"/>
              <a:defRPr sz="2400"/>
            </a:lvl2pPr>
            <a:lvl3pPr indent="-355600" lvl="2" marL="1371600" algn="l">
              <a:lnSpc>
                <a:spcPct val="100000"/>
              </a:lnSpc>
              <a:spcBef>
                <a:spcPts val="400"/>
              </a:spcBef>
              <a:spcAft>
                <a:spcPts val="0"/>
              </a:spcAft>
              <a:buSzPts val="2000"/>
              <a:buChar char="•"/>
              <a:defRPr sz="2000"/>
            </a:lvl3pPr>
            <a:lvl4pPr indent="-342900" lvl="3" marL="1828800" algn="l">
              <a:lnSpc>
                <a:spcPct val="100000"/>
              </a:lnSpc>
              <a:spcBef>
                <a:spcPts val="360"/>
              </a:spcBef>
              <a:spcAft>
                <a:spcPts val="0"/>
              </a:spcAft>
              <a:buSzPts val="1800"/>
              <a:buChar char="•"/>
              <a:defRPr sz="1800"/>
            </a:lvl4pPr>
            <a:lvl5pPr indent="-342900" lvl="4" marL="2286000" algn="l">
              <a:lnSpc>
                <a:spcPct val="100000"/>
              </a:lnSpc>
              <a:spcBef>
                <a:spcPts val="360"/>
              </a:spcBef>
              <a:spcAft>
                <a:spcPts val="0"/>
              </a:spcAft>
              <a:buSzPts val="1800"/>
              <a:buChar char="•"/>
              <a:defRPr sz="1800"/>
            </a:lvl5pPr>
            <a:lvl6pPr indent="-342900" lvl="5" marL="2743200" algn="l">
              <a:lnSpc>
                <a:spcPct val="100000"/>
              </a:lnSpc>
              <a:spcBef>
                <a:spcPts val="360"/>
              </a:spcBef>
              <a:spcAft>
                <a:spcPts val="0"/>
              </a:spcAft>
              <a:buSzPts val="1800"/>
              <a:buChar char="•"/>
              <a:defRPr sz="1800"/>
            </a:lvl6pPr>
            <a:lvl7pPr indent="-342900" lvl="6" marL="3200400" algn="l">
              <a:lnSpc>
                <a:spcPct val="100000"/>
              </a:lnSpc>
              <a:spcBef>
                <a:spcPts val="360"/>
              </a:spcBef>
              <a:spcAft>
                <a:spcPts val="0"/>
              </a:spcAft>
              <a:buSzPts val="1800"/>
              <a:buChar char="•"/>
              <a:defRPr sz="1800"/>
            </a:lvl7pPr>
            <a:lvl8pPr indent="-342900" lvl="7" marL="3657600" algn="l">
              <a:lnSpc>
                <a:spcPct val="100000"/>
              </a:lnSpc>
              <a:spcBef>
                <a:spcPts val="360"/>
              </a:spcBef>
              <a:spcAft>
                <a:spcPts val="0"/>
              </a:spcAft>
              <a:buSzPts val="1800"/>
              <a:buChar char="•"/>
              <a:defRPr sz="1800"/>
            </a:lvl8pPr>
            <a:lvl9pPr indent="-342900" lvl="8" marL="4114800" algn="l">
              <a:lnSpc>
                <a:spcPct val="100000"/>
              </a:lnSpc>
              <a:spcBef>
                <a:spcPts val="360"/>
              </a:spcBef>
              <a:spcAft>
                <a:spcPts val="0"/>
              </a:spcAft>
              <a:buSzPts val="1800"/>
              <a:buChar char="•"/>
              <a:defRPr sz="1800"/>
            </a:lvl9pPr>
          </a:lstStyle>
          <a:p/>
        </p:txBody>
      </p:sp>
      <p:sp>
        <p:nvSpPr>
          <p:cNvPr id="42" name="Google Shape;42;p38"/>
          <p:cNvSpPr txBox="1"/>
          <p:nvPr>
            <p:ph idx="2" type="body"/>
          </p:nvPr>
        </p:nvSpPr>
        <p:spPr>
          <a:xfrm>
            <a:off x="4419600" y="1536192"/>
            <a:ext cx="3657600" cy="459028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SzPts val="2800"/>
              <a:buChar char="•"/>
              <a:defRPr sz="2800"/>
            </a:lvl1pPr>
            <a:lvl2pPr indent="-381000" lvl="1" marL="914400" algn="l">
              <a:lnSpc>
                <a:spcPct val="100000"/>
              </a:lnSpc>
              <a:spcBef>
                <a:spcPts val="480"/>
              </a:spcBef>
              <a:spcAft>
                <a:spcPts val="0"/>
              </a:spcAft>
              <a:buSzPts val="2400"/>
              <a:buChar char="•"/>
              <a:defRPr sz="2400"/>
            </a:lvl2pPr>
            <a:lvl3pPr indent="-355600" lvl="2" marL="1371600" algn="l">
              <a:lnSpc>
                <a:spcPct val="100000"/>
              </a:lnSpc>
              <a:spcBef>
                <a:spcPts val="400"/>
              </a:spcBef>
              <a:spcAft>
                <a:spcPts val="0"/>
              </a:spcAft>
              <a:buSzPts val="2000"/>
              <a:buChar char="•"/>
              <a:defRPr sz="2000"/>
            </a:lvl3pPr>
            <a:lvl4pPr indent="-342900" lvl="3" marL="1828800" algn="l">
              <a:lnSpc>
                <a:spcPct val="100000"/>
              </a:lnSpc>
              <a:spcBef>
                <a:spcPts val="360"/>
              </a:spcBef>
              <a:spcAft>
                <a:spcPts val="0"/>
              </a:spcAft>
              <a:buSzPts val="1800"/>
              <a:buChar char="•"/>
              <a:defRPr sz="1800"/>
            </a:lvl4pPr>
            <a:lvl5pPr indent="-342900" lvl="4" marL="2286000" algn="l">
              <a:lnSpc>
                <a:spcPct val="100000"/>
              </a:lnSpc>
              <a:spcBef>
                <a:spcPts val="360"/>
              </a:spcBef>
              <a:spcAft>
                <a:spcPts val="0"/>
              </a:spcAft>
              <a:buSzPts val="1800"/>
              <a:buChar char="•"/>
              <a:defRPr sz="1800"/>
            </a:lvl5pPr>
            <a:lvl6pPr indent="-342900" lvl="5" marL="2743200" algn="l">
              <a:lnSpc>
                <a:spcPct val="100000"/>
              </a:lnSpc>
              <a:spcBef>
                <a:spcPts val="360"/>
              </a:spcBef>
              <a:spcAft>
                <a:spcPts val="0"/>
              </a:spcAft>
              <a:buSzPts val="1800"/>
              <a:buChar char="•"/>
              <a:defRPr sz="1800"/>
            </a:lvl6pPr>
            <a:lvl7pPr indent="-342900" lvl="6" marL="3200400" algn="l">
              <a:lnSpc>
                <a:spcPct val="100000"/>
              </a:lnSpc>
              <a:spcBef>
                <a:spcPts val="360"/>
              </a:spcBef>
              <a:spcAft>
                <a:spcPts val="0"/>
              </a:spcAft>
              <a:buSzPts val="1800"/>
              <a:buChar char="•"/>
              <a:defRPr sz="1800"/>
            </a:lvl7pPr>
            <a:lvl8pPr indent="-342900" lvl="7" marL="3657600" algn="l">
              <a:lnSpc>
                <a:spcPct val="100000"/>
              </a:lnSpc>
              <a:spcBef>
                <a:spcPts val="360"/>
              </a:spcBef>
              <a:spcAft>
                <a:spcPts val="0"/>
              </a:spcAft>
              <a:buSzPts val="1800"/>
              <a:buChar char="•"/>
              <a:defRPr sz="1800"/>
            </a:lvl8pPr>
            <a:lvl9pPr indent="-342900" lvl="8" marL="4114800" algn="l">
              <a:lnSpc>
                <a:spcPct val="100000"/>
              </a:lnSpc>
              <a:spcBef>
                <a:spcPts val="360"/>
              </a:spcBef>
              <a:spcAft>
                <a:spcPts val="0"/>
              </a:spcAft>
              <a:buSzPts val="1800"/>
              <a:buChar char="•"/>
              <a:defRPr sz="1800"/>
            </a:lvl9pPr>
          </a:lstStyle>
          <a:p/>
        </p:txBody>
      </p:sp>
      <p:sp>
        <p:nvSpPr>
          <p:cNvPr id="43" name="Google Shape;43;p38"/>
          <p:cNvSpPr txBox="1"/>
          <p:nvPr>
            <p:ph idx="10" type="dt"/>
          </p:nvPr>
        </p:nvSpPr>
        <p:spPr>
          <a:xfrm rot="-5400000">
            <a:off x="7551738" y="1646237"/>
            <a:ext cx="2438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8"/>
          <p:cNvSpPr txBox="1"/>
          <p:nvPr>
            <p:ph idx="11" type="ftr"/>
          </p:nvPr>
        </p:nvSpPr>
        <p:spPr>
          <a:xfrm rot="-5400000">
            <a:off x="7587456" y="4048919"/>
            <a:ext cx="236696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8"/>
          <p:cNvSpPr/>
          <p:nvPr>
            <p:ph idx="12" type="sldNum"/>
          </p:nvPr>
        </p:nvSpPr>
        <p:spPr>
          <a:xfrm>
            <a:off x="8531225" y="5648325"/>
            <a:ext cx="549275" cy="396875"/>
          </a:xfrm>
          <a:prstGeom prst="bracketPair">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39"/>
          <p:cNvSpPr txBox="1"/>
          <p:nvPr>
            <p:ph type="title"/>
          </p:nvPr>
        </p:nvSpPr>
        <p:spPr>
          <a:xfrm>
            <a:off x="457200" y="274638"/>
            <a:ext cx="76200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9"/>
          <p:cNvSpPr txBox="1"/>
          <p:nvPr>
            <p:ph idx="1" type="body"/>
          </p:nvPr>
        </p:nvSpPr>
        <p:spPr>
          <a:xfrm>
            <a:off x="457200" y="1535113"/>
            <a:ext cx="3657600" cy="639762"/>
          </a:xfrm>
          <a:prstGeom prst="rect">
            <a:avLst/>
          </a:prstGeom>
          <a:noFill/>
          <a:ln>
            <a:noFill/>
          </a:ln>
        </p:spPr>
        <p:txBody>
          <a:bodyPr anchorCtr="0" anchor="b" bIns="45700" lIns="91425" spcFirstLastPara="1" rIns="91425" wrap="square" tIns="45700">
            <a:noAutofit/>
          </a:bodyPr>
          <a:lstStyle>
            <a:lvl1pPr indent="-228600" lvl="0" marL="457200" algn="ctr">
              <a:lnSpc>
                <a:spcPct val="100000"/>
              </a:lnSpc>
              <a:spcBef>
                <a:spcPts val="400"/>
              </a:spcBef>
              <a:spcAft>
                <a:spcPts val="0"/>
              </a:spcAft>
              <a:buSzPts val="2000"/>
              <a:buNone/>
              <a:defRPr b="1" sz="2000">
                <a:solidFill>
                  <a:schemeClr val="dk2"/>
                </a:solidFill>
              </a:defRPr>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360"/>
              </a:spcBef>
              <a:spcAft>
                <a:spcPts val="0"/>
              </a:spcAft>
              <a:buSzPts val="1800"/>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228600" lvl="5" marL="2743200" algn="l">
              <a:lnSpc>
                <a:spcPct val="100000"/>
              </a:lnSpc>
              <a:spcBef>
                <a:spcPts val="320"/>
              </a:spcBef>
              <a:spcAft>
                <a:spcPts val="0"/>
              </a:spcAft>
              <a:buSzPts val="1600"/>
              <a:buNone/>
              <a:defRPr b="1" sz="1600"/>
            </a:lvl6pPr>
            <a:lvl7pPr indent="-228600" lvl="6" marL="3200400" algn="l">
              <a:lnSpc>
                <a:spcPct val="100000"/>
              </a:lnSpc>
              <a:spcBef>
                <a:spcPts val="320"/>
              </a:spcBef>
              <a:spcAft>
                <a:spcPts val="0"/>
              </a:spcAft>
              <a:buSzPts val="1600"/>
              <a:buNone/>
              <a:defRPr b="1" sz="1600"/>
            </a:lvl7pPr>
            <a:lvl8pPr indent="-228600" lvl="7" marL="3657600" algn="l">
              <a:lnSpc>
                <a:spcPct val="100000"/>
              </a:lnSpc>
              <a:spcBef>
                <a:spcPts val="320"/>
              </a:spcBef>
              <a:spcAft>
                <a:spcPts val="0"/>
              </a:spcAft>
              <a:buSzPts val="1600"/>
              <a:buNone/>
              <a:defRPr b="1" sz="1600"/>
            </a:lvl8pPr>
            <a:lvl9pPr indent="-228600" lvl="8" marL="4114800" algn="l">
              <a:lnSpc>
                <a:spcPct val="100000"/>
              </a:lnSpc>
              <a:spcBef>
                <a:spcPts val="320"/>
              </a:spcBef>
              <a:spcAft>
                <a:spcPts val="0"/>
              </a:spcAft>
              <a:buSzPts val="1600"/>
              <a:buNone/>
              <a:defRPr b="1" sz="1600"/>
            </a:lvl9pPr>
          </a:lstStyle>
          <a:p/>
        </p:txBody>
      </p:sp>
      <p:sp>
        <p:nvSpPr>
          <p:cNvPr id="49" name="Google Shape;49;p39"/>
          <p:cNvSpPr txBox="1"/>
          <p:nvPr>
            <p:ph idx="2" type="body"/>
          </p:nvPr>
        </p:nvSpPr>
        <p:spPr>
          <a:xfrm>
            <a:off x="457200" y="2174875"/>
            <a:ext cx="3657600"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SzPts val="2400"/>
              <a:buChar char="•"/>
              <a:defRPr sz="2400"/>
            </a:lvl1pPr>
            <a:lvl2pPr indent="-355600" lvl="1" marL="914400" algn="l">
              <a:lnSpc>
                <a:spcPct val="100000"/>
              </a:lnSpc>
              <a:spcBef>
                <a:spcPts val="400"/>
              </a:spcBef>
              <a:spcAft>
                <a:spcPts val="0"/>
              </a:spcAft>
              <a:buSzPts val="2000"/>
              <a:buChar char="•"/>
              <a:defRPr sz="2000"/>
            </a:lvl2pPr>
            <a:lvl3pPr indent="-342900" lvl="2" marL="1371600" algn="l">
              <a:lnSpc>
                <a:spcPct val="100000"/>
              </a:lnSpc>
              <a:spcBef>
                <a:spcPts val="360"/>
              </a:spcBef>
              <a:spcAft>
                <a:spcPts val="0"/>
              </a:spcAft>
              <a:buSzPts val="1800"/>
              <a:buChar char="•"/>
              <a:defRPr sz="1800"/>
            </a:lvl3pPr>
            <a:lvl4pPr indent="-330200" lvl="3" marL="1828800" algn="l">
              <a:lnSpc>
                <a:spcPct val="100000"/>
              </a:lnSpc>
              <a:spcBef>
                <a:spcPts val="320"/>
              </a:spcBef>
              <a:spcAft>
                <a:spcPts val="0"/>
              </a:spcAft>
              <a:buSzPts val="1600"/>
              <a:buChar char="•"/>
              <a:defRPr sz="1600"/>
            </a:lvl4pPr>
            <a:lvl5pPr indent="-330200" lvl="4" marL="2286000" algn="l">
              <a:lnSpc>
                <a:spcPct val="100000"/>
              </a:lnSpc>
              <a:spcBef>
                <a:spcPts val="320"/>
              </a:spcBef>
              <a:spcAft>
                <a:spcPts val="0"/>
              </a:spcAft>
              <a:buSzPts val="1600"/>
              <a:buChar char="•"/>
              <a:defRPr sz="1600"/>
            </a:lvl5pPr>
            <a:lvl6pPr indent="-330200" lvl="5" marL="2743200" algn="l">
              <a:lnSpc>
                <a:spcPct val="100000"/>
              </a:lnSpc>
              <a:spcBef>
                <a:spcPts val="320"/>
              </a:spcBef>
              <a:spcAft>
                <a:spcPts val="0"/>
              </a:spcAft>
              <a:buSzPts val="1600"/>
              <a:buChar char="•"/>
              <a:defRPr sz="1600"/>
            </a:lvl6pPr>
            <a:lvl7pPr indent="-330200" lvl="6" marL="3200400" algn="l">
              <a:lnSpc>
                <a:spcPct val="100000"/>
              </a:lnSpc>
              <a:spcBef>
                <a:spcPts val="320"/>
              </a:spcBef>
              <a:spcAft>
                <a:spcPts val="0"/>
              </a:spcAft>
              <a:buSzPts val="1600"/>
              <a:buChar char="•"/>
              <a:defRPr sz="1600"/>
            </a:lvl7pPr>
            <a:lvl8pPr indent="-330200" lvl="7" marL="3657600" algn="l">
              <a:lnSpc>
                <a:spcPct val="100000"/>
              </a:lnSpc>
              <a:spcBef>
                <a:spcPts val="320"/>
              </a:spcBef>
              <a:spcAft>
                <a:spcPts val="0"/>
              </a:spcAft>
              <a:buSzPts val="1600"/>
              <a:buChar char="•"/>
              <a:defRPr sz="1600"/>
            </a:lvl8pPr>
            <a:lvl9pPr indent="-330200" lvl="8" marL="4114800" algn="l">
              <a:lnSpc>
                <a:spcPct val="100000"/>
              </a:lnSpc>
              <a:spcBef>
                <a:spcPts val="320"/>
              </a:spcBef>
              <a:spcAft>
                <a:spcPts val="0"/>
              </a:spcAft>
              <a:buSzPts val="1600"/>
              <a:buChar char="•"/>
              <a:defRPr sz="1600"/>
            </a:lvl9pPr>
          </a:lstStyle>
          <a:p/>
        </p:txBody>
      </p:sp>
      <p:sp>
        <p:nvSpPr>
          <p:cNvPr id="50" name="Google Shape;50;p39"/>
          <p:cNvSpPr txBox="1"/>
          <p:nvPr>
            <p:ph idx="3" type="body"/>
          </p:nvPr>
        </p:nvSpPr>
        <p:spPr>
          <a:xfrm>
            <a:off x="4419600" y="1535113"/>
            <a:ext cx="3657600" cy="639762"/>
          </a:xfrm>
          <a:prstGeom prst="rect">
            <a:avLst/>
          </a:prstGeom>
          <a:noFill/>
          <a:ln>
            <a:noFill/>
          </a:ln>
        </p:spPr>
        <p:txBody>
          <a:bodyPr anchorCtr="0" anchor="b" bIns="45700" lIns="91425" spcFirstLastPara="1" rIns="91425" wrap="square" tIns="45700">
            <a:noAutofit/>
          </a:bodyPr>
          <a:lstStyle>
            <a:lvl1pPr indent="-228600" lvl="0" marL="457200" algn="ctr">
              <a:lnSpc>
                <a:spcPct val="100000"/>
              </a:lnSpc>
              <a:spcBef>
                <a:spcPts val="400"/>
              </a:spcBef>
              <a:spcAft>
                <a:spcPts val="0"/>
              </a:spcAft>
              <a:buSzPts val="2000"/>
              <a:buNone/>
              <a:defRPr b="1" sz="2000">
                <a:solidFill>
                  <a:schemeClr val="dk2"/>
                </a:solidFill>
              </a:defRPr>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360"/>
              </a:spcBef>
              <a:spcAft>
                <a:spcPts val="0"/>
              </a:spcAft>
              <a:buSzPts val="1800"/>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228600" lvl="5" marL="2743200" algn="l">
              <a:lnSpc>
                <a:spcPct val="100000"/>
              </a:lnSpc>
              <a:spcBef>
                <a:spcPts val="320"/>
              </a:spcBef>
              <a:spcAft>
                <a:spcPts val="0"/>
              </a:spcAft>
              <a:buSzPts val="1600"/>
              <a:buNone/>
              <a:defRPr b="1" sz="1600"/>
            </a:lvl6pPr>
            <a:lvl7pPr indent="-228600" lvl="6" marL="3200400" algn="l">
              <a:lnSpc>
                <a:spcPct val="100000"/>
              </a:lnSpc>
              <a:spcBef>
                <a:spcPts val="320"/>
              </a:spcBef>
              <a:spcAft>
                <a:spcPts val="0"/>
              </a:spcAft>
              <a:buSzPts val="1600"/>
              <a:buNone/>
              <a:defRPr b="1" sz="1600"/>
            </a:lvl7pPr>
            <a:lvl8pPr indent="-228600" lvl="7" marL="3657600" algn="l">
              <a:lnSpc>
                <a:spcPct val="100000"/>
              </a:lnSpc>
              <a:spcBef>
                <a:spcPts val="320"/>
              </a:spcBef>
              <a:spcAft>
                <a:spcPts val="0"/>
              </a:spcAft>
              <a:buSzPts val="1600"/>
              <a:buNone/>
              <a:defRPr b="1" sz="1600"/>
            </a:lvl8pPr>
            <a:lvl9pPr indent="-228600" lvl="8" marL="4114800" algn="l">
              <a:lnSpc>
                <a:spcPct val="100000"/>
              </a:lnSpc>
              <a:spcBef>
                <a:spcPts val="320"/>
              </a:spcBef>
              <a:spcAft>
                <a:spcPts val="0"/>
              </a:spcAft>
              <a:buSzPts val="1600"/>
              <a:buNone/>
              <a:defRPr b="1" sz="1600"/>
            </a:lvl9pPr>
          </a:lstStyle>
          <a:p/>
        </p:txBody>
      </p:sp>
      <p:sp>
        <p:nvSpPr>
          <p:cNvPr id="51" name="Google Shape;51;p39"/>
          <p:cNvSpPr txBox="1"/>
          <p:nvPr>
            <p:ph idx="4" type="body"/>
          </p:nvPr>
        </p:nvSpPr>
        <p:spPr>
          <a:xfrm>
            <a:off x="4419600" y="2174875"/>
            <a:ext cx="3657600"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SzPts val="2400"/>
              <a:buChar char="•"/>
              <a:defRPr sz="2400"/>
            </a:lvl1pPr>
            <a:lvl2pPr indent="-355600" lvl="1" marL="914400" algn="l">
              <a:lnSpc>
                <a:spcPct val="100000"/>
              </a:lnSpc>
              <a:spcBef>
                <a:spcPts val="400"/>
              </a:spcBef>
              <a:spcAft>
                <a:spcPts val="0"/>
              </a:spcAft>
              <a:buSzPts val="2000"/>
              <a:buChar char="•"/>
              <a:defRPr sz="2000"/>
            </a:lvl2pPr>
            <a:lvl3pPr indent="-342900" lvl="2" marL="1371600" algn="l">
              <a:lnSpc>
                <a:spcPct val="100000"/>
              </a:lnSpc>
              <a:spcBef>
                <a:spcPts val="360"/>
              </a:spcBef>
              <a:spcAft>
                <a:spcPts val="0"/>
              </a:spcAft>
              <a:buSzPts val="1800"/>
              <a:buChar char="•"/>
              <a:defRPr sz="1800"/>
            </a:lvl3pPr>
            <a:lvl4pPr indent="-330200" lvl="3" marL="1828800" algn="l">
              <a:lnSpc>
                <a:spcPct val="100000"/>
              </a:lnSpc>
              <a:spcBef>
                <a:spcPts val="320"/>
              </a:spcBef>
              <a:spcAft>
                <a:spcPts val="0"/>
              </a:spcAft>
              <a:buSzPts val="1600"/>
              <a:buChar char="•"/>
              <a:defRPr sz="1600"/>
            </a:lvl4pPr>
            <a:lvl5pPr indent="-330200" lvl="4" marL="2286000" algn="l">
              <a:lnSpc>
                <a:spcPct val="100000"/>
              </a:lnSpc>
              <a:spcBef>
                <a:spcPts val="320"/>
              </a:spcBef>
              <a:spcAft>
                <a:spcPts val="0"/>
              </a:spcAft>
              <a:buSzPts val="1600"/>
              <a:buChar char="•"/>
              <a:defRPr sz="1600"/>
            </a:lvl5pPr>
            <a:lvl6pPr indent="-330200" lvl="5" marL="2743200" algn="l">
              <a:lnSpc>
                <a:spcPct val="100000"/>
              </a:lnSpc>
              <a:spcBef>
                <a:spcPts val="320"/>
              </a:spcBef>
              <a:spcAft>
                <a:spcPts val="0"/>
              </a:spcAft>
              <a:buSzPts val="1600"/>
              <a:buChar char="•"/>
              <a:defRPr sz="1600"/>
            </a:lvl6pPr>
            <a:lvl7pPr indent="-330200" lvl="6" marL="3200400" algn="l">
              <a:lnSpc>
                <a:spcPct val="100000"/>
              </a:lnSpc>
              <a:spcBef>
                <a:spcPts val="320"/>
              </a:spcBef>
              <a:spcAft>
                <a:spcPts val="0"/>
              </a:spcAft>
              <a:buSzPts val="1600"/>
              <a:buChar char="•"/>
              <a:defRPr sz="1600"/>
            </a:lvl7pPr>
            <a:lvl8pPr indent="-330200" lvl="7" marL="3657600" algn="l">
              <a:lnSpc>
                <a:spcPct val="100000"/>
              </a:lnSpc>
              <a:spcBef>
                <a:spcPts val="320"/>
              </a:spcBef>
              <a:spcAft>
                <a:spcPts val="0"/>
              </a:spcAft>
              <a:buSzPts val="1600"/>
              <a:buChar char="•"/>
              <a:defRPr sz="1600"/>
            </a:lvl8pPr>
            <a:lvl9pPr indent="-330200" lvl="8" marL="4114800" algn="l">
              <a:lnSpc>
                <a:spcPct val="100000"/>
              </a:lnSpc>
              <a:spcBef>
                <a:spcPts val="320"/>
              </a:spcBef>
              <a:spcAft>
                <a:spcPts val="0"/>
              </a:spcAft>
              <a:buSzPts val="1600"/>
              <a:buChar char="•"/>
              <a:defRPr sz="1600"/>
            </a:lvl9pPr>
          </a:lstStyle>
          <a:p/>
        </p:txBody>
      </p:sp>
      <p:sp>
        <p:nvSpPr>
          <p:cNvPr id="52" name="Google Shape;52;p39"/>
          <p:cNvSpPr txBox="1"/>
          <p:nvPr>
            <p:ph idx="10" type="dt"/>
          </p:nvPr>
        </p:nvSpPr>
        <p:spPr>
          <a:xfrm rot="-5400000">
            <a:off x="7551738" y="1646237"/>
            <a:ext cx="2438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9"/>
          <p:cNvSpPr txBox="1"/>
          <p:nvPr>
            <p:ph idx="11" type="ftr"/>
          </p:nvPr>
        </p:nvSpPr>
        <p:spPr>
          <a:xfrm rot="-5400000">
            <a:off x="7587456" y="4048919"/>
            <a:ext cx="236696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9"/>
          <p:cNvSpPr/>
          <p:nvPr>
            <p:ph idx="12" type="sldNum"/>
          </p:nvPr>
        </p:nvSpPr>
        <p:spPr>
          <a:xfrm>
            <a:off x="8531225" y="5648325"/>
            <a:ext cx="549275" cy="396875"/>
          </a:xfrm>
          <a:prstGeom prst="bracketPair">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40"/>
          <p:cNvSpPr txBox="1"/>
          <p:nvPr>
            <p:ph type="title"/>
          </p:nvPr>
        </p:nvSpPr>
        <p:spPr>
          <a:xfrm>
            <a:off x="457200" y="274638"/>
            <a:ext cx="76200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0"/>
          <p:cNvSpPr txBox="1"/>
          <p:nvPr>
            <p:ph idx="10" type="dt"/>
          </p:nvPr>
        </p:nvSpPr>
        <p:spPr>
          <a:xfrm rot="-5400000">
            <a:off x="7551738" y="1646237"/>
            <a:ext cx="2438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0"/>
          <p:cNvSpPr txBox="1"/>
          <p:nvPr>
            <p:ph idx="11" type="ftr"/>
          </p:nvPr>
        </p:nvSpPr>
        <p:spPr>
          <a:xfrm rot="-5400000">
            <a:off x="7587456" y="4048919"/>
            <a:ext cx="236696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0"/>
          <p:cNvSpPr/>
          <p:nvPr>
            <p:ph idx="12" type="sldNum"/>
          </p:nvPr>
        </p:nvSpPr>
        <p:spPr>
          <a:xfrm>
            <a:off x="8531225" y="5648325"/>
            <a:ext cx="549275" cy="396875"/>
          </a:xfrm>
          <a:prstGeom prst="bracketPair">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41"/>
          <p:cNvSpPr txBox="1"/>
          <p:nvPr>
            <p:ph idx="10" type="dt"/>
          </p:nvPr>
        </p:nvSpPr>
        <p:spPr>
          <a:xfrm rot="-5400000">
            <a:off x="7551738" y="1646237"/>
            <a:ext cx="2438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41"/>
          <p:cNvSpPr txBox="1"/>
          <p:nvPr>
            <p:ph idx="11" type="ftr"/>
          </p:nvPr>
        </p:nvSpPr>
        <p:spPr>
          <a:xfrm rot="-5400000">
            <a:off x="7587456" y="4048919"/>
            <a:ext cx="236696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1"/>
          <p:cNvSpPr/>
          <p:nvPr>
            <p:ph idx="12" type="sldNum"/>
          </p:nvPr>
        </p:nvSpPr>
        <p:spPr>
          <a:xfrm>
            <a:off x="8531225" y="5648325"/>
            <a:ext cx="549275" cy="396875"/>
          </a:xfrm>
          <a:prstGeom prst="bracketPair">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42"/>
          <p:cNvSpPr txBox="1"/>
          <p:nvPr>
            <p:ph type="title"/>
          </p:nvPr>
        </p:nvSpPr>
        <p:spPr>
          <a:xfrm>
            <a:off x="304801" y="5495544"/>
            <a:ext cx="7772400" cy="59436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1" sz="2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2"/>
          <p:cNvSpPr txBox="1"/>
          <p:nvPr>
            <p:ph idx="1" type="body"/>
          </p:nvPr>
        </p:nvSpPr>
        <p:spPr>
          <a:xfrm>
            <a:off x="304799" y="6096000"/>
            <a:ext cx="7772401" cy="60960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320"/>
              </a:spcBef>
              <a:spcAft>
                <a:spcPts val="0"/>
              </a:spcAft>
              <a:buSzPts val="1600"/>
              <a:buNone/>
              <a:defRPr sz="1600"/>
            </a:lvl1pPr>
            <a:lvl2pPr indent="-228600" lvl="1" marL="914400" algn="l">
              <a:lnSpc>
                <a:spcPct val="100000"/>
              </a:lnSpc>
              <a:spcBef>
                <a:spcPts val="240"/>
              </a:spcBef>
              <a:spcAft>
                <a:spcPts val="0"/>
              </a:spcAft>
              <a:buSzPts val="1200"/>
              <a:buNone/>
              <a:defRPr sz="1200"/>
            </a:lvl2pPr>
            <a:lvl3pPr indent="-228600" lvl="2" marL="1371600" algn="l">
              <a:lnSpc>
                <a:spcPct val="100000"/>
              </a:lnSpc>
              <a:spcBef>
                <a:spcPts val="200"/>
              </a:spcBef>
              <a:spcAft>
                <a:spcPts val="0"/>
              </a:spcAft>
              <a:buSzPts val="1000"/>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180"/>
              </a:spcBef>
              <a:spcAft>
                <a:spcPts val="0"/>
              </a:spcAft>
              <a:buSzPts val="900"/>
              <a:buNone/>
              <a:defRPr sz="900"/>
            </a:lvl6pPr>
            <a:lvl7pPr indent="-228600" lvl="6" marL="3200400" algn="l">
              <a:lnSpc>
                <a:spcPct val="100000"/>
              </a:lnSpc>
              <a:spcBef>
                <a:spcPts val="180"/>
              </a:spcBef>
              <a:spcAft>
                <a:spcPts val="0"/>
              </a:spcAft>
              <a:buSzPts val="900"/>
              <a:buNone/>
              <a:defRPr sz="900"/>
            </a:lvl7pPr>
            <a:lvl8pPr indent="-228600" lvl="7" marL="3657600" algn="l">
              <a:lnSpc>
                <a:spcPct val="100000"/>
              </a:lnSpc>
              <a:spcBef>
                <a:spcPts val="180"/>
              </a:spcBef>
              <a:spcAft>
                <a:spcPts val="0"/>
              </a:spcAft>
              <a:buSzPts val="900"/>
              <a:buNone/>
              <a:defRPr sz="900"/>
            </a:lvl8pPr>
            <a:lvl9pPr indent="-228600" lvl="8" marL="4114800" algn="l">
              <a:lnSpc>
                <a:spcPct val="100000"/>
              </a:lnSpc>
              <a:spcBef>
                <a:spcPts val="180"/>
              </a:spcBef>
              <a:spcAft>
                <a:spcPts val="0"/>
              </a:spcAft>
              <a:buSzPts val="900"/>
              <a:buNone/>
              <a:defRPr sz="900"/>
            </a:lvl9pPr>
          </a:lstStyle>
          <a:p/>
        </p:txBody>
      </p:sp>
      <p:sp>
        <p:nvSpPr>
          <p:cNvPr id="67" name="Google Shape;67;p42"/>
          <p:cNvSpPr txBox="1"/>
          <p:nvPr>
            <p:ph idx="2" type="body"/>
          </p:nvPr>
        </p:nvSpPr>
        <p:spPr>
          <a:xfrm>
            <a:off x="304800" y="381000"/>
            <a:ext cx="7772400" cy="494284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68" name="Google Shape;68;p42"/>
          <p:cNvSpPr txBox="1"/>
          <p:nvPr>
            <p:ph idx="10" type="dt"/>
          </p:nvPr>
        </p:nvSpPr>
        <p:spPr>
          <a:xfrm rot="-5400000">
            <a:off x="7551738" y="1646237"/>
            <a:ext cx="2438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2"/>
          <p:cNvSpPr txBox="1"/>
          <p:nvPr>
            <p:ph idx="11" type="ftr"/>
          </p:nvPr>
        </p:nvSpPr>
        <p:spPr>
          <a:xfrm rot="-5400000">
            <a:off x="7587456" y="4048919"/>
            <a:ext cx="236696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2"/>
          <p:cNvSpPr/>
          <p:nvPr>
            <p:ph idx="12" type="sldNum"/>
          </p:nvPr>
        </p:nvSpPr>
        <p:spPr>
          <a:xfrm>
            <a:off x="8531225" y="5648325"/>
            <a:ext cx="549275" cy="396875"/>
          </a:xfrm>
          <a:prstGeom prst="bracketPair">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33"/>
          <p:cNvSpPr txBox="1"/>
          <p:nvPr>
            <p:ph type="title"/>
          </p:nvPr>
        </p:nvSpPr>
        <p:spPr>
          <a:xfrm>
            <a:off x="457200" y="274638"/>
            <a:ext cx="7620000" cy="11430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4600" u="none" cap="none" strike="noStrike">
                <a:solidFill>
                  <a:schemeClr val="dk2"/>
                </a:solidFill>
                <a:latin typeface="Cambria"/>
                <a:ea typeface="Cambria"/>
                <a:cs typeface="Cambria"/>
                <a:sym typeface="Cambria"/>
              </a:defRPr>
            </a:lvl1pPr>
            <a:lvl2pPr lvl="1" marR="0" rtl="0" algn="l">
              <a:lnSpc>
                <a:spcPct val="100000"/>
              </a:lnSpc>
              <a:spcBef>
                <a:spcPts val="0"/>
              </a:spcBef>
              <a:spcAft>
                <a:spcPts val="0"/>
              </a:spcAft>
              <a:buClr>
                <a:srgbClr val="000000"/>
              </a:buClr>
              <a:buSzPts val="1400"/>
              <a:buFont typeface="Arial"/>
              <a:buNone/>
              <a:defRPr b="0" i="0" sz="4600" u="none" cap="none" strike="noStrike">
                <a:solidFill>
                  <a:schemeClr val="dk2"/>
                </a:solidFill>
                <a:latin typeface="Cambria"/>
                <a:ea typeface="Cambria"/>
                <a:cs typeface="Cambria"/>
                <a:sym typeface="Cambria"/>
              </a:defRPr>
            </a:lvl2pPr>
            <a:lvl3pPr lvl="2" marR="0" rtl="0" algn="l">
              <a:lnSpc>
                <a:spcPct val="100000"/>
              </a:lnSpc>
              <a:spcBef>
                <a:spcPts val="0"/>
              </a:spcBef>
              <a:spcAft>
                <a:spcPts val="0"/>
              </a:spcAft>
              <a:buClr>
                <a:srgbClr val="000000"/>
              </a:buClr>
              <a:buSzPts val="1400"/>
              <a:buFont typeface="Arial"/>
              <a:buNone/>
              <a:defRPr b="0" i="0" sz="4600" u="none" cap="none" strike="noStrike">
                <a:solidFill>
                  <a:schemeClr val="dk2"/>
                </a:solidFill>
                <a:latin typeface="Cambria"/>
                <a:ea typeface="Cambria"/>
                <a:cs typeface="Cambria"/>
                <a:sym typeface="Cambria"/>
              </a:defRPr>
            </a:lvl3pPr>
            <a:lvl4pPr lvl="3" marR="0" rtl="0" algn="l">
              <a:lnSpc>
                <a:spcPct val="100000"/>
              </a:lnSpc>
              <a:spcBef>
                <a:spcPts val="0"/>
              </a:spcBef>
              <a:spcAft>
                <a:spcPts val="0"/>
              </a:spcAft>
              <a:buClr>
                <a:srgbClr val="000000"/>
              </a:buClr>
              <a:buSzPts val="1400"/>
              <a:buFont typeface="Arial"/>
              <a:buNone/>
              <a:defRPr b="0" i="0" sz="4600" u="none" cap="none" strike="noStrike">
                <a:solidFill>
                  <a:schemeClr val="dk2"/>
                </a:solidFill>
                <a:latin typeface="Cambria"/>
                <a:ea typeface="Cambria"/>
                <a:cs typeface="Cambria"/>
                <a:sym typeface="Cambria"/>
              </a:defRPr>
            </a:lvl4pPr>
            <a:lvl5pPr lvl="4" marR="0" rtl="0" algn="l">
              <a:lnSpc>
                <a:spcPct val="100000"/>
              </a:lnSpc>
              <a:spcBef>
                <a:spcPts val="0"/>
              </a:spcBef>
              <a:spcAft>
                <a:spcPts val="0"/>
              </a:spcAft>
              <a:buClr>
                <a:srgbClr val="000000"/>
              </a:buClr>
              <a:buSzPts val="1400"/>
              <a:buFont typeface="Arial"/>
              <a:buNone/>
              <a:defRPr b="0" i="0" sz="4600" u="none" cap="none" strike="noStrike">
                <a:solidFill>
                  <a:schemeClr val="dk2"/>
                </a:solidFill>
                <a:latin typeface="Cambria"/>
                <a:ea typeface="Cambria"/>
                <a:cs typeface="Cambria"/>
                <a:sym typeface="Cambria"/>
              </a:defRPr>
            </a:lvl5pPr>
            <a:lvl6pPr lvl="5" marR="0" rtl="0" algn="l">
              <a:lnSpc>
                <a:spcPct val="100000"/>
              </a:lnSpc>
              <a:spcBef>
                <a:spcPts val="0"/>
              </a:spcBef>
              <a:spcAft>
                <a:spcPts val="0"/>
              </a:spcAft>
              <a:buClr>
                <a:srgbClr val="000000"/>
              </a:buClr>
              <a:buSzPts val="1400"/>
              <a:buFont typeface="Arial"/>
              <a:buNone/>
              <a:defRPr b="0" i="0" sz="4600" u="none" cap="none" strike="noStrike">
                <a:solidFill>
                  <a:schemeClr val="dk2"/>
                </a:solidFill>
                <a:latin typeface="Cambria"/>
                <a:ea typeface="Cambria"/>
                <a:cs typeface="Cambria"/>
                <a:sym typeface="Cambria"/>
              </a:defRPr>
            </a:lvl6pPr>
            <a:lvl7pPr lvl="6" marR="0" rtl="0" algn="l">
              <a:lnSpc>
                <a:spcPct val="100000"/>
              </a:lnSpc>
              <a:spcBef>
                <a:spcPts val="0"/>
              </a:spcBef>
              <a:spcAft>
                <a:spcPts val="0"/>
              </a:spcAft>
              <a:buClr>
                <a:srgbClr val="000000"/>
              </a:buClr>
              <a:buSzPts val="1400"/>
              <a:buFont typeface="Arial"/>
              <a:buNone/>
              <a:defRPr b="0" i="0" sz="4600" u="none" cap="none" strike="noStrike">
                <a:solidFill>
                  <a:schemeClr val="dk2"/>
                </a:solidFill>
                <a:latin typeface="Cambria"/>
                <a:ea typeface="Cambria"/>
                <a:cs typeface="Cambria"/>
                <a:sym typeface="Cambria"/>
              </a:defRPr>
            </a:lvl7pPr>
            <a:lvl8pPr lvl="7" marR="0" rtl="0" algn="l">
              <a:lnSpc>
                <a:spcPct val="100000"/>
              </a:lnSpc>
              <a:spcBef>
                <a:spcPts val="0"/>
              </a:spcBef>
              <a:spcAft>
                <a:spcPts val="0"/>
              </a:spcAft>
              <a:buClr>
                <a:srgbClr val="000000"/>
              </a:buClr>
              <a:buSzPts val="1400"/>
              <a:buFont typeface="Arial"/>
              <a:buNone/>
              <a:defRPr b="0" i="0" sz="4600" u="none" cap="none" strike="noStrike">
                <a:solidFill>
                  <a:schemeClr val="dk2"/>
                </a:solidFill>
                <a:latin typeface="Cambria"/>
                <a:ea typeface="Cambria"/>
                <a:cs typeface="Cambria"/>
                <a:sym typeface="Cambria"/>
              </a:defRPr>
            </a:lvl8pPr>
            <a:lvl9pPr lvl="8" marR="0" rtl="0" algn="l">
              <a:lnSpc>
                <a:spcPct val="100000"/>
              </a:lnSpc>
              <a:spcBef>
                <a:spcPts val="0"/>
              </a:spcBef>
              <a:spcAft>
                <a:spcPts val="0"/>
              </a:spcAft>
              <a:buClr>
                <a:srgbClr val="000000"/>
              </a:buClr>
              <a:buSzPts val="1400"/>
              <a:buFont typeface="Arial"/>
              <a:buNone/>
              <a:defRPr b="0" i="0" sz="4600" u="none" cap="none" strike="noStrike">
                <a:solidFill>
                  <a:schemeClr val="dk2"/>
                </a:solidFill>
                <a:latin typeface="Cambria"/>
                <a:ea typeface="Cambria"/>
                <a:cs typeface="Cambria"/>
                <a:sym typeface="Cambria"/>
              </a:defRPr>
            </a:lvl9pPr>
          </a:lstStyle>
          <a:p/>
        </p:txBody>
      </p:sp>
      <p:sp>
        <p:nvSpPr>
          <p:cNvPr id="11" name="Google Shape;11;p33"/>
          <p:cNvSpPr txBox="1"/>
          <p:nvPr>
            <p:ph idx="1" type="body"/>
          </p:nvPr>
        </p:nvSpPr>
        <p:spPr>
          <a:xfrm>
            <a:off x="457200" y="1600200"/>
            <a:ext cx="7620000" cy="4800600"/>
          </a:xfrm>
          <a:prstGeom prst="rect">
            <a:avLst/>
          </a:prstGeom>
          <a:noFill/>
          <a:ln>
            <a:noFill/>
          </a:ln>
        </p:spPr>
        <p:txBody>
          <a:bodyPr anchorCtr="0" anchor="t" bIns="45700" lIns="91425" spcFirstLastPara="1" rIns="91425" wrap="square" tIns="45700">
            <a:noAutofit/>
          </a:bodyPr>
          <a:lstStyle>
            <a:lvl1pPr indent="-368300" lvl="0" marL="457200" marR="0" rtl="0" algn="l">
              <a:lnSpc>
                <a:spcPct val="100000"/>
              </a:lnSpc>
              <a:spcBef>
                <a:spcPts val="440"/>
              </a:spcBef>
              <a:spcAft>
                <a:spcPts val="0"/>
              </a:spcAft>
              <a:buClr>
                <a:schemeClr val="accent1"/>
              </a:buClr>
              <a:buSzPts val="2200"/>
              <a:buFont typeface="Arial"/>
              <a:buChar char="•"/>
              <a:defRPr b="0" i="0" sz="22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accent2"/>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rgbClr val="E2751D"/>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rgbClr val="6C9E36"/>
              </a:buClr>
              <a:buSzPts val="1600"/>
              <a:buFont typeface="Arial"/>
              <a:buChar char="•"/>
              <a:defRPr b="0" i="0" sz="1600" u="none" cap="none" strike="noStrike">
                <a:solidFill>
                  <a:schemeClr val="dk1"/>
                </a:solidFill>
                <a:latin typeface="Calibri"/>
                <a:ea typeface="Calibri"/>
                <a:cs typeface="Calibri"/>
                <a:sym typeface="Calibri"/>
              </a:defRPr>
            </a:lvl4pPr>
            <a:lvl5pPr indent="-317500" lvl="4" marL="2286000" marR="0" rtl="0" algn="l">
              <a:lnSpc>
                <a:spcPct val="100000"/>
              </a:lnSpc>
              <a:spcBef>
                <a:spcPts val="280"/>
              </a:spcBef>
              <a:spcAft>
                <a:spcPts val="0"/>
              </a:spcAft>
              <a:buClr>
                <a:srgbClr val="D2A81D"/>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100000"/>
              </a:lnSpc>
              <a:spcBef>
                <a:spcPts val="280"/>
              </a:spcBef>
              <a:spcAft>
                <a:spcPts val="0"/>
              </a:spcAft>
              <a:buClr>
                <a:schemeClr val="accent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100000"/>
              </a:lnSpc>
              <a:spcBef>
                <a:spcPts val="280"/>
              </a:spcBef>
              <a:spcAft>
                <a:spcPts val="0"/>
              </a:spcAft>
              <a:buClr>
                <a:schemeClr val="accent2"/>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100000"/>
              </a:lnSpc>
              <a:spcBef>
                <a:spcPts val="280"/>
              </a:spcBef>
              <a:spcAft>
                <a:spcPts val="0"/>
              </a:spcAft>
              <a:buClr>
                <a:schemeClr val="accent3"/>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100000"/>
              </a:lnSpc>
              <a:spcBef>
                <a:spcPts val="280"/>
              </a:spcBef>
              <a:spcAft>
                <a:spcPts val="0"/>
              </a:spcAft>
              <a:buClr>
                <a:schemeClr val="accent4"/>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 name="Google Shape;12;p33"/>
          <p:cNvSpPr/>
          <p:nvPr/>
        </p:nvSpPr>
        <p:spPr>
          <a:xfrm>
            <a:off x="8458200" y="0"/>
            <a:ext cx="6858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 name="Google Shape;13;p33"/>
          <p:cNvSpPr/>
          <p:nvPr/>
        </p:nvSpPr>
        <p:spPr>
          <a:xfrm>
            <a:off x="8458200" y="5486400"/>
            <a:ext cx="685800" cy="685800"/>
          </a:xfrm>
          <a:prstGeom prst="rect">
            <a:avLst/>
          </a:prstGeom>
          <a:solidFill>
            <a:schemeClr val="accent1"/>
          </a:solidFill>
          <a:ln cap="flat" cmpd="sng" w="25400">
            <a:solidFill>
              <a:srgbClr val="870E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 name="Google Shape;14;p33"/>
          <p:cNvSpPr txBox="1"/>
          <p:nvPr>
            <p:ph idx="11" type="ftr"/>
          </p:nvPr>
        </p:nvSpPr>
        <p:spPr>
          <a:xfrm rot="-5400000">
            <a:off x="7587456" y="4048919"/>
            <a:ext cx="2366963"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lt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 name="Google Shape;15;p33"/>
          <p:cNvSpPr txBox="1"/>
          <p:nvPr>
            <p:ph idx="10" type="dt"/>
          </p:nvPr>
        </p:nvSpPr>
        <p:spPr>
          <a:xfrm rot="-5400000">
            <a:off x="7551738" y="1646237"/>
            <a:ext cx="2438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 name="Google Shape;16;p33"/>
          <p:cNvSpPr txBox="1"/>
          <p:nvPr>
            <p:ph idx="12" type="sldNum"/>
          </p:nvPr>
        </p:nvSpPr>
        <p:spPr>
          <a:xfrm>
            <a:off x="8458200" y="5640388"/>
            <a:ext cx="685800"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4.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0.jpg"/><Relationship Id="rId4" Type="http://schemas.openxmlformats.org/officeDocument/2006/relationships/image" Target="../media/image1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3.jp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mailto:Megan@familyvoicesco.org" TargetMode="External"/><Relationship Id="rId4" Type="http://schemas.openxmlformats.org/officeDocument/2006/relationships/hyperlink" Target="mailto:Megan@familyvoicesco.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intervener.org/"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
          <p:cNvSpPr txBox="1"/>
          <p:nvPr>
            <p:ph idx="1" type="subTitle"/>
          </p:nvPr>
        </p:nvSpPr>
        <p:spPr>
          <a:xfrm>
            <a:off x="685800" y="3472264"/>
            <a:ext cx="7251700" cy="10668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100000"/>
              </a:lnSpc>
              <a:spcBef>
                <a:spcPts val="0"/>
              </a:spcBef>
              <a:spcAft>
                <a:spcPts val="0"/>
              </a:spcAft>
              <a:buSzPct val="100000"/>
              <a:buNone/>
            </a:pPr>
            <a:r>
              <a:rPr lang="en-US" sz="2800">
                <a:solidFill>
                  <a:schemeClr val="accent6"/>
                </a:solidFill>
              </a:rPr>
              <a:t>Improving health care access and equity for children and youth with special health care needs</a:t>
            </a:r>
            <a:endParaRPr sz="2800">
              <a:solidFill>
                <a:schemeClr val="accent6"/>
              </a:solidFill>
            </a:endParaRPr>
          </a:p>
          <a:p>
            <a:pPr indent="0" lvl="0" marL="0" rtl="0" algn="ctr">
              <a:lnSpc>
                <a:spcPct val="100000"/>
              </a:lnSpc>
              <a:spcBef>
                <a:spcPts val="0"/>
              </a:spcBef>
              <a:spcAft>
                <a:spcPts val="0"/>
              </a:spcAft>
              <a:buSzPct val="100000"/>
              <a:buNone/>
            </a:pPr>
            <a:r>
              <a:t/>
            </a:r>
            <a:endParaRPr sz="2800">
              <a:solidFill>
                <a:schemeClr val="accent6"/>
              </a:solidFill>
            </a:endParaRPr>
          </a:p>
        </p:txBody>
      </p:sp>
      <p:pic>
        <p:nvPicPr>
          <p:cNvPr id="104" name="Google Shape;104;p1"/>
          <p:cNvPicPr preferRelativeResize="0"/>
          <p:nvPr/>
        </p:nvPicPr>
        <p:blipFill rotWithShape="1">
          <a:blip r:embed="rId3">
            <a:alphaModFix/>
          </a:blip>
          <a:srcRect b="0" l="-20" r="20" t="0"/>
          <a:stretch/>
        </p:blipFill>
        <p:spPr>
          <a:xfrm>
            <a:off x="508412" y="1710025"/>
            <a:ext cx="7469972" cy="1630376"/>
          </a:xfrm>
          <a:prstGeom prst="rect">
            <a:avLst/>
          </a:prstGeom>
          <a:noFill/>
          <a:ln>
            <a:noFill/>
          </a:ln>
        </p:spPr>
      </p:pic>
      <p:sp>
        <p:nvSpPr>
          <p:cNvPr id="105" name="Google Shape;105;p1"/>
          <p:cNvSpPr txBox="1"/>
          <p:nvPr/>
        </p:nvSpPr>
        <p:spPr>
          <a:xfrm>
            <a:off x="2845387" y="4308231"/>
            <a:ext cx="413416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Alliance Summit 2024</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898900" y="4893950"/>
            <a:ext cx="46890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Megan Bowser, Executive Director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Christy Blakely, Senior Advisor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2f2d8ef6bb0_0_23"/>
          <p:cNvSpPr txBox="1"/>
          <p:nvPr>
            <p:ph type="title"/>
          </p:nvPr>
        </p:nvSpPr>
        <p:spPr>
          <a:xfrm>
            <a:off x="2229420" y="274638"/>
            <a:ext cx="58479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The Intervener Pilot </a:t>
            </a:r>
            <a:endParaRPr/>
          </a:p>
        </p:txBody>
      </p:sp>
      <p:sp>
        <p:nvSpPr>
          <p:cNvPr id="178" name="Google Shape;178;g2f2d8ef6bb0_0_23"/>
          <p:cNvSpPr txBox="1"/>
          <p:nvPr>
            <p:ph idx="1" type="body"/>
          </p:nvPr>
        </p:nvSpPr>
        <p:spPr>
          <a:xfrm>
            <a:off x="457200" y="1600200"/>
            <a:ext cx="7957200" cy="48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3200"/>
              <a:buNone/>
            </a:pPr>
            <a:r>
              <a:rPr lang="en-US" sz="2800"/>
              <a:t>Year two, August 2022, fully funded:</a:t>
            </a:r>
            <a:endParaRPr sz="2800"/>
          </a:p>
          <a:p>
            <a:pPr indent="-406400" lvl="0" marL="457200" rtl="0" algn="l">
              <a:lnSpc>
                <a:spcPct val="100000"/>
              </a:lnSpc>
              <a:spcBef>
                <a:spcPts val="560"/>
              </a:spcBef>
              <a:spcAft>
                <a:spcPts val="0"/>
              </a:spcAft>
              <a:buSzPts val="2800"/>
              <a:buChar char="●"/>
            </a:pPr>
            <a:r>
              <a:rPr lang="en-US" sz="2800"/>
              <a:t>Grant from Circle Foundation</a:t>
            </a:r>
            <a:endParaRPr sz="2800"/>
          </a:p>
          <a:p>
            <a:pPr indent="-406400" lvl="0" marL="457200" rtl="0" algn="l">
              <a:lnSpc>
                <a:spcPct val="100000"/>
              </a:lnSpc>
              <a:spcBef>
                <a:spcPts val="0"/>
              </a:spcBef>
              <a:spcAft>
                <a:spcPts val="0"/>
              </a:spcAft>
              <a:buSzPts val="2800"/>
              <a:buChar char="●"/>
            </a:pPr>
            <a:r>
              <a:rPr lang="en-US" sz="2800"/>
              <a:t>Grant  from Commission of the Deaf and Hard of Hearing and Deaf Blind </a:t>
            </a:r>
            <a:endParaRPr sz="2800"/>
          </a:p>
          <a:p>
            <a:pPr indent="-406400" lvl="0" marL="457200" rtl="0" algn="l">
              <a:lnSpc>
                <a:spcPct val="100000"/>
              </a:lnSpc>
              <a:spcBef>
                <a:spcPts val="0"/>
              </a:spcBef>
              <a:spcAft>
                <a:spcPts val="0"/>
              </a:spcAft>
              <a:buSzPts val="2800"/>
              <a:buChar char="●"/>
            </a:pPr>
            <a:r>
              <a:rPr lang="en-US" sz="2800"/>
              <a:t>Grant from Rose Foundation - Lobbyist</a:t>
            </a:r>
            <a:endParaRPr sz="2800"/>
          </a:p>
          <a:p>
            <a:pPr indent="-406400" lvl="0" marL="457200" rtl="0" algn="l">
              <a:lnSpc>
                <a:spcPct val="100000"/>
              </a:lnSpc>
              <a:spcBef>
                <a:spcPts val="0"/>
              </a:spcBef>
              <a:spcAft>
                <a:spcPts val="0"/>
              </a:spcAft>
              <a:buSzPts val="2800"/>
              <a:buChar char="●"/>
            </a:pPr>
            <a:r>
              <a:rPr lang="en-US" sz="2800"/>
              <a:t>Donations</a:t>
            </a:r>
            <a:endParaRPr sz="2800"/>
          </a:p>
          <a:p>
            <a:pPr indent="0" lvl="0" marL="0" rtl="0" algn="l">
              <a:spcBef>
                <a:spcPts val="560"/>
              </a:spcBef>
              <a:spcAft>
                <a:spcPts val="0"/>
              </a:spcAft>
              <a:buNone/>
            </a:pPr>
            <a:r>
              <a:rPr lang="en-US" sz="2800"/>
              <a:t>Continued recruiting families and interveners to the program.  Completed pre and post surveys of families and tracked progress on goals.  </a:t>
            </a:r>
            <a:endParaRPr sz="2800"/>
          </a:p>
          <a:p>
            <a:pPr indent="-406400" lvl="0" marL="457200" rtl="0" algn="l">
              <a:spcBef>
                <a:spcPts val="560"/>
              </a:spcBef>
              <a:spcAft>
                <a:spcPts val="0"/>
              </a:spcAft>
              <a:buSzPts val="2800"/>
              <a:buChar char="●"/>
            </a:pPr>
            <a:r>
              <a:rPr lang="en-US" sz="2800"/>
              <a:t>Served 17 families in years 2 and 3</a:t>
            </a:r>
            <a:endParaRPr/>
          </a:p>
          <a:p>
            <a:pPr indent="0" lvl="0" marL="0" rtl="0" algn="l">
              <a:lnSpc>
                <a:spcPct val="100000"/>
              </a:lnSpc>
              <a:spcBef>
                <a:spcPts val="640"/>
              </a:spcBef>
              <a:spcAft>
                <a:spcPts val="0"/>
              </a:spcAft>
              <a:buSzPts val="32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2f2d8ef6bb0_0_17"/>
          <p:cNvSpPr txBox="1"/>
          <p:nvPr>
            <p:ph type="title"/>
          </p:nvPr>
        </p:nvSpPr>
        <p:spPr>
          <a:xfrm>
            <a:off x="2229420" y="274638"/>
            <a:ext cx="58479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Other Activities</a:t>
            </a:r>
            <a:endParaRPr/>
          </a:p>
        </p:txBody>
      </p:sp>
      <p:sp>
        <p:nvSpPr>
          <p:cNvPr id="185" name="Google Shape;185;g2f2d8ef6bb0_0_17"/>
          <p:cNvSpPr txBox="1"/>
          <p:nvPr>
            <p:ph idx="1" type="body"/>
          </p:nvPr>
        </p:nvSpPr>
        <p:spPr>
          <a:xfrm>
            <a:off x="457200" y="1600200"/>
            <a:ext cx="7985700" cy="4800600"/>
          </a:xfrm>
          <a:prstGeom prst="rect">
            <a:avLst/>
          </a:prstGeom>
          <a:noFill/>
          <a:ln>
            <a:noFill/>
          </a:ln>
        </p:spPr>
        <p:txBody>
          <a:bodyPr anchorCtr="0" anchor="t" bIns="45700" lIns="91425" spcFirstLastPara="1" rIns="91425" wrap="square" tIns="45700">
            <a:noAutofit/>
          </a:bodyPr>
          <a:lstStyle/>
          <a:p>
            <a:pPr indent="-419100" lvl="0" marL="457200" rtl="0" algn="l">
              <a:lnSpc>
                <a:spcPct val="115000"/>
              </a:lnSpc>
              <a:spcBef>
                <a:spcPts val="640"/>
              </a:spcBef>
              <a:spcAft>
                <a:spcPts val="0"/>
              </a:spcAft>
              <a:buSzPts val="3000"/>
              <a:buChar char="●"/>
            </a:pPr>
            <a:r>
              <a:rPr lang="en-US" sz="3000"/>
              <a:t>Collaborated with CDE, Anchor Center for Blind Children, Colorado Hands and Voices, University of Northern Colorado, and more</a:t>
            </a:r>
            <a:endParaRPr sz="3000"/>
          </a:p>
          <a:p>
            <a:pPr indent="0" lvl="0" marL="457200" rtl="0" algn="l">
              <a:lnSpc>
                <a:spcPct val="115000"/>
              </a:lnSpc>
              <a:spcBef>
                <a:spcPts val="640"/>
              </a:spcBef>
              <a:spcAft>
                <a:spcPts val="0"/>
              </a:spcAft>
              <a:buNone/>
            </a:pPr>
            <a:r>
              <a:t/>
            </a:r>
            <a:endParaRPr sz="3000"/>
          </a:p>
          <a:p>
            <a:pPr indent="-419100" lvl="0" marL="457200" rtl="0" algn="l">
              <a:lnSpc>
                <a:spcPct val="115000"/>
              </a:lnSpc>
              <a:spcBef>
                <a:spcPts val="0"/>
              </a:spcBef>
              <a:spcAft>
                <a:spcPts val="0"/>
              </a:spcAft>
              <a:buSzPts val="3000"/>
              <a:buChar char="●"/>
            </a:pPr>
            <a:r>
              <a:rPr lang="en-US" sz="3000"/>
              <a:t>Created an Advisory Committee and an Oversight &amp; Education Committee</a:t>
            </a:r>
            <a:endParaRPr sz="3000"/>
          </a:p>
          <a:p>
            <a:pPr indent="0" lvl="0" marL="457200" rtl="0" algn="l">
              <a:lnSpc>
                <a:spcPct val="115000"/>
              </a:lnSpc>
              <a:spcBef>
                <a:spcPts val="640"/>
              </a:spcBef>
              <a:spcAft>
                <a:spcPts val="0"/>
              </a:spcAft>
              <a:buSzPts val="3200"/>
              <a:buNone/>
            </a:pPr>
            <a:r>
              <a:rPr lang="en-US" sz="3000"/>
              <a:t>*Each committee met monthly</a:t>
            </a:r>
            <a:endParaRPr sz="3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2f2d8ef6bb0_0_45"/>
          <p:cNvSpPr txBox="1"/>
          <p:nvPr>
            <p:ph type="title"/>
          </p:nvPr>
        </p:nvSpPr>
        <p:spPr>
          <a:xfrm>
            <a:off x="2229420" y="274638"/>
            <a:ext cx="58479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Fall 2022</a:t>
            </a:r>
            <a:endParaRPr/>
          </a:p>
        </p:txBody>
      </p:sp>
      <p:sp>
        <p:nvSpPr>
          <p:cNvPr id="192" name="Google Shape;192;g2f2d8ef6bb0_0_45"/>
          <p:cNvSpPr txBox="1"/>
          <p:nvPr>
            <p:ph idx="1" type="body"/>
          </p:nvPr>
        </p:nvSpPr>
        <p:spPr>
          <a:xfrm>
            <a:off x="285100" y="1777425"/>
            <a:ext cx="8078100" cy="4934100"/>
          </a:xfrm>
          <a:prstGeom prst="rect">
            <a:avLst/>
          </a:prstGeom>
          <a:noFill/>
          <a:ln>
            <a:noFill/>
          </a:ln>
        </p:spPr>
        <p:txBody>
          <a:bodyPr anchorCtr="0" anchor="t" bIns="45700" lIns="91425" spcFirstLastPara="1" rIns="91425" wrap="square" tIns="45700">
            <a:noAutofit/>
          </a:bodyPr>
          <a:lstStyle/>
          <a:p>
            <a:pPr indent="-425450" lvl="0" marL="457200" rtl="0" algn="l">
              <a:lnSpc>
                <a:spcPct val="100000"/>
              </a:lnSpc>
              <a:spcBef>
                <a:spcPts val="640"/>
              </a:spcBef>
              <a:spcAft>
                <a:spcPts val="0"/>
              </a:spcAft>
              <a:buSzPts val="3100"/>
              <a:buChar char="●"/>
            </a:pPr>
            <a:r>
              <a:rPr lang="en-US" sz="3100"/>
              <a:t>Hired a Lobbyist </a:t>
            </a:r>
            <a:endParaRPr sz="3100"/>
          </a:p>
          <a:p>
            <a:pPr indent="-425450" lvl="0" marL="457200" rtl="0" algn="l">
              <a:lnSpc>
                <a:spcPct val="115000"/>
              </a:lnSpc>
              <a:spcBef>
                <a:spcPts val="0"/>
              </a:spcBef>
              <a:spcAft>
                <a:spcPts val="0"/>
              </a:spcAft>
              <a:buSzPts val="3100"/>
              <a:buChar char="●"/>
            </a:pPr>
            <a:r>
              <a:rPr lang="en-US" sz="3100"/>
              <a:t>Initiated a bill for the 2023 legislative session</a:t>
            </a:r>
            <a:endParaRPr sz="3100"/>
          </a:p>
          <a:p>
            <a:pPr indent="-425450" lvl="0" marL="457200" rtl="0" algn="l">
              <a:lnSpc>
                <a:spcPct val="115000"/>
              </a:lnSpc>
              <a:spcBef>
                <a:spcPts val="0"/>
              </a:spcBef>
              <a:spcAft>
                <a:spcPts val="0"/>
              </a:spcAft>
              <a:buSzPts val="3100"/>
              <a:buChar char="●"/>
            </a:pPr>
            <a:r>
              <a:rPr lang="en-US" sz="3100"/>
              <a:t>Worked with bill writer</a:t>
            </a:r>
            <a:endParaRPr sz="3100"/>
          </a:p>
          <a:p>
            <a:pPr indent="-425450" lvl="0" marL="457200" rtl="0" algn="l">
              <a:lnSpc>
                <a:spcPct val="115000"/>
              </a:lnSpc>
              <a:spcBef>
                <a:spcPts val="0"/>
              </a:spcBef>
              <a:spcAft>
                <a:spcPts val="0"/>
              </a:spcAft>
              <a:buSzPts val="3100"/>
              <a:buChar char="●"/>
            </a:pPr>
            <a:r>
              <a:rPr lang="en-US" sz="3100"/>
              <a:t>Lobbyist worked to find a funding source</a:t>
            </a:r>
            <a:endParaRPr sz="3100"/>
          </a:p>
          <a:p>
            <a:pPr indent="-425450" lvl="0" marL="457200" rtl="0" algn="l">
              <a:lnSpc>
                <a:spcPct val="115000"/>
              </a:lnSpc>
              <a:spcBef>
                <a:spcPts val="0"/>
              </a:spcBef>
              <a:spcAft>
                <a:spcPts val="0"/>
              </a:spcAft>
              <a:buSzPts val="3100"/>
              <a:buChar char="●"/>
            </a:pPr>
            <a:r>
              <a:rPr lang="en-US" sz="3100"/>
              <a:t>Worked to find sponsors for the bill</a:t>
            </a:r>
            <a:endParaRPr sz="3100"/>
          </a:p>
          <a:p>
            <a:pPr indent="-425450" lvl="0" marL="457200" rtl="0" algn="l">
              <a:lnSpc>
                <a:spcPct val="115000"/>
              </a:lnSpc>
              <a:spcBef>
                <a:spcPts val="0"/>
              </a:spcBef>
              <a:spcAft>
                <a:spcPts val="0"/>
              </a:spcAft>
              <a:buSzPts val="3100"/>
              <a:buChar char="●"/>
            </a:pPr>
            <a:r>
              <a:rPr lang="en-US" sz="3100"/>
              <a:t>Collected data and success stories from families and interveners</a:t>
            </a:r>
            <a:endParaRPr sz="3100"/>
          </a:p>
          <a:p>
            <a:pPr indent="0" lvl="0" marL="457200" rtl="0" algn="l">
              <a:lnSpc>
                <a:spcPct val="150000"/>
              </a:lnSpc>
              <a:spcBef>
                <a:spcPts val="640"/>
              </a:spcBef>
              <a:spcAft>
                <a:spcPts val="0"/>
              </a:spcAft>
              <a:buSzPts val="32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f2d8ef6bb0_0_38"/>
          <p:cNvSpPr txBox="1"/>
          <p:nvPr>
            <p:ph type="title"/>
          </p:nvPr>
        </p:nvSpPr>
        <p:spPr>
          <a:xfrm>
            <a:off x="2229420" y="274638"/>
            <a:ext cx="58479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Legislative Process</a:t>
            </a:r>
            <a:endParaRPr/>
          </a:p>
        </p:txBody>
      </p:sp>
      <p:sp>
        <p:nvSpPr>
          <p:cNvPr id="199" name="Google Shape;199;g2f2d8ef6bb0_0_38"/>
          <p:cNvSpPr txBox="1"/>
          <p:nvPr>
            <p:ph idx="1" type="body"/>
          </p:nvPr>
        </p:nvSpPr>
        <p:spPr>
          <a:xfrm>
            <a:off x="457200" y="1600200"/>
            <a:ext cx="7620000" cy="4800600"/>
          </a:xfrm>
          <a:prstGeom prst="rect">
            <a:avLst/>
          </a:prstGeom>
          <a:noFill/>
          <a:ln>
            <a:noFill/>
          </a:ln>
        </p:spPr>
        <p:txBody>
          <a:bodyPr anchorCtr="0" anchor="t" bIns="45700" lIns="91425" spcFirstLastPara="1" rIns="91425" wrap="square" tIns="45700">
            <a:noAutofit/>
          </a:bodyPr>
          <a:lstStyle/>
          <a:p>
            <a:pPr indent="0" lvl="0" marL="0" rtl="0" algn="ctr">
              <a:lnSpc>
                <a:spcPct val="120000"/>
              </a:lnSpc>
              <a:spcBef>
                <a:spcPts val="0"/>
              </a:spcBef>
              <a:spcAft>
                <a:spcPts val="0"/>
              </a:spcAft>
              <a:buClr>
                <a:schemeClr val="dk1"/>
              </a:buClr>
              <a:buSzPts val="1100"/>
              <a:buFont typeface="Arial"/>
              <a:buNone/>
            </a:pPr>
            <a:r>
              <a:rPr b="1" lang="en-US" sz="1800">
                <a:highlight>
                  <a:srgbClr val="FFFFFF"/>
                </a:highlight>
                <a:latin typeface="Cambria"/>
                <a:ea typeface="Cambria"/>
                <a:cs typeface="Cambria"/>
                <a:sym typeface="Cambria"/>
              </a:rPr>
              <a:t>HB23-1067 - Family Intervener Program Deafblind Children</a:t>
            </a:r>
            <a:endParaRPr b="1" sz="1800">
              <a:highlight>
                <a:srgbClr val="FFFFFF"/>
              </a:highlight>
              <a:latin typeface="Cambria"/>
              <a:ea typeface="Cambria"/>
              <a:cs typeface="Cambria"/>
              <a:sym typeface="Cambria"/>
            </a:endParaRPr>
          </a:p>
          <a:p>
            <a:pPr indent="0" lvl="0" marL="0" rtl="0" algn="l">
              <a:lnSpc>
                <a:spcPct val="130000"/>
              </a:lnSpc>
              <a:spcBef>
                <a:spcPts val="0"/>
              </a:spcBef>
              <a:spcAft>
                <a:spcPts val="0"/>
              </a:spcAft>
              <a:buClr>
                <a:schemeClr val="dk1"/>
              </a:buClr>
              <a:buSzPts val="1100"/>
              <a:buFont typeface="Arial"/>
              <a:buNone/>
            </a:pPr>
            <a:r>
              <a:rPr lang="en-US" sz="1700">
                <a:highlight>
                  <a:srgbClr val="FFFFFF"/>
                </a:highlight>
                <a:latin typeface="Cambria"/>
                <a:ea typeface="Cambria"/>
                <a:cs typeface="Cambria"/>
                <a:sym typeface="Cambria"/>
              </a:rPr>
              <a:t>Concerning creation of a family and community intervener program to support children experiencing deafblindness, and, in connection therewith, making an appropriation.</a:t>
            </a:r>
            <a:br>
              <a:rPr lang="en-US" sz="1700">
                <a:highlight>
                  <a:srgbClr val="FFFFFF"/>
                </a:highlight>
                <a:latin typeface="Cambria"/>
                <a:ea typeface="Cambria"/>
                <a:cs typeface="Cambria"/>
                <a:sym typeface="Cambria"/>
              </a:rPr>
            </a:br>
            <a:endParaRPr sz="1700">
              <a:highlight>
                <a:srgbClr val="FFFFFF"/>
              </a:highlight>
              <a:latin typeface="Cambria"/>
              <a:ea typeface="Cambria"/>
              <a:cs typeface="Cambria"/>
              <a:sym typeface="Cambria"/>
            </a:endParaRPr>
          </a:p>
          <a:p>
            <a:pPr indent="0" lvl="0" marL="0" rtl="0" algn="l">
              <a:lnSpc>
                <a:spcPct val="115000"/>
              </a:lnSpc>
              <a:spcBef>
                <a:spcPts val="1900"/>
              </a:spcBef>
              <a:spcAft>
                <a:spcPts val="0"/>
              </a:spcAft>
              <a:buClr>
                <a:schemeClr val="dk1"/>
              </a:buClr>
              <a:buSzPts val="1100"/>
              <a:buFont typeface="Arial"/>
              <a:buNone/>
            </a:pPr>
            <a:r>
              <a:rPr i="1" lang="en-US" sz="1700">
                <a:highlight>
                  <a:srgbClr val="FFFFFF"/>
                </a:highlight>
                <a:latin typeface="Cambria"/>
                <a:ea typeface="Cambria"/>
                <a:cs typeface="Cambria"/>
                <a:sym typeface="Cambria"/>
              </a:rPr>
              <a:t>The act creates the family and community intervener program (program) to support children who are deafblind and their families. The program provides deafblind children the services of an intervener who is specifically trained in deafblindness, building language and communication skills, and intervention strategies with children who are deafblind and their community, families, and environment. The Colorado commission for the deaf, hard of hearing, and deafblind shall contract with an intervener program manager (manager) who has oversight over the program, the intervener activities, and the outcomes for children who are deafblind.</a:t>
            </a:r>
            <a:endParaRPr sz="4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2f2d8ef6bb0_0_51"/>
          <p:cNvSpPr txBox="1"/>
          <p:nvPr>
            <p:ph type="title"/>
          </p:nvPr>
        </p:nvSpPr>
        <p:spPr>
          <a:xfrm>
            <a:off x="2229420" y="274638"/>
            <a:ext cx="58479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HB 23-1067</a:t>
            </a:r>
            <a:endParaRPr/>
          </a:p>
        </p:txBody>
      </p:sp>
      <p:sp>
        <p:nvSpPr>
          <p:cNvPr id="206" name="Google Shape;206;g2f2d8ef6bb0_0_51"/>
          <p:cNvSpPr txBox="1"/>
          <p:nvPr>
            <p:ph idx="1" type="body"/>
          </p:nvPr>
        </p:nvSpPr>
        <p:spPr>
          <a:xfrm>
            <a:off x="208050" y="1522250"/>
            <a:ext cx="2436000" cy="4878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rPr lang="en-US" sz="2200"/>
              <a:t>Bill i</a:t>
            </a:r>
            <a:r>
              <a:rPr lang="en-US" sz="2200"/>
              <a:t>ntroduced in the House by Mary Young, and Mary Bradford in the Senate</a:t>
            </a:r>
            <a:endParaRPr sz="2200"/>
          </a:p>
          <a:p>
            <a:pPr indent="-368300" lvl="0" marL="457200" rtl="0" algn="l">
              <a:lnSpc>
                <a:spcPct val="100000"/>
              </a:lnSpc>
              <a:spcBef>
                <a:spcPts val="640"/>
              </a:spcBef>
              <a:spcAft>
                <a:spcPts val="0"/>
              </a:spcAft>
              <a:buSzPts val="2200"/>
              <a:buChar char="●"/>
            </a:pPr>
            <a:r>
              <a:rPr lang="en-US" sz="2200"/>
              <a:t>Helped families craft their stories</a:t>
            </a:r>
            <a:endParaRPr sz="2200"/>
          </a:p>
          <a:p>
            <a:pPr indent="-368300" lvl="0" marL="457200" rtl="0" algn="l">
              <a:lnSpc>
                <a:spcPct val="100000"/>
              </a:lnSpc>
              <a:spcBef>
                <a:spcPts val="0"/>
              </a:spcBef>
              <a:spcAft>
                <a:spcPts val="0"/>
              </a:spcAft>
              <a:buSzPts val="2200"/>
              <a:buChar char="●"/>
            </a:pPr>
            <a:r>
              <a:rPr lang="en-US" sz="2200"/>
              <a:t>Parents and participants </a:t>
            </a:r>
            <a:r>
              <a:rPr lang="en-US" sz="2200"/>
              <a:t>testified</a:t>
            </a:r>
            <a:r>
              <a:rPr lang="en-US" sz="2200"/>
              <a:t> at committee hearings at the capitol</a:t>
            </a:r>
            <a:endParaRPr sz="2200"/>
          </a:p>
        </p:txBody>
      </p:sp>
      <p:pic>
        <p:nvPicPr>
          <p:cNvPr id="207" name="Google Shape;207;g2f2d8ef6bb0_0_51"/>
          <p:cNvPicPr preferRelativeResize="0"/>
          <p:nvPr/>
        </p:nvPicPr>
        <p:blipFill rotWithShape="1">
          <a:blip r:embed="rId3">
            <a:alphaModFix/>
          </a:blip>
          <a:srcRect b="0" l="0" r="0" t="0"/>
          <a:stretch/>
        </p:blipFill>
        <p:spPr>
          <a:xfrm>
            <a:off x="2644050" y="1439975"/>
            <a:ext cx="5847900" cy="49912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2f2d8ef6bb0_0_64"/>
          <p:cNvSpPr txBox="1"/>
          <p:nvPr>
            <p:ph type="title"/>
          </p:nvPr>
        </p:nvSpPr>
        <p:spPr>
          <a:xfrm>
            <a:off x="2229420" y="274638"/>
            <a:ext cx="58479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Gathered Momentum</a:t>
            </a:r>
            <a:endParaRPr/>
          </a:p>
        </p:txBody>
      </p:sp>
      <p:sp>
        <p:nvSpPr>
          <p:cNvPr id="214" name="Google Shape;214;g2f2d8ef6bb0_0_64"/>
          <p:cNvSpPr txBox="1"/>
          <p:nvPr>
            <p:ph idx="1" type="body"/>
          </p:nvPr>
        </p:nvSpPr>
        <p:spPr>
          <a:xfrm>
            <a:off x="457200" y="1600200"/>
            <a:ext cx="7620000" cy="48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t/>
            </a:r>
            <a:endParaRPr/>
          </a:p>
        </p:txBody>
      </p:sp>
      <p:pic>
        <p:nvPicPr>
          <p:cNvPr id="215" name="Google Shape;215;g2f2d8ef6bb0_0_64"/>
          <p:cNvPicPr preferRelativeResize="0"/>
          <p:nvPr/>
        </p:nvPicPr>
        <p:blipFill rotWithShape="1">
          <a:blip r:embed="rId3">
            <a:alphaModFix/>
          </a:blip>
          <a:srcRect b="0" l="0" r="0" t="0"/>
          <a:stretch/>
        </p:blipFill>
        <p:spPr>
          <a:xfrm>
            <a:off x="457191" y="1417650"/>
            <a:ext cx="6946284" cy="54403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f2d8ef6bb0_0_58"/>
          <p:cNvSpPr txBox="1"/>
          <p:nvPr>
            <p:ph type="title"/>
          </p:nvPr>
        </p:nvSpPr>
        <p:spPr>
          <a:xfrm>
            <a:off x="2229420" y="274638"/>
            <a:ext cx="58479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Signed into Law</a:t>
            </a:r>
            <a:endParaRPr/>
          </a:p>
          <a:p>
            <a:pPr indent="0" lvl="0" marL="0" rtl="0" algn="ctr">
              <a:lnSpc>
                <a:spcPct val="100000"/>
              </a:lnSpc>
              <a:spcBef>
                <a:spcPts val="0"/>
              </a:spcBef>
              <a:spcAft>
                <a:spcPts val="0"/>
              </a:spcAft>
              <a:buSzPts val="1400"/>
              <a:buNone/>
            </a:pPr>
            <a:r>
              <a:rPr lang="en-US"/>
              <a:t>May 15, 2023 </a:t>
            </a:r>
            <a:endParaRPr/>
          </a:p>
        </p:txBody>
      </p:sp>
      <p:sp>
        <p:nvSpPr>
          <p:cNvPr id="222" name="Google Shape;222;g2f2d8ef6bb0_0_58"/>
          <p:cNvSpPr txBox="1"/>
          <p:nvPr>
            <p:ph idx="1" type="body"/>
          </p:nvPr>
        </p:nvSpPr>
        <p:spPr>
          <a:xfrm>
            <a:off x="457200" y="1600200"/>
            <a:ext cx="7620000" cy="48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3200"/>
              <a:buNone/>
            </a:pPr>
            <a:r>
              <a:t/>
            </a:r>
            <a:endParaRPr sz="9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900">
              <a:latin typeface="Arial"/>
              <a:ea typeface="Arial"/>
              <a:cs typeface="Arial"/>
              <a:sym typeface="Arial"/>
            </a:endParaRPr>
          </a:p>
          <a:p>
            <a:pPr indent="0" lvl="0" marL="0" rtl="0" algn="l">
              <a:lnSpc>
                <a:spcPct val="100000"/>
              </a:lnSpc>
              <a:spcBef>
                <a:spcPts val="640"/>
              </a:spcBef>
              <a:spcAft>
                <a:spcPts val="0"/>
              </a:spcAft>
              <a:buSzPts val="3200"/>
              <a:buNone/>
            </a:pPr>
            <a:r>
              <a:t/>
            </a:r>
            <a:endParaRPr/>
          </a:p>
        </p:txBody>
      </p:sp>
      <p:pic>
        <p:nvPicPr>
          <p:cNvPr id="223" name="Google Shape;223;g2f2d8ef6bb0_0_58"/>
          <p:cNvPicPr preferRelativeResize="0"/>
          <p:nvPr/>
        </p:nvPicPr>
        <p:blipFill rotWithShape="1">
          <a:blip r:embed="rId3">
            <a:alphaModFix/>
          </a:blip>
          <a:srcRect b="0" l="0" r="0" t="0"/>
          <a:stretch/>
        </p:blipFill>
        <p:spPr>
          <a:xfrm>
            <a:off x="725971" y="1600200"/>
            <a:ext cx="6986952" cy="50150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2f2d8ef6bb0_0_29"/>
          <p:cNvSpPr txBox="1"/>
          <p:nvPr>
            <p:ph type="title"/>
          </p:nvPr>
        </p:nvSpPr>
        <p:spPr>
          <a:xfrm>
            <a:off x="2229420" y="274638"/>
            <a:ext cx="58479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Won an Award!</a:t>
            </a:r>
            <a:endParaRPr/>
          </a:p>
        </p:txBody>
      </p:sp>
      <p:sp>
        <p:nvSpPr>
          <p:cNvPr id="230" name="Google Shape;230;g2f2d8ef6bb0_0_29"/>
          <p:cNvSpPr txBox="1"/>
          <p:nvPr>
            <p:ph idx="1" type="body"/>
          </p:nvPr>
        </p:nvSpPr>
        <p:spPr>
          <a:xfrm>
            <a:off x="4823100" y="1539800"/>
            <a:ext cx="3505200" cy="48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rPr lang="en-US" sz="2800">
                <a:solidFill>
                  <a:srgbClr val="191919"/>
                </a:solidFill>
                <a:latin typeface="Trebuchet MS"/>
                <a:ea typeface="Trebuchet MS"/>
                <a:cs typeface="Trebuchet MS"/>
                <a:sym typeface="Trebuchet MS"/>
              </a:rPr>
              <a:t>2023 Susan J. Elliot Award </a:t>
            </a:r>
            <a:endParaRPr sz="2800">
              <a:solidFill>
                <a:srgbClr val="191919"/>
              </a:solidFill>
              <a:latin typeface="Trebuchet MS"/>
              <a:ea typeface="Trebuchet MS"/>
              <a:cs typeface="Trebuchet MS"/>
              <a:sym typeface="Trebuchet MS"/>
            </a:endParaRPr>
          </a:p>
          <a:p>
            <a:pPr indent="0" lvl="0" marL="0" rtl="0" algn="l">
              <a:lnSpc>
                <a:spcPct val="100000"/>
              </a:lnSpc>
              <a:spcBef>
                <a:spcPts val="640"/>
              </a:spcBef>
              <a:spcAft>
                <a:spcPts val="0"/>
              </a:spcAft>
              <a:buSzPts val="3200"/>
              <a:buNone/>
            </a:pPr>
            <a:r>
              <a:t/>
            </a:r>
            <a:endParaRPr sz="2800">
              <a:solidFill>
                <a:srgbClr val="191919"/>
              </a:solidFill>
              <a:latin typeface="Trebuchet MS"/>
              <a:ea typeface="Trebuchet MS"/>
              <a:cs typeface="Trebuchet MS"/>
              <a:sym typeface="Trebuchet MS"/>
            </a:endParaRPr>
          </a:p>
          <a:p>
            <a:pPr indent="0" lvl="0" marL="0" rtl="0" algn="l">
              <a:lnSpc>
                <a:spcPct val="100000"/>
              </a:lnSpc>
              <a:spcBef>
                <a:spcPts val="640"/>
              </a:spcBef>
              <a:spcAft>
                <a:spcPts val="0"/>
              </a:spcAft>
              <a:buSzPts val="3200"/>
              <a:buNone/>
            </a:pPr>
            <a:r>
              <a:rPr lang="en-US" sz="2800">
                <a:solidFill>
                  <a:srgbClr val="191919"/>
                </a:solidFill>
                <a:latin typeface="Trebuchet MS"/>
                <a:ea typeface="Trebuchet MS"/>
                <a:cs typeface="Trebuchet MS"/>
                <a:sym typeface="Trebuchet MS"/>
              </a:rPr>
              <a:t>							Kiera Zink &amp; </a:t>
            </a:r>
            <a:endParaRPr sz="2800">
              <a:solidFill>
                <a:srgbClr val="191919"/>
              </a:solidFill>
              <a:latin typeface="Trebuchet MS"/>
              <a:ea typeface="Trebuchet MS"/>
              <a:cs typeface="Trebuchet MS"/>
              <a:sym typeface="Trebuchet MS"/>
            </a:endParaRPr>
          </a:p>
          <a:p>
            <a:pPr indent="0" lvl="0" marL="0" rtl="0" algn="l">
              <a:lnSpc>
                <a:spcPct val="100000"/>
              </a:lnSpc>
              <a:spcBef>
                <a:spcPts val="640"/>
              </a:spcBef>
              <a:spcAft>
                <a:spcPts val="0"/>
              </a:spcAft>
              <a:buSzPts val="3200"/>
              <a:buNone/>
            </a:pPr>
            <a:r>
              <a:rPr lang="en-US" sz="2800">
                <a:solidFill>
                  <a:srgbClr val="191919"/>
                </a:solidFill>
                <a:latin typeface="Trebuchet MS"/>
                <a:ea typeface="Trebuchet MS"/>
                <a:cs typeface="Trebuchet MS"/>
                <a:sym typeface="Trebuchet MS"/>
              </a:rPr>
              <a:t>Elli Streifer </a:t>
            </a:r>
            <a:endParaRPr sz="2800">
              <a:solidFill>
                <a:srgbClr val="191919"/>
              </a:solidFill>
              <a:latin typeface="Trebuchet MS"/>
              <a:ea typeface="Trebuchet MS"/>
              <a:cs typeface="Trebuchet MS"/>
              <a:sym typeface="Trebuchet MS"/>
            </a:endParaRPr>
          </a:p>
          <a:p>
            <a:pPr indent="0" lvl="0" marL="0" rtl="0" algn="l">
              <a:lnSpc>
                <a:spcPct val="100000"/>
              </a:lnSpc>
              <a:spcBef>
                <a:spcPts val="640"/>
              </a:spcBef>
              <a:spcAft>
                <a:spcPts val="0"/>
              </a:spcAft>
              <a:buSzPts val="3200"/>
              <a:buNone/>
            </a:pPr>
            <a:r>
              <a:rPr lang="en-US" sz="2800">
                <a:solidFill>
                  <a:srgbClr val="191919"/>
                </a:solidFill>
                <a:latin typeface="Trebuchet MS"/>
                <a:ea typeface="Trebuchet MS"/>
                <a:cs typeface="Trebuchet MS"/>
                <a:sym typeface="Trebuchet MS"/>
              </a:rPr>
              <a:t>accept the award on behalf of Family Voices CO</a:t>
            </a:r>
            <a:endParaRPr sz="2800">
              <a:solidFill>
                <a:srgbClr val="191919"/>
              </a:solidFill>
              <a:latin typeface="Trebuchet MS"/>
              <a:ea typeface="Trebuchet MS"/>
              <a:cs typeface="Trebuchet MS"/>
              <a:sym typeface="Trebuchet MS"/>
            </a:endParaRPr>
          </a:p>
        </p:txBody>
      </p:sp>
      <p:pic>
        <p:nvPicPr>
          <p:cNvPr descr="Two smiling women wearing navy shirts hold an Award plaque and a glass award statue." id="231" name="Google Shape;231;g2f2d8ef6bb0_0_29"/>
          <p:cNvPicPr preferRelativeResize="0"/>
          <p:nvPr/>
        </p:nvPicPr>
        <p:blipFill rotWithShape="1">
          <a:blip r:embed="rId3">
            <a:alphaModFix/>
          </a:blip>
          <a:srcRect b="0" l="0" r="0" t="0"/>
          <a:stretch/>
        </p:blipFill>
        <p:spPr>
          <a:xfrm>
            <a:off x="0" y="1885325"/>
            <a:ext cx="4640226" cy="41095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f2d8ef6bb0_0_74"/>
          <p:cNvSpPr txBox="1"/>
          <p:nvPr>
            <p:ph type="title"/>
          </p:nvPr>
        </p:nvSpPr>
        <p:spPr>
          <a:xfrm>
            <a:off x="2229420" y="274638"/>
            <a:ext cx="58479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Data</a:t>
            </a:r>
            <a:endParaRPr/>
          </a:p>
        </p:txBody>
      </p:sp>
      <p:sp>
        <p:nvSpPr>
          <p:cNvPr id="238" name="Google Shape;238;g2f2d8ef6bb0_0_74"/>
          <p:cNvSpPr txBox="1"/>
          <p:nvPr>
            <p:ph idx="1" type="body"/>
          </p:nvPr>
        </p:nvSpPr>
        <p:spPr>
          <a:xfrm>
            <a:off x="457200" y="1600200"/>
            <a:ext cx="7620000" cy="4800600"/>
          </a:xfrm>
          <a:prstGeom prst="rect">
            <a:avLst/>
          </a:prstGeom>
          <a:noFill/>
          <a:ln>
            <a:noFill/>
          </a:ln>
        </p:spPr>
        <p:txBody>
          <a:bodyPr anchorCtr="0" anchor="t" bIns="45700" lIns="91425" spcFirstLastPara="1" rIns="91425" wrap="square" tIns="45700">
            <a:noAutofit/>
          </a:bodyPr>
          <a:lstStyle/>
          <a:p>
            <a:pPr indent="-393700" lvl="0" marL="457200" rtl="0" algn="l">
              <a:lnSpc>
                <a:spcPct val="150000"/>
              </a:lnSpc>
              <a:spcBef>
                <a:spcPts val="640"/>
              </a:spcBef>
              <a:spcAft>
                <a:spcPts val="0"/>
              </a:spcAft>
              <a:buSzPts val="2600"/>
              <a:buChar char="●"/>
            </a:pPr>
            <a:r>
              <a:rPr lang="en-US" sz="2600"/>
              <a:t>11 Interveners - 8 newly recruited to the field</a:t>
            </a:r>
            <a:endParaRPr sz="2600"/>
          </a:p>
          <a:p>
            <a:pPr indent="-393700" lvl="0" marL="457200" rtl="0" algn="l">
              <a:lnSpc>
                <a:spcPct val="150000"/>
              </a:lnSpc>
              <a:spcBef>
                <a:spcPts val="0"/>
              </a:spcBef>
              <a:spcAft>
                <a:spcPts val="0"/>
              </a:spcAft>
              <a:buSzPts val="2600"/>
              <a:buChar char="●"/>
            </a:pPr>
            <a:r>
              <a:rPr lang="en-US" sz="2600"/>
              <a:t>20 children served - ages 18 months to 24 years</a:t>
            </a:r>
            <a:endParaRPr sz="2600"/>
          </a:p>
          <a:p>
            <a:pPr indent="0" lvl="0" marL="457200" rtl="0" algn="l">
              <a:lnSpc>
                <a:spcPct val="100000"/>
              </a:lnSpc>
              <a:spcBef>
                <a:spcPts val="640"/>
              </a:spcBef>
              <a:spcAft>
                <a:spcPts val="0"/>
              </a:spcAft>
              <a:buSzPts val="3200"/>
              <a:buNone/>
            </a:pPr>
            <a:r>
              <a:t/>
            </a:r>
            <a:endParaRPr/>
          </a:p>
        </p:txBody>
      </p:sp>
      <p:pic>
        <p:nvPicPr>
          <p:cNvPr id="239" name="Google Shape;239;g2f2d8ef6bb0_0_74"/>
          <p:cNvPicPr preferRelativeResize="0"/>
          <p:nvPr/>
        </p:nvPicPr>
        <p:blipFill rotWithShape="1">
          <a:blip r:embed="rId3">
            <a:alphaModFix/>
          </a:blip>
          <a:srcRect b="-1419" l="0" r="0" t="0"/>
          <a:stretch/>
        </p:blipFill>
        <p:spPr>
          <a:xfrm>
            <a:off x="92578" y="4008351"/>
            <a:ext cx="8240107" cy="2129737"/>
          </a:xfrm>
          <a:prstGeom prst="rect">
            <a:avLst/>
          </a:prstGeom>
          <a:noFill/>
          <a:ln>
            <a:noFill/>
          </a:ln>
        </p:spPr>
      </p:pic>
      <p:sp>
        <p:nvSpPr>
          <p:cNvPr id="240" name="Google Shape;240;g2f2d8ef6bb0_0_74"/>
          <p:cNvSpPr txBox="1"/>
          <p:nvPr/>
        </p:nvSpPr>
        <p:spPr>
          <a:xfrm>
            <a:off x="333900" y="3146450"/>
            <a:ext cx="7620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Overall, how satisfied are you with the Intervener services your child and family received?</a:t>
            </a: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2f41f5c2f80_0_172"/>
          <p:cNvSpPr txBox="1"/>
          <p:nvPr/>
        </p:nvSpPr>
        <p:spPr>
          <a:xfrm>
            <a:off x="200000" y="209450"/>
            <a:ext cx="8229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How often does your child engage in community activities (not including school or therapy)?</a:t>
            </a:r>
            <a:endParaRPr b="0" i="0" sz="1400" u="none" cap="none" strike="noStrike">
              <a:solidFill>
                <a:srgbClr val="000000"/>
              </a:solidFill>
              <a:latin typeface="Arial"/>
              <a:ea typeface="Arial"/>
              <a:cs typeface="Arial"/>
              <a:sym typeface="Arial"/>
            </a:endParaRPr>
          </a:p>
        </p:txBody>
      </p:sp>
      <p:sp>
        <p:nvSpPr>
          <p:cNvPr id="246" name="Google Shape;246;g2f41f5c2f80_0_172"/>
          <p:cNvSpPr txBox="1"/>
          <p:nvPr/>
        </p:nvSpPr>
        <p:spPr>
          <a:xfrm>
            <a:off x="585576" y="1048567"/>
            <a:ext cx="495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Pre</a:t>
            </a:r>
            <a:endParaRPr b="0" i="0" sz="1400" u="none" cap="none" strike="noStrike">
              <a:solidFill>
                <a:srgbClr val="000000"/>
              </a:solidFill>
              <a:latin typeface="Arial"/>
              <a:ea typeface="Arial"/>
              <a:cs typeface="Arial"/>
              <a:sym typeface="Arial"/>
            </a:endParaRPr>
          </a:p>
        </p:txBody>
      </p:sp>
      <p:sp>
        <p:nvSpPr>
          <p:cNvPr id="247" name="Google Shape;247;g2f41f5c2f80_0_172"/>
          <p:cNvSpPr txBox="1"/>
          <p:nvPr/>
        </p:nvSpPr>
        <p:spPr>
          <a:xfrm>
            <a:off x="554645" y="3408494"/>
            <a:ext cx="774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Post</a:t>
            </a:r>
            <a:endParaRPr b="0" i="0" sz="1400" u="none" cap="none" strike="noStrike">
              <a:solidFill>
                <a:srgbClr val="000000"/>
              </a:solidFill>
              <a:latin typeface="Arial"/>
              <a:ea typeface="Arial"/>
              <a:cs typeface="Arial"/>
              <a:sym typeface="Arial"/>
            </a:endParaRPr>
          </a:p>
        </p:txBody>
      </p:sp>
      <p:pic>
        <p:nvPicPr>
          <p:cNvPr id="248" name="Google Shape;248;g2f41f5c2f80_0_172"/>
          <p:cNvPicPr preferRelativeResize="0"/>
          <p:nvPr/>
        </p:nvPicPr>
        <p:blipFill rotWithShape="1">
          <a:blip r:embed="rId3">
            <a:alphaModFix/>
          </a:blip>
          <a:srcRect b="0" l="0" r="0" t="0"/>
          <a:stretch/>
        </p:blipFill>
        <p:spPr>
          <a:xfrm>
            <a:off x="269088" y="3777794"/>
            <a:ext cx="8000000" cy="2603049"/>
          </a:xfrm>
          <a:prstGeom prst="rect">
            <a:avLst/>
          </a:prstGeom>
          <a:noFill/>
          <a:ln>
            <a:noFill/>
          </a:ln>
        </p:spPr>
      </p:pic>
      <p:sp>
        <p:nvSpPr>
          <p:cNvPr id="249" name="Google Shape;249;g2f41f5c2f80_0_172"/>
          <p:cNvSpPr txBox="1"/>
          <p:nvPr/>
        </p:nvSpPr>
        <p:spPr>
          <a:xfrm>
            <a:off x="2325997" y="4410885"/>
            <a:ext cx="710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8.3%</a:t>
            </a:r>
            <a:endParaRPr/>
          </a:p>
        </p:txBody>
      </p:sp>
      <p:pic>
        <p:nvPicPr>
          <p:cNvPr id="250" name="Google Shape;250;g2f41f5c2f80_0_172"/>
          <p:cNvPicPr preferRelativeResize="0"/>
          <p:nvPr/>
        </p:nvPicPr>
        <p:blipFill rotWithShape="1">
          <a:blip r:embed="rId4">
            <a:alphaModFix/>
          </a:blip>
          <a:srcRect b="0" l="0" r="0" t="0"/>
          <a:stretch/>
        </p:blipFill>
        <p:spPr>
          <a:xfrm>
            <a:off x="108575" y="1361225"/>
            <a:ext cx="8321025" cy="1850644"/>
          </a:xfrm>
          <a:prstGeom prst="rect">
            <a:avLst/>
          </a:prstGeom>
          <a:noFill/>
          <a:ln>
            <a:noFill/>
          </a:ln>
        </p:spPr>
      </p:pic>
      <p:sp>
        <p:nvSpPr>
          <p:cNvPr id="251" name="Google Shape;251;g2f41f5c2f80_0_172"/>
          <p:cNvSpPr txBox="1"/>
          <p:nvPr/>
        </p:nvSpPr>
        <p:spPr>
          <a:xfrm>
            <a:off x="1615596" y="2037694"/>
            <a:ext cx="710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8.3%</a:t>
            </a:r>
            <a:endParaRPr/>
          </a:p>
        </p:txBody>
      </p:sp>
      <p:sp>
        <p:nvSpPr>
          <p:cNvPr id="252" name="Google Shape;252;g2f41f5c2f80_0_172"/>
          <p:cNvSpPr txBox="1"/>
          <p:nvPr/>
        </p:nvSpPr>
        <p:spPr>
          <a:xfrm>
            <a:off x="7654974" y="2037691"/>
            <a:ext cx="710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8.3%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
          <p:cNvSpPr txBox="1"/>
          <p:nvPr>
            <p:ph type="title"/>
          </p:nvPr>
        </p:nvSpPr>
        <p:spPr>
          <a:xfrm>
            <a:off x="892175" y="1843088"/>
            <a:ext cx="7173913"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6000"/>
              <a:t>OUR MISSION:</a:t>
            </a:r>
            <a:endParaRPr/>
          </a:p>
        </p:txBody>
      </p:sp>
      <p:sp>
        <p:nvSpPr>
          <p:cNvPr id="112" name="Google Shape;112;p2"/>
          <p:cNvSpPr txBox="1"/>
          <p:nvPr/>
        </p:nvSpPr>
        <p:spPr>
          <a:xfrm>
            <a:off x="892175" y="3228975"/>
            <a:ext cx="71739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000"/>
              <a:buFont typeface="Arial"/>
              <a:buNone/>
            </a:pPr>
            <a:r>
              <a:rPr b="0" i="0" lang="en-US" sz="4000" u="none" cap="none" strike="noStrike">
                <a:solidFill>
                  <a:schemeClr val="dk1"/>
                </a:solidFill>
                <a:latin typeface="Calibri"/>
                <a:ea typeface="Calibri"/>
                <a:cs typeface="Calibri"/>
                <a:sym typeface="Calibri"/>
              </a:rPr>
              <a:t>Making COLORADO a better place for children and youth with special health care needs</a:t>
            </a:r>
            <a:endParaRPr b="0" i="0" sz="1400" u="none" cap="none" strike="noStrike">
              <a:solidFill>
                <a:srgbClr val="000000"/>
              </a:solidFill>
              <a:latin typeface="Arial"/>
              <a:ea typeface="Arial"/>
              <a:cs typeface="Arial"/>
              <a:sym typeface="Arial"/>
            </a:endParaRPr>
          </a:p>
        </p:txBody>
      </p:sp>
      <p:sp>
        <p:nvSpPr>
          <p:cNvPr id="113" name="Google Shape;113;p2"/>
          <p:cNvSpPr txBox="1"/>
          <p:nvPr/>
        </p:nvSpPr>
        <p:spPr>
          <a:xfrm>
            <a:off x="3215900" y="6357950"/>
            <a:ext cx="2371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www.familyvoicesco.org</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2f41f5c2f80_0_195"/>
          <p:cNvSpPr txBox="1"/>
          <p:nvPr/>
        </p:nvSpPr>
        <p:spPr>
          <a:xfrm>
            <a:off x="200000" y="161266"/>
            <a:ext cx="8229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How would you best describe your child's communication skills?</a:t>
            </a:r>
            <a:endParaRPr b="0" i="0" sz="1400" u="none" cap="none" strike="noStrike">
              <a:solidFill>
                <a:srgbClr val="000000"/>
              </a:solidFill>
              <a:latin typeface="Arial"/>
              <a:ea typeface="Arial"/>
              <a:cs typeface="Arial"/>
              <a:sym typeface="Arial"/>
            </a:endParaRPr>
          </a:p>
        </p:txBody>
      </p:sp>
      <p:sp>
        <p:nvSpPr>
          <p:cNvPr id="258" name="Google Shape;258;g2f41f5c2f80_0_195"/>
          <p:cNvSpPr txBox="1"/>
          <p:nvPr/>
        </p:nvSpPr>
        <p:spPr>
          <a:xfrm>
            <a:off x="701875" y="3253696"/>
            <a:ext cx="1662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Post</a:t>
            </a:r>
            <a:endParaRPr b="0" i="0" sz="1400" u="none" cap="none" strike="noStrike">
              <a:solidFill>
                <a:srgbClr val="000000"/>
              </a:solidFill>
              <a:latin typeface="Arial"/>
              <a:ea typeface="Arial"/>
              <a:cs typeface="Arial"/>
              <a:sym typeface="Arial"/>
            </a:endParaRPr>
          </a:p>
        </p:txBody>
      </p:sp>
      <p:sp>
        <p:nvSpPr>
          <p:cNvPr id="259" name="Google Shape;259;g2f41f5c2f80_0_195"/>
          <p:cNvSpPr txBox="1"/>
          <p:nvPr/>
        </p:nvSpPr>
        <p:spPr>
          <a:xfrm>
            <a:off x="679946" y="980960"/>
            <a:ext cx="495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Pre</a:t>
            </a:r>
            <a:endParaRPr b="0" i="0" sz="1400" u="none" cap="none" strike="noStrike">
              <a:solidFill>
                <a:srgbClr val="000000"/>
              </a:solidFill>
              <a:latin typeface="Arial"/>
              <a:ea typeface="Arial"/>
              <a:cs typeface="Arial"/>
              <a:sym typeface="Arial"/>
            </a:endParaRPr>
          </a:p>
        </p:txBody>
      </p:sp>
      <p:sp>
        <p:nvSpPr>
          <p:cNvPr id="260" name="Google Shape;260;g2f41f5c2f80_0_195"/>
          <p:cNvSpPr/>
          <p:nvPr/>
        </p:nvSpPr>
        <p:spPr>
          <a:xfrm>
            <a:off x="5415853" y="3928533"/>
            <a:ext cx="534000" cy="186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61" name="Google Shape;261;g2f41f5c2f80_0_195"/>
          <p:cNvPicPr preferRelativeResize="0"/>
          <p:nvPr/>
        </p:nvPicPr>
        <p:blipFill rotWithShape="1">
          <a:blip r:embed="rId3">
            <a:alphaModFix/>
          </a:blip>
          <a:srcRect b="0" l="0" r="0" t="0"/>
          <a:stretch/>
        </p:blipFill>
        <p:spPr>
          <a:xfrm>
            <a:off x="255543" y="3578302"/>
            <a:ext cx="8321038" cy="1721078"/>
          </a:xfrm>
          <a:prstGeom prst="rect">
            <a:avLst/>
          </a:prstGeom>
          <a:noFill/>
          <a:ln>
            <a:noFill/>
          </a:ln>
        </p:spPr>
      </p:pic>
      <p:pic>
        <p:nvPicPr>
          <p:cNvPr id="262" name="Google Shape;262;g2f41f5c2f80_0_195"/>
          <p:cNvPicPr preferRelativeResize="0"/>
          <p:nvPr/>
        </p:nvPicPr>
        <p:blipFill rotWithShape="1">
          <a:blip r:embed="rId4">
            <a:alphaModFix/>
          </a:blip>
          <a:srcRect b="0" l="0" r="0" t="0"/>
          <a:stretch/>
        </p:blipFill>
        <p:spPr>
          <a:xfrm>
            <a:off x="452075" y="5323075"/>
            <a:ext cx="5135654" cy="1373100"/>
          </a:xfrm>
          <a:prstGeom prst="rect">
            <a:avLst/>
          </a:prstGeom>
          <a:noFill/>
          <a:ln>
            <a:noFill/>
          </a:ln>
        </p:spPr>
      </p:pic>
      <p:sp>
        <p:nvSpPr>
          <p:cNvPr id="263" name="Google Shape;263;g2f41f5c2f80_0_195"/>
          <p:cNvSpPr txBox="1"/>
          <p:nvPr/>
        </p:nvSpPr>
        <p:spPr>
          <a:xfrm>
            <a:off x="4825579" y="5403654"/>
            <a:ext cx="3520500" cy="23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50" u="none" cap="none" strike="noStrike">
                <a:solidFill>
                  <a:srgbClr val="000000"/>
                </a:solidFill>
                <a:latin typeface="Arial"/>
                <a:ea typeface="Arial"/>
                <a:cs typeface="Arial"/>
                <a:sym typeface="Arial"/>
              </a:rPr>
              <a:t>and which are difficult for an unfamiliar person to understand </a:t>
            </a:r>
            <a:endParaRPr sz="950"/>
          </a:p>
        </p:txBody>
      </p:sp>
      <p:sp>
        <p:nvSpPr>
          <p:cNvPr id="264" name="Google Shape;264;g2f41f5c2f80_0_195"/>
          <p:cNvSpPr txBox="1"/>
          <p:nvPr/>
        </p:nvSpPr>
        <p:spPr>
          <a:xfrm>
            <a:off x="5173040" y="5640341"/>
            <a:ext cx="1780200" cy="23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50" u="none" cap="none" strike="noStrike">
                <a:solidFill>
                  <a:srgbClr val="000000"/>
                </a:solidFill>
                <a:latin typeface="Arial"/>
                <a:ea typeface="Arial"/>
                <a:cs typeface="Arial"/>
                <a:sym typeface="Arial"/>
              </a:rPr>
              <a:t>most people can understand </a:t>
            </a:r>
            <a:endParaRPr sz="950"/>
          </a:p>
        </p:txBody>
      </p:sp>
      <p:sp>
        <p:nvSpPr>
          <p:cNvPr id="265" name="Google Shape;265;g2f41f5c2f80_0_195"/>
          <p:cNvSpPr txBox="1"/>
          <p:nvPr/>
        </p:nvSpPr>
        <p:spPr>
          <a:xfrm>
            <a:off x="4874868" y="5846350"/>
            <a:ext cx="1336500" cy="23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50" u="none" cap="none" strike="noStrike">
                <a:solidFill>
                  <a:srgbClr val="000000"/>
                </a:solidFill>
                <a:latin typeface="Arial"/>
                <a:ea typeface="Arial"/>
                <a:cs typeface="Arial"/>
                <a:sym typeface="Arial"/>
              </a:rPr>
              <a:t>present basic needs</a:t>
            </a:r>
            <a:endParaRPr sz="950"/>
          </a:p>
        </p:txBody>
      </p:sp>
      <p:sp>
        <p:nvSpPr>
          <p:cNvPr id="266" name="Google Shape;266;g2f41f5c2f80_0_195"/>
          <p:cNvSpPr txBox="1"/>
          <p:nvPr/>
        </p:nvSpPr>
        <p:spPr>
          <a:xfrm>
            <a:off x="4972100" y="6083038"/>
            <a:ext cx="1380900" cy="23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50" u="none" cap="none" strike="noStrike">
                <a:solidFill>
                  <a:srgbClr val="000000"/>
                </a:solidFill>
                <a:latin typeface="Arial"/>
                <a:ea typeface="Arial"/>
                <a:cs typeface="Arial"/>
                <a:sym typeface="Arial"/>
              </a:rPr>
              <a:t>, picture symbols, etc.</a:t>
            </a:r>
            <a:endParaRPr sz="950"/>
          </a:p>
        </p:txBody>
      </p:sp>
      <p:sp>
        <p:nvSpPr>
          <p:cNvPr id="267" name="Google Shape;267;g2f41f5c2f80_0_195"/>
          <p:cNvSpPr txBox="1"/>
          <p:nvPr/>
        </p:nvSpPr>
        <p:spPr>
          <a:xfrm>
            <a:off x="4874011" y="6312902"/>
            <a:ext cx="1896300" cy="23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50" u="none" cap="none" strike="noStrike">
                <a:solidFill>
                  <a:srgbClr val="000000"/>
                </a:solidFill>
                <a:latin typeface="Arial"/>
                <a:ea typeface="Arial"/>
                <a:cs typeface="Arial"/>
                <a:sym typeface="Arial"/>
              </a:rPr>
              <a:t>ell about day and communicate</a:t>
            </a:r>
            <a:endParaRPr sz="950"/>
          </a:p>
        </p:txBody>
      </p:sp>
      <p:pic>
        <p:nvPicPr>
          <p:cNvPr id="268" name="Google Shape;268;g2f41f5c2f80_0_195"/>
          <p:cNvPicPr preferRelativeResize="0"/>
          <p:nvPr/>
        </p:nvPicPr>
        <p:blipFill rotWithShape="1">
          <a:blip r:embed="rId5">
            <a:alphaModFix/>
          </a:blip>
          <a:srcRect b="0" l="0" r="0" t="0"/>
          <a:stretch/>
        </p:blipFill>
        <p:spPr>
          <a:xfrm>
            <a:off x="255546" y="1296100"/>
            <a:ext cx="8229350" cy="1866912"/>
          </a:xfrm>
          <a:prstGeom prst="rect">
            <a:avLst/>
          </a:prstGeom>
          <a:noFill/>
          <a:ln>
            <a:noFill/>
          </a:ln>
        </p:spPr>
      </p:pic>
      <p:sp>
        <p:nvSpPr>
          <p:cNvPr id="269" name="Google Shape;269;g2f41f5c2f80_0_195"/>
          <p:cNvSpPr txBox="1"/>
          <p:nvPr/>
        </p:nvSpPr>
        <p:spPr>
          <a:xfrm>
            <a:off x="805485" y="4160277"/>
            <a:ext cx="481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a:ea typeface="Arial"/>
                <a:cs typeface="Arial"/>
                <a:sym typeface="Arial"/>
              </a:rPr>
              <a:t>8%</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7"/>
          <p:cNvSpPr txBox="1"/>
          <p:nvPr>
            <p:ph type="title"/>
          </p:nvPr>
        </p:nvSpPr>
        <p:spPr>
          <a:xfrm>
            <a:off x="2229420" y="274638"/>
            <a:ext cx="584778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Challenges</a:t>
            </a:r>
            <a:endParaRPr/>
          </a:p>
        </p:txBody>
      </p:sp>
      <p:sp>
        <p:nvSpPr>
          <p:cNvPr id="275" name="Google Shape;275;p7"/>
          <p:cNvSpPr txBox="1"/>
          <p:nvPr>
            <p:ph idx="1" type="body"/>
          </p:nvPr>
        </p:nvSpPr>
        <p:spPr>
          <a:xfrm>
            <a:off x="476750" y="1546075"/>
            <a:ext cx="7850100" cy="5148000"/>
          </a:xfrm>
          <a:prstGeom prst="rect">
            <a:avLst/>
          </a:prstGeom>
          <a:noFill/>
          <a:ln>
            <a:noFill/>
          </a:ln>
        </p:spPr>
        <p:txBody>
          <a:bodyPr anchorCtr="0" anchor="t" bIns="45700" lIns="91425" spcFirstLastPara="1" rIns="91425" wrap="square" tIns="45700">
            <a:noAutofit/>
          </a:bodyPr>
          <a:lstStyle/>
          <a:p>
            <a:pPr indent="-501650" lvl="0" marL="628650" rtl="0" algn="l">
              <a:lnSpc>
                <a:spcPct val="100000"/>
              </a:lnSpc>
              <a:spcBef>
                <a:spcPts val="0"/>
              </a:spcBef>
              <a:spcAft>
                <a:spcPts val="0"/>
              </a:spcAft>
              <a:buSzPts val="3000"/>
              <a:buFont typeface="Cambria"/>
              <a:buChar char="●"/>
            </a:pPr>
            <a:r>
              <a:rPr lang="en-US" sz="3000"/>
              <a:t>Creating the many documents for both families and interveners</a:t>
            </a:r>
            <a:endParaRPr sz="3000"/>
          </a:p>
          <a:p>
            <a:pPr indent="-501650" lvl="0" marL="628650" rtl="0" algn="l">
              <a:lnSpc>
                <a:spcPct val="100000"/>
              </a:lnSpc>
              <a:spcBef>
                <a:spcPts val="640"/>
              </a:spcBef>
              <a:spcAft>
                <a:spcPts val="0"/>
              </a:spcAft>
              <a:buSzPts val="3000"/>
              <a:buFont typeface="Cambria"/>
              <a:buChar char="●"/>
            </a:pPr>
            <a:r>
              <a:rPr lang="en-US" sz="3000"/>
              <a:t>The time to onboard  for both families and Interveners took much longer than expected</a:t>
            </a:r>
            <a:endParaRPr sz="3000"/>
          </a:p>
          <a:p>
            <a:pPr indent="-501650" lvl="0" marL="628650" rtl="0" algn="l">
              <a:lnSpc>
                <a:spcPct val="100000"/>
              </a:lnSpc>
              <a:spcBef>
                <a:spcPts val="640"/>
              </a:spcBef>
              <a:spcAft>
                <a:spcPts val="0"/>
              </a:spcAft>
              <a:buSzPts val="3000"/>
              <a:buFont typeface="Cambria"/>
              <a:buChar char="●"/>
            </a:pPr>
            <a:r>
              <a:rPr lang="en-US" sz="3000"/>
              <a:t>Families wanted most of the hours in summer, rather than throughout the year making budgeting difficult</a:t>
            </a:r>
            <a:endParaRPr sz="3000"/>
          </a:p>
          <a:p>
            <a:pPr indent="-501650" lvl="0" marL="628650" rtl="0" algn="l">
              <a:lnSpc>
                <a:spcPct val="100000"/>
              </a:lnSpc>
              <a:spcBef>
                <a:spcPts val="640"/>
              </a:spcBef>
              <a:spcAft>
                <a:spcPts val="0"/>
              </a:spcAft>
              <a:buSzPts val="3000"/>
              <a:buChar char="●"/>
            </a:pPr>
            <a:r>
              <a:rPr lang="en-US" sz="3000"/>
              <a:t>Moving a Program to the a state agency takes TIME!</a:t>
            </a:r>
            <a:endParaRPr sz="3000"/>
          </a:p>
          <a:p>
            <a:pPr indent="-311150" lvl="0" marL="628650" rtl="0" algn="l">
              <a:lnSpc>
                <a:spcPct val="100000"/>
              </a:lnSpc>
              <a:spcBef>
                <a:spcPts val="640"/>
              </a:spcBef>
              <a:spcAft>
                <a:spcPts val="0"/>
              </a:spcAft>
              <a:buSzPts val="3200"/>
              <a:buFont typeface="Cambria"/>
              <a:buNone/>
            </a:pPr>
            <a:r>
              <a:t/>
            </a:r>
            <a:endParaRPr/>
          </a:p>
          <a:p>
            <a:pPr indent="-311150" lvl="0" marL="628650" rtl="0" algn="l">
              <a:lnSpc>
                <a:spcPct val="100000"/>
              </a:lnSpc>
              <a:spcBef>
                <a:spcPts val="640"/>
              </a:spcBef>
              <a:spcAft>
                <a:spcPts val="0"/>
              </a:spcAft>
              <a:buSzPts val="3200"/>
              <a:buFont typeface="Cambria"/>
              <a:buNone/>
            </a:pPr>
            <a:r>
              <a:t/>
            </a:r>
            <a:endParaRPr/>
          </a:p>
          <a:p>
            <a:pPr indent="0" lvl="0" marL="114300" rtl="0" algn="l">
              <a:lnSpc>
                <a:spcPct val="100000"/>
              </a:lnSpc>
              <a:spcBef>
                <a:spcPts val="640"/>
              </a:spcBef>
              <a:spcAft>
                <a:spcPts val="0"/>
              </a:spcAft>
              <a:buSzPts val="3200"/>
              <a:buNone/>
            </a:pPr>
            <a:r>
              <a:t/>
            </a:r>
            <a:endParaRPr/>
          </a:p>
          <a:p>
            <a:pPr indent="0" lvl="0" marL="114300" rtl="0" algn="l">
              <a:lnSpc>
                <a:spcPct val="100000"/>
              </a:lnSpc>
              <a:spcBef>
                <a:spcPts val="640"/>
              </a:spcBef>
              <a:spcAft>
                <a:spcPts val="0"/>
              </a:spcAft>
              <a:buSzPts val="3200"/>
              <a:buNone/>
            </a:pPr>
            <a:r>
              <a:t/>
            </a:r>
            <a:endParaRPr/>
          </a:p>
        </p:txBody>
      </p:sp>
      <p:sp>
        <p:nvSpPr>
          <p:cNvPr id="276" name="Google Shape;276;p7"/>
          <p:cNvSpPr txBox="1"/>
          <p:nvPr/>
        </p:nvSpPr>
        <p:spPr>
          <a:xfrm>
            <a:off x="3215900" y="6357950"/>
            <a:ext cx="2371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www.familyvoicesco.org</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8"/>
          <p:cNvSpPr txBox="1"/>
          <p:nvPr>
            <p:ph type="title"/>
          </p:nvPr>
        </p:nvSpPr>
        <p:spPr>
          <a:xfrm>
            <a:off x="2229420" y="274638"/>
            <a:ext cx="584778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GOALS</a:t>
            </a:r>
            <a:endParaRPr/>
          </a:p>
        </p:txBody>
      </p:sp>
      <p:sp>
        <p:nvSpPr>
          <p:cNvPr id="282" name="Google Shape;282;p8"/>
          <p:cNvSpPr txBox="1"/>
          <p:nvPr>
            <p:ph idx="1" type="body"/>
          </p:nvPr>
        </p:nvSpPr>
        <p:spPr>
          <a:xfrm>
            <a:off x="457200" y="1600200"/>
            <a:ext cx="7620000" cy="48006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SzPts val="3200"/>
              <a:buChar char="✓"/>
            </a:pPr>
            <a:r>
              <a:rPr lang="en-US"/>
              <a:t>Provide children and youth with deafblindness </a:t>
            </a:r>
            <a:r>
              <a:rPr lang="en-US"/>
              <a:t>meaningful</a:t>
            </a:r>
            <a:r>
              <a:rPr lang="en-US"/>
              <a:t> access to their community </a:t>
            </a:r>
            <a:r>
              <a:rPr lang="en-US"/>
              <a:t>comparable</a:t>
            </a:r>
            <a:r>
              <a:rPr lang="en-US"/>
              <a:t> to their peers without sensory impairments</a:t>
            </a:r>
            <a:endParaRPr/>
          </a:p>
          <a:p>
            <a:pPr indent="-431800" lvl="0" marL="457200" rtl="0" algn="l">
              <a:lnSpc>
                <a:spcPct val="100000"/>
              </a:lnSpc>
              <a:spcBef>
                <a:spcPts val="0"/>
              </a:spcBef>
              <a:spcAft>
                <a:spcPts val="0"/>
              </a:spcAft>
              <a:buSzPts val="3200"/>
              <a:buChar char="✓"/>
            </a:pPr>
            <a:r>
              <a:rPr lang="en-US"/>
              <a:t>Provide systems navigation specifically for this population</a:t>
            </a:r>
            <a:endParaRPr/>
          </a:p>
          <a:p>
            <a:pPr indent="-431800" lvl="0" marL="457200" rtl="0" algn="l">
              <a:spcBef>
                <a:spcPts val="0"/>
              </a:spcBef>
              <a:spcAft>
                <a:spcPts val="0"/>
              </a:spcAft>
              <a:buSzPts val="3200"/>
              <a:buChar char="✓"/>
            </a:pPr>
            <a:r>
              <a:rPr lang="en-US"/>
              <a:t>Secure funding for and p</a:t>
            </a:r>
            <a:r>
              <a:rPr lang="en-US"/>
              <a:t>lace this program in a Colorado state agency to continue in perpetuity</a:t>
            </a:r>
            <a:endParaRPr/>
          </a:p>
        </p:txBody>
      </p:sp>
      <p:sp>
        <p:nvSpPr>
          <p:cNvPr id="283" name="Google Shape;283;p8"/>
          <p:cNvSpPr txBox="1"/>
          <p:nvPr/>
        </p:nvSpPr>
        <p:spPr>
          <a:xfrm>
            <a:off x="3215900" y="6357950"/>
            <a:ext cx="2371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www.familyvoicesco.org</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2f2d8ef6bb0_0_80"/>
          <p:cNvSpPr txBox="1"/>
          <p:nvPr>
            <p:ph type="title"/>
          </p:nvPr>
        </p:nvSpPr>
        <p:spPr>
          <a:xfrm>
            <a:off x="2229425" y="274652"/>
            <a:ext cx="5847900" cy="132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Intervener Program Today</a:t>
            </a:r>
            <a:endParaRPr/>
          </a:p>
        </p:txBody>
      </p:sp>
      <p:sp>
        <p:nvSpPr>
          <p:cNvPr id="290" name="Google Shape;290;g2f2d8ef6bb0_0_80"/>
          <p:cNvSpPr txBox="1"/>
          <p:nvPr>
            <p:ph idx="1" type="body"/>
          </p:nvPr>
        </p:nvSpPr>
        <p:spPr>
          <a:xfrm>
            <a:off x="457200" y="1600200"/>
            <a:ext cx="7620000" cy="48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rPr lang="en-US"/>
              <a:t>As of August 1st, 2024, the Intervener Program is managed by The Commission for the Deaf Hard of Hearing and Deaf/Blind.</a:t>
            </a:r>
            <a:endParaRPr/>
          </a:p>
          <a:p>
            <a:pPr indent="0" lvl="0" marL="0" rtl="0" algn="l">
              <a:lnSpc>
                <a:spcPct val="100000"/>
              </a:lnSpc>
              <a:spcBef>
                <a:spcPts val="640"/>
              </a:spcBef>
              <a:spcAft>
                <a:spcPts val="0"/>
              </a:spcAft>
              <a:buSzPts val="3200"/>
              <a:buNone/>
            </a:pPr>
            <a:r>
              <a:t/>
            </a:r>
            <a:endParaRPr/>
          </a:p>
          <a:p>
            <a:pPr indent="0" lvl="0" marL="0" rtl="0" algn="l">
              <a:lnSpc>
                <a:spcPct val="100000"/>
              </a:lnSpc>
              <a:spcBef>
                <a:spcPts val="640"/>
              </a:spcBef>
              <a:spcAft>
                <a:spcPts val="0"/>
              </a:spcAft>
              <a:buSzPts val="3200"/>
              <a:buNone/>
            </a:pPr>
            <a:r>
              <a:rPr lang="en-US"/>
              <a:t>Elli Striefer is the manager of this program</a:t>
            </a:r>
            <a:endParaRPr/>
          </a:p>
          <a:p>
            <a:pPr indent="0" lvl="0" marL="0" rtl="0" algn="l">
              <a:lnSpc>
                <a:spcPct val="100000"/>
              </a:lnSpc>
              <a:spcBef>
                <a:spcPts val="640"/>
              </a:spcBef>
              <a:spcAft>
                <a:spcPts val="0"/>
              </a:spcAft>
              <a:buSzPts val="3200"/>
              <a:buNone/>
            </a:pPr>
            <a:r>
              <a:t/>
            </a:r>
            <a:endParaRPr/>
          </a:p>
          <a:p>
            <a:pPr indent="0" lvl="0" marL="0" rtl="0" algn="l">
              <a:lnSpc>
                <a:spcPct val="100000"/>
              </a:lnSpc>
              <a:spcBef>
                <a:spcPts val="640"/>
              </a:spcBef>
              <a:spcAft>
                <a:spcPts val="0"/>
              </a:spcAft>
              <a:buSzPts val="3200"/>
              <a:buNone/>
            </a:pPr>
            <a:r>
              <a:rPr lang="en-US"/>
              <a:t>The program receives ongoing funding through the Colorado telephone users with disabilities fund</a:t>
            </a:r>
            <a:endParaRPr/>
          </a:p>
          <a:p>
            <a:pPr indent="0" lvl="0" marL="0" rtl="0" algn="l">
              <a:lnSpc>
                <a:spcPct val="100000"/>
              </a:lnSpc>
              <a:spcBef>
                <a:spcPts val="640"/>
              </a:spcBef>
              <a:spcAft>
                <a:spcPts val="0"/>
              </a:spcAft>
              <a:buSzPts val="32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8"/>
          <p:cNvSpPr txBox="1"/>
          <p:nvPr>
            <p:ph type="title"/>
          </p:nvPr>
        </p:nvSpPr>
        <p:spPr>
          <a:xfrm>
            <a:off x="2228850" y="274638"/>
            <a:ext cx="584835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br>
              <a:rPr lang="en-US"/>
            </a:br>
            <a:r>
              <a:rPr lang="en-US"/>
              <a:t>TESTIMONIAL</a:t>
            </a:r>
            <a:endParaRPr/>
          </a:p>
        </p:txBody>
      </p:sp>
      <p:sp>
        <p:nvSpPr>
          <p:cNvPr id="296" name="Google Shape;296;p28"/>
          <p:cNvSpPr txBox="1"/>
          <p:nvPr>
            <p:ph idx="1" type="body"/>
          </p:nvPr>
        </p:nvSpPr>
        <p:spPr>
          <a:xfrm>
            <a:off x="457200" y="2057400"/>
            <a:ext cx="7620000" cy="4800600"/>
          </a:xfrm>
          <a:prstGeom prst="rect">
            <a:avLst/>
          </a:prstGeom>
          <a:noFill/>
          <a:ln>
            <a:noFill/>
          </a:ln>
        </p:spPr>
        <p:txBody>
          <a:bodyPr anchorCtr="0" anchor="t" bIns="45700" lIns="91425" spcFirstLastPara="1" rIns="91425" wrap="square" tIns="45700">
            <a:noAutofit/>
          </a:bodyPr>
          <a:lstStyle/>
          <a:p>
            <a:pPr indent="-311150" lvl="0" marL="628650" rtl="0" algn="l">
              <a:lnSpc>
                <a:spcPct val="100000"/>
              </a:lnSpc>
              <a:spcBef>
                <a:spcPts val="0"/>
              </a:spcBef>
              <a:spcAft>
                <a:spcPts val="0"/>
              </a:spcAft>
              <a:buSzPts val="3200"/>
              <a:buFont typeface="Cambria"/>
              <a:buNone/>
            </a:pPr>
            <a:r>
              <a:t/>
            </a:r>
            <a:endParaRPr/>
          </a:p>
        </p:txBody>
      </p:sp>
      <p:sp>
        <p:nvSpPr>
          <p:cNvPr id="297" name="Google Shape;297;p28"/>
          <p:cNvSpPr txBox="1"/>
          <p:nvPr/>
        </p:nvSpPr>
        <p:spPr>
          <a:xfrm>
            <a:off x="3215900" y="6357950"/>
            <a:ext cx="2371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www.familyvoicesco.org</a:t>
            </a:r>
            <a:endParaRPr b="0" i="0" sz="1600" u="none" cap="none" strike="noStrike">
              <a:solidFill>
                <a:srgbClr val="000000"/>
              </a:solidFill>
              <a:latin typeface="Calibri"/>
              <a:ea typeface="Calibri"/>
              <a:cs typeface="Calibri"/>
              <a:sym typeface="Calibri"/>
            </a:endParaRPr>
          </a:p>
        </p:txBody>
      </p:sp>
      <p:pic>
        <p:nvPicPr>
          <p:cNvPr id="298" name="Google Shape;298;p28"/>
          <p:cNvPicPr preferRelativeResize="0"/>
          <p:nvPr/>
        </p:nvPicPr>
        <p:blipFill>
          <a:blip r:embed="rId3">
            <a:alphaModFix/>
          </a:blip>
          <a:stretch>
            <a:fillRect/>
          </a:stretch>
        </p:blipFill>
        <p:spPr>
          <a:xfrm>
            <a:off x="244025" y="2475300"/>
            <a:ext cx="4189302" cy="2936149"/>
          </a:xfrm>
          <a:prstGeom prst="rect">
            <a:avLst/>
          </a:prstGeom>
          <a:noFill/>
          <a:ln>
            <a:noFill/>
          </a:ln>
        </p:spPr>
      </p:pic>
      <p:pic>
        <p:nvPicPr>
          <p:cNvPr id="299" name="Google Shape;299;p28"/>
          <p:cNvPicPr preferRelativeResize="0"/>
          <p:nvPr/>
        </p:nvPicPr>
        <p:blipFill>
          <a:blip r:embed="rId4">
            <a:alphaModFix/>
          </a:blip>
          <a:stretch>
            <a:fillRect/>
          </a:stretch>
        </p:blipFill>
        <p:spPr>
          <a:xfrm>
            <a:off x="4571999" y="1678202"/>
            <a:ext cx="3602784" cy="50513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7"/>
          <p:cNvSpPr txBox="1"/>
          <p:nvPr>
            <p:ph type="title"/>
          </p:nvPr>
        </p:nvSpPr>
        <p:spPr>
          <a:xfrm>
            <a:off x="2228850" y="274638"/>
            <a:ext cx="584835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TESTIMONIAL</a:t>
            </a:r>
            <a:endParaRPr/>
          </a:p>
        </p:txBody>
      </p:sp>
      <p:sp>
        <p:nvSpPr>
          <p:cNvPr id="305" name="Google Shape;305;p27"/>
          <p:cNvSpPr txBox="1"/>
          <p:nvPr>
            <p:ph idx="1" type="body"/>
          </p:nvPr>
        </p:nvSpPr>
        <p:spPr>
          <a:xfrm>
            <a:off x="457200" y="1600200"/>
            <a:ext cx="7620000" cy="4800600"/>
          </a:xfrm>
          <a:prstGeom prst="rect">
            <a:avLst/>
          </a:prstGeom>
          <a:noFill/>
          <a:ln>
            <a:noFill/>
          </a:ln>
        </p:spPr>
        <p:txBody>
          <a:bodyPr anchorCtr="0" anchor="t" bIns="45700" lIns="91425" spcFirstLastPara="1" rIns="91425" wrap="square" tIns="45700">
            <a:noAutofit/>
          </a:bodyPr>
          <a:lstStyle/>
          <a:p>
            <a:pPr indent="-311150" lvl="0" marL="628650" rtl="0" algn="l">
              <a:lnSpc>
                <a:spcPct val="100000"/>
              </a:lnSpc>
              <a:spcBef>
                <a:spcPts val="0"/>
              </a:spcBef>
              <a:spcAft>
                <a:spcPts val="0"/>
              </a:spcAft>
              <a:buSzPts val="3200"/>
              <a:buFont typeface="Cambria"/>
              <a:buNone/>
            </a:pPr>
            <a:r>
              <a:t/>
            </a:r>
            <a:endParaRPr/>
          </a:p>
        </p:txBody>
      </p:sp>
      <p:sp>
        <p:nvSpPr>
          <p:cNvPr id="306" name="Google Shape;306;p27"/>
          <p:cNvSpPr txBox="1"/>
          <p:nvPr/>
        </p:nvSpPr>
        <p:spPr>
          <a:xfrm>
            <a:off x="3215900" y="6357950"/>
            <a:ext cx="2371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www.familyvoicesco.org</a:t>
            </a:r>
            <a:endParaRPr b="0" i="0" sz="1600" u="none" cap="none" strike="noStrike">
              <a:solidFill>
                <a:srgbClr val="000000"/>
              </a:solidFill>
              <a:latin typeface="Calibri"/>
              <a:ea typeface="Calibri"/>
              <a:cs typeface="Calibri"/>
              <a:sym typeface="Calibri"/>
            </a:endParaRPr>
          </a:p>
        </p:txBody>
      </p:sp>
      <p:pic>
        <p:nvPicPr>
          <p:cNvPr id="307" name="Google Shape;307;p27"/>
          <p:cNvPicPr preferRelativeResize="0"/>
          <p:nvPr/>
        </p:nvPicPr>
        <p:blipFill rotWithShape="1">
          <a:blip r:embed="rId3">
            <a:alphaModFix/>
          </a:blip>
          <a:srcRect b="9611" l="27076" r="0" t="6958"/>
          <a:stretch/>
        </p:blipFill>
        <p:spPr>
          <a:xfrm rot="-268398">
            <a:off x="758186" y="1633330"/>
            <a:ext cx="3154554" cy="4789177"/>
          </a:xfrm>
          <a:prstGeom prst="rect">
            <a:avLst/>
          </a:prstGeom>
          <a:noFill/>
          <a:ln>
            <a:noFill/>
          </a:ln>
        </p:spPr>
      </p:pic>
      <p:pic>
        <p:nvPicPr>
          <p:cNvPr id="308" name="Google Shape;308;p27"/>
          <p:cNvPicPr preferRelativeResize="0"/>
          <p:nvPr/>
        </p:nvPicPr>
        <p:blipFill>
          <a:blip r:embed="rId4">
            <a:alphaModFix/>
          </a:blip>
          <a:stretch>
            <a:fillRect/>
          </a:stretch>
        </p:blipFill>
        <p:spPr>
          <a:xfrm rot="365943">
            <a:off x="4640395" y="1645214"/>
            <a:ext cx="3478073" cy="460374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9"/>
          <p:cNvSpPr txBox="1"/>
          <p:nvPr>
            <p:ph type="title"/>
          </p:nvPr>
        </p:nvSpPr>
        <p:spPr>
          <a:xfrm>
            <a:off x="2228850" y="274638"/>
            <a:ext cx="584835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TESTIMONIAL</a:t>
            </a:r>
            <a:endParaRPr/>
          </a:p>
        </p:txBody>
      </p:sp>
      <p:sp>
        <p:nvSpPr>
          <p:cNvPr id="314" name="Google Shape;314;p29"/>
          <p:cNvSpPr txBox="1"/>
          <p:nvPr>
            <p:ph idx="1" type="body"/>
          </p:nvPr>
        </p:nvSpPr>
        <p:spPr>
          <a:xfrm>
            <a:off x="457200" y="1600200"/>
            <a:ext cx="7620000" cy="4800600"/>
          </a:xfrm>
          <a:prstGeom prst="rect">
            <a:avLst/>
          </a:prstGeom>
          <a:noFill/>
          <a:ln>
            <a:noFill/>
          </a:ln>
        </p:spPr>
        <p:txBody>
          <a:bodyPr anchorCtr="0" anchor="t" bIns="45700" lIns="91425" spcFirstLastPara="1" rIns="91425" wrap="square" tIns="45700">
            <a:noAutofit/>
          </a:bodyPr>
          <a:lstStyle/>
          <a:p>
            <a:pPr indent="-311150" lvl="0" marL="628650" rtl="0" algn="l">
              <a:lnSpc>
                <a:spcPct val="100000"/>
              </a:lnSpc>
              <a:spcBef>
                <a:spcPts val="0"/>
              </a:spcBef>
              <a:spcAft>
                <a:spcPts val="0"/>
              </a:spcAft>
              <a:buSzPts val="3200"/>
              <a:buFont typeface="Cambria"/>
              <a:buNone/>
            </a:pPr>
            <a:r>
              <a:t/>
            </a:r>
            <a:endParaRPr/>
          </a:p>
        </p:txBody>
      </p:sp>
      <p:sp>
        <p:nvSpPr>
          <p:cNvPr id="315" name="Google Shape;315;p29"/>
          <p:cNvSpPr txBox="1"/>
          <p:nvPr/>
        </p:nvSpPr>
        <p:spPr>
          <a:xfrm>
            <a:off x="3215900" y="6357950"/>
            <a:ext cx="2371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www.familyvoicesco.org</a:t>
            </a:r>
            <a:endParaRPr b="0" i="0" sz="1600" u="none" cap="none" strike="noStrike">
              <a:solidFill>
                <a:srgbClr val="000000"/>
              </a:solidFill>
              <a:latin typeface="Calibri"/>
              <a:ea typeface="Calibri"/>
              <a:cs typeface="Calibri"/>
              <a:sym typeface="Calibri"/>
            </a:endParaRPr>
          </a:p>
        </p:txBody>
      </p:sp>
      <p:pic>
        <p:nvPicPr>
          <p:cNvPr id="316" name="Google Shape;316;p29"/>
          <p:cNvPicPr preferRelativeResize="0"/>
          <p:nvPr/>
        </p:nvPicPr>
        <p:blipFill>
          <a:blip r:embed="rId3">
            <a:alphaModFix/>
          </a:blip>
          <a:stretch>
            <a:fillRect/>
          </a:stretch>
        </p:blipFill>
        <p:spPr>
          <a:xfrm>
            <a:off x="376325" y="1682825"/>
            <a:ext cx="3476500" cy="4635350"/>
          </a:xfrm>
          <a:prstGeom prst="rect">
            <a:avLst/>
          </a:prstGeom>
          <a:noFill/>
          <a:ln>
            <a:noFill/>
          </a:ln>
        </p:spPr>
      </p:pic>
      <p:pic>
        <p:nvPicPr>
          <p:cNvPr id="317" name="Google Shape;317;p29"/>
          <p:cNvPicPr preferRelativeResize="0"/>
          <p:nvPr/>
        </p:nvPicPr>
        <p:blipFill>
          <a:blip r:embed="rId4">
            <a:alphaModFix/>
          </a:blip>
          <a:stretch>
            <a:fillRect/>
          </a:stretch>
        </p:blipFill>
        <p:spPr>
          <a:xfrm>
            <a:off x="4505225" y="1811250"/>
            <a:ext cx="3380200" cy="4506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2f41f5c2f80_0_264"/>
          <p:cNvSpPr txBox="1"/>
          <p:nvPr>
            <p:ph type="title"/>
          </p:nvPr>
        </p:nvSpPr>
        <p:spPr>
          <a:xfrm>
            <a:off x="311725" y="667900"/>
            <a:ext cx="3261000" cy="2438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sz="4800"/>
              <a:t>Application</a:t>
            </a:r>
            <a:endParaRPr sz="4800"/>
          </a:p>
        </p:txBody>
      </p:sp>
      <p:sp>
        <p:nvSpPr>
          <p:cNvPr id="324" name="Google Shape;324;g2f41f5c2f80_0_264"/>
          <p:cNvSpPr txBox="1"/>
          <p:nvPr>
            <p:ph idx="1" type="body"/>
          </p:nvPr>
        </p:nvSpPr>
        <p:spPr>
          <a:xfrm>
            <a:off x="311700" y="3187533"/>
            <a:ext cx="3127500" cy="306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solidFill>
                  <a:schemeClr val="lt1"/>
                </a:solidFill>
              </a:rPr>
              <a:t>The Table</a:t>
            </a:r>
            <a:endParaRPr>
              <a:solidFill>
                <a:schemeClr val="lt1"/>
              </a:solidFill>
            </a:endParaRPr>
          </a:p>
        </p:txBody>
      </p:sp>
      <p:pic>
        <p:nvPicPr>
          <p:cNvPr id="325" name="Google Shape;325;g2f41f5c2f80_0_264"/>
          <p:cNvPicPr preferRelativeResize="0"/>
          <p:nvPr/>
        </p:nvPicPr>
        <p:blipFill>
          <a:blip r:embed="rId3">
            <a:alphaModFix/>
          </a:blip>
          <a:stretch>
            <a:fillRect/>
          </a:stretch>
        </p:blipFill>
        <p:spPr>
          <a:xfrm>
            <a:off x="3872900" y="941650"/>
            <a:ext cx="4463175" cy="4662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g2f41f5c2f80_0_0"/>
          <p:cNvPicPr preferRelativeResize="0"/>
          <p:nvPr/>
        </p:nvPicPr>
        <p:blipFill>
          <a:blip r:embed="rId3">
            <a:alphaModFix/>
          </a:blip>
          <a:stretch>
            <a:fillRect/>
          </a:stretch>
        </p:blipFill>
        <p:spPr>
          <a:xfrm>
            <a:off x="4805725" y="325225"/>
            <a:ext cx="3363376" cy="3513850"/>
          </a:xfrm>
          <a:prstGeom prst="rect">
            <a:avLst/>
          </a:prstGeom>
          <a:noFill/>
          <a:ln>
            <a:noFill/>
          </a:ln>
        </p:spPr>
      </p:pic>
      <p:sp>
        <p:nvSpPr>
          <p:cNvPr id="331" name="Google Shape;331;g2f41f5c2f80_0_0"/>
          <p:cNvSpPr txBox="1"/>
          <p:nvPr>
            <p:ph idx="4294967295" type="body"/>
          </p:nvPr>
        </p:nvSpPr>
        <p:spPr>
          <a:xfrm>
            <a:off x="227175" y="325225"/>
            <a:ext cx="4944600" cy="2067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101010"/>
                </a:solidFill>
                <a:highlight>
                  <a:srgbClr val="FFFFFF"/>
                </a:highlight>
                <a:latin typeface="Merriweather"/>
                <a:ea typeface="Merriweather"/>
                <a:cs typeface="Merriweather"/>
                <a:sym typeface="Merriweather"/>
              </a:rPr>
              <a:t>Listen to customers and you will hear them. Look carefully at customers and you will see them. Do both and you will understand them.</a:t>
            </a:r>
            <a:endParaRPr sz="1800">
              <a:solidFill>
                <a:srgbClr val="101010"/>
              </a:solidFill>
              <a:highlight>
                <a:srgbClr val="FFFFFF"/>
              </a:highlight>
              <a:latin typeface="Merriweather"/>
              <a:ea typeface="Merriweather"/>
              <a:cs typeface="Merriweather"/>
              <a:sym typeface="Merriweather"/>
            </a:endParaRPr>
          </a:p>
          <a:p>
            <a:pPr indent="0" lvl="0" marL="0" rtl="0" algn="l">
              <a:lnSpc>
                <a:spcPct val="115000"/>
              </a:lnSpc>
              <a:spcBef>
                <a:spcPts val="400"/>
              </a:spcBef>
              <a:spcAft>
                <a:spcPts val="0"/>
              </a:spcAft>
              <a:buNone/>
            </a:pPr>
            <a:r>
              <a:t/>
            </a:r>
            <a:endParaRPr sz="1800">
              <a:solidFill>
                <a:srgbClr val="101010"/>
              </a:solidFill>
              <a:highlight>
                <a:srgbClr val="FFFFFF"/>
              </a:highlight>
              <a:latin typeface="Merriweather"/>
              <a:ea typeface="Merriweather"/>
              <a:cs typeface="Merriweather"/>
              <a:sym typeface="Merriweather"/>
            </a:endParaRPr>
          </a:p>
          <a:p>
            <a:pPr indent="0" lvl="0" marL="0" rtl="0" algn="l">
              <a:lnSpc>
                <a:spcPct val="115000"/>
              </a:lnSpc>
              <a:spcBef>
                <a:spcPts val="400"/>
              </a:spcBef>
              <a:spcAft>
                <a:spcPts val="0"/>
              </a:spcAft>
              <a:buNone/>
            </a:pPr>
            <a:r>
              <a:rPr lang="en-US" sz="1800">
                <a:solidFill>
                  <a:srgbClr val="101010"/>
                </a:solidFill>
                <a:highlight>
                  <a:srgbClr val="FFFFFF"/>
                </a:highlight>
                <a:latin typeface="Merriweather"/>
                <a:ea typeface="Merriweather"/>
                <a:cs typeface="Merriweather"/>
                <a:sym typeface="Merriweather"/>
              </a:rPr>
              <a:t>-Ron Kaufman</a:t>
            </a:r>
            <a:endParaRPr sz="1800">
              <a:solidFill>
                <a:srgbClr val="101010"/>
              </a:solidFill>
              <a:highlight>
                <a:srgbClr val="FFFFFF"/>
              </a:highlight>
              <a:latin typeface="Merriweather"/>
              <a:ea typeface="Merriweather"/>
              <a:cs typeface="Merriweather"/>
              <a:sym typeface="Merriweather"/>
            </a:endParaRPr>
          </a:p>
          <a:p>
            <a:pPr indent="0" lvl="0" marL="0" rtl="0" algn="l">
              <a:lnSpc>
                <a:spcPct val="115000"/>
              </a:lnSpc>
              <a:spcBef>
                <a:spcPts val="400"/>
              </a:spcBef>
              <a:spcAft>
                <a:spcPts val="400"/>
              </a:spcAft>
              <a:buNone/>
            </a:pPr>
            <a:r>
              <a:t/>
            </a:r>
            <a:endParaRPr sz="1800">
              <a:solidFill>
                <a:srgbClr val="101010"/>
              </a:solidFill>
              <a:highlight>
                <a:srgbClr val="FFFFFF"/>
              </a:highlight>
              <a:latin typeface="Merriweather"/>
              <a:ea typeface="Merriweather"/>
              <a:cs typeface="Merriweather"/>
              <a:sym typeface="Merriweather"/>
            </a:endParaRPr>
          </a:p>
        </p:txBody>
      </p:sp>
      <p:sp>
        <p:nvSpPr>
          <p:cNvPr id="332" name="Google Shape;332;g2f41f5c2f80_0_0"/>
          <p:cNvSpPr txBox="1"/>
          <p:nvPr/>
        </p:nvSpPr>
        <p:spPr>
          <a:xfrm>
            <a:off x="619000" y="4885350"/>
            <a:ext cx="68451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solidFill>
                  <a:schemeClr val="accent1"/>
                </a:solidFill>
                <a:latin typeface="Calibri"/>
                <a:ea typeface="Calibri"/>
                <a:cs typeface="Calibri"/>
                <a:sym typeface="Calibri"/>
              </a:rPr>
              <a:t>The table belongs to the families we serve, seek to find what value you can bring!</a:t>
            </a:r>
            <a:endParaRPr b="1" sz="2700">
              <a:solidFill>
                <a:schemeClr val="accent1"/>
              </a:solidFill>
              <a:latin typeface="Calibri"/>
              <a:ea typeface="Calibri"/>
              <a:cs typeface="Calibri"/>
              <a:sym typeface="Calibri"/>
            </a:endParaRPr>
          </a:p>
        </p:txBody>
      </p:sp>
      <p:sp>
        <p:nvSpPr>
          <p:cNvPr id="333" name="Google Shape;333;g2f41f5c2f80_0_0"/>
          <p:cNvSpPr txBox="1"/>
          <p:nvPr/>
        </p:nvSpPr>
        <p:spPr>
          <a:xfrm>
            <a:off x="496850" y="3526975"/>
            <a:ext cx="45465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100">
                <a:solidFill>
                  <a:schemeClr val="dk1"/>
                </a:solidFill>
                <a:latin typeface="Calibri"/>
                <a:ea typeface="Calibri"/>
                <a:cs typeface="Calibri"/>
                <a:sym typeface="Calibri"/>
              </a:rPr>
              <a:t>Bring families to the table</a:t>
            </a:r>
            <a:endParaRPr b="1" sz="3100">
              <a:solidFill>
                <a:schemeClr val="dk1"/>
              </a:solidFill>
              <a:latin typeface="Calibri"/>
              <a:ea typeface="Calibri"/>
              <a:cs typeface="Calibri"/>
              <a:sym typeface="Calibri"/>
            </a:endParaRPr>
          </a:p>
        </p:txBody>
      </p:sp>
      <p:cxnSp>
        <p:nvCxnSpPr>
          <p:cNvPr id="334" name="Google Shape;334;g2f41f5c2f80_0_0"/>
          <p:cNvCxnSpPr>
            <a:stCxn id="333" idx="1"/>
            <a:endCxn id="333" idx="3"/>
          </p:cNvCxnSpPr>
          <p:nvPr/>
        </p:nvCxnSpPr>
        <p:spPr>
          <a:xfrm>
            <a:off x="496850" y="3857875"/>
            <a:ext cx="45465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g2f41f5c2f80_0_76"/>
          <p:cNvPicPr preferRelativeResize="0"/>
          <p:nvPr/>
        </p:nvPicPr>
        <p:blipFill rotWithShape="1">
          <a:blip r:embed="rId3">
            <a:alphaModFix/>
          </a:blip>
          <a:srcRect b="0" l="0" r="0" t="2075"/>
          <a:stretch/>
        </p:blipFill>
        <p:spPr>
          <a:xfrm>
            <a:off x="4867800" y="1366475"/>
            <a:ext cx="4276200" cy="4340825"/>
          </a:xfrm>
          <a:prstGeom prst="rect">
            <a:avLst/>
          </a:prstGeom>
          <a:noFill/>
          <a:ln>
            <a:noFill/>
          </a:ln>
        </p:spPr>
      </p:pic>
      <p:sp>
        <p:nvSpPr>
          <p:cNvPr id="341" name="Google Shape;341;g2f41f5c2f80_0_76"/>
          <p:cNvSpPr txBox="1"/>
          <p:nvPr/>
        </p:nvSpPr>
        <p:spPr>
          <a:xfrm>
            <a:off x="6538950" y="4835231"/>
            <a:ext cx="249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Montserrat"/>
                <a:ea typeface="Montserrat"/>
                <a:cs typeface="Montserrat"/>
                <a:sym typeface="Montserrat"/>
              </a:rPr>
              <a:t>1</a:t>
            </a:r>
            <a:endParaRPr b="1" i="0" sz="2200" u="none" cap="none" strike="noStrike">
              <a:solidFill>
                <a:schemeClr val="lt1"/>
              </a:solidFill>
              <a:latin typeface="Montserrat"/>
              <a:ea typeface="Montserrat"/>
              <a:cs typeface="Montserrat"/>
              <a:sym typeface="Montserrat"/>
            </a:endParaRPr>
          </a:p>
        </p:txBody>
      </p:sp>
      <p:sp>
        <p:nvSpPr>
          <p:cNvPr id="342" name="Google Shape;342;g2f41f5c2f80_0_76"/>
          <p:cNvSpPr txBox="1"/>
          <p:nvPr/>
        </p:nvSpPr>
        <p:spPr>
          <a:xfrm>
            <a:off x="6331594" y="3901309"/>
            <a:ext cx="249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Montserrat"/>
                <a:ea typeface="Montserrat"/>
                <a:cs typeface="Montserrat"/>
                <a:sym typeface="Montserrat"/>
              </a:rPr>
              <a:t>2</a:t>
            </a:r>
            <a:endParaRPr b="1" i="0" sz="2200" u="none" cap="none" strike="noStrike">
              <a:solidFill>
                <a:schemeClr val="lt1"/>
              </a:solidFill>
              <a:latin typeface="Montserrat"/>
              <a:ea typeface="Montserrat"/>
              <a:cs typeface="Montserrat"/>
              <a:sym typeface="Montserrat"/>
            </a:endParaRPr>
          </a:p>
        </p:txBody>
      </p:sp>
      <p:sp>
        <p:nvSpPr>
          <p:cNvPr id="343" name="Google Shape;343;g2f41f5c2f80_0_76"/>
          <p:cNvSpPr txBox="1"/>
          <p:nvPr/>
        </p:nvSpPr>
        <p:spPr>
          <a:xfrm>
            <a:off x="6289955" y="3275290"/>
            <a:ext cx="249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Montserrat"/>
                <a:ea typeface="Montserrat"/>
                <a:cs typeface="Montserrat"/>
                <a:sym typeface="Montserrat"/>
              </a:rPr>
              <a:t>3</a:t>
            </a:r>
            <a:endParaRPr b="1" i="0" sz="2200" u="none" cap="none" strike="noStrike">
              <a:solidFill>
                <a:schemeClr val="lt1"/>
              </a:solidFill>
              <a:latin typeface="Montserrat"/>
              <a:ea typeface="Montserrat"/>
              <a:cs typeface="Montserrat"/>
              <a:sym typeface="Montserrat"/>
            </a:endParaRPr>
          </a:p>
        </p:txBody>
      </p:sp>
      <p:sp>
        <p:nvSpPr>
          <p:cNvPr id="344" name="Google Shape;344;g2f41f5c2f80_0_76"/>
          <p:cNvSpPr txBox="1"/>
          <p:nvPr/>
        </p:nvSpPr>
        <p:spPr>
          <a:xfrm>
            <a:off x="6082602" y="2593115"/>
            <a:ext cx="249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Montserrat"/>
                <a:ea typeface="Montserrat"/>
                <a:cs typeface="Montserrat"/>
                <a:sym typeface="Montserrat"/>
              </a:rPr>
              <a:t>4</a:t>
            </a:r>
            <a:endParaRPr b="1" i="0" sz="2200" u="none" cap="none" strike="noStrike">
              <a:solidFill>
                <a:schemeClr val="lt1"/>
              </a:solidFill>
              <a:latin typeface="Montserrat"/>
              <a:ea typeface="Montserrat"/>
              <a:cs typeface="Montserrat"/>
              <a:sym typeface="Montserrat"/>
            </a:endParaRPr>
          </a:p>
        </p:txBody>
      </p:sp>
      <p:sp>
        <p:nvSpPr>
          <p:cNvPr id="345" name="Google Shape;345;g2f41f5c2f80_0_76"/>
          <p:cNvSpPr txBox="1"/>
          <p:nvPr/>
        </p:nvSpPr>
        <p:spPr>
          <a:xfrm>
            <a:off x="6082594" y="1727216"/>
            <a:ext cx="249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Montserrat"/>
                <a:ea typeface="Montserrat"/>
                <a:cs typeface="Montserrat"/>
                <a:sym typeface="Montserrat"/>
              </a:rPr>
              <a:t>5</a:t>
            </a:r>
            <a:endParaRPr b="1" i="0" sz="2200" u="none" cap="none" strike="noStrike">
              <a:solidFill>
                <a:schemeClr val="lt1"/>
              </a:solidFill>
              <a:latin typeface="Montserrat"/>
              <a:ea typeface="Montserrat"/>
              <a:cs typeface="Montserrat"/>
              <a:sym typeface="Montserrat"/>
            </a:endParaRPr>
          </a:p>
        </p:txBody>
      </p:sp>
      <p:sp>
        <p:nvSpPr>
          <p:cNvPr id="346" name="Google Shape;346;g2f41f5c2f80_0_76"/>
          <p:cNvSpPr txBox="1"/>
          <p:nvPr/>
        </p:nvSpPr>
        <p:spPr>
          <a:xfrm>
            <a:off x="205475" y="222275"/>
            <a:ext cx="5550600" cy="114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400"/>
              </a:spcBef>
              <a:spcAft>
                <a:spcPts val="0"/>
              </a:spcAft>
              <a:buClr>
                <a:srgbClr val="000000"/>
              </a:buClr>
              <a:buSzPts val="100"/>
              <a:buFont typeface="Arial"/>
              <a:buNone/>
            </a:pPr>
            <a:r>
              <a:t/>
            </a:r>
            <a:endParaRPr b="1" i="0" sz="22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1600"/>
              <a:buFont typeface="Arial"/>
              <a:buNone/>
            </a:pPr>
            <a:r>
              <a:rPr b="1" i="0" lang="en-US" sz="3700" u="none" cap="none" strike="noStrike">
                <a:solidFill>
                  <a:schemeClr val="dk2"/>
                </a:solidFill>
                <a:latin typeface="Arial"/>
                <a:ea typeface="Arial"/>
                <a:cs typeface="Arial"/>
                <a:sym typeface="Arial"/>
              </a:rPr>
              <a:t>Circles of Engagement</a:t>
            </a:r>
            <a:endParaRPr b="1" i="0" sz="4200" u="none" cap="none" strike="noStrike">
              <a:solidFill>
                <a:srgbClr val="38761D"/>
              </a:solidFill>
              <a:latin typeface="Arial"/>
              <a:ea typeface="Arial"/>
              <a:cs typeface="Arial"/>
              <a:sym typeface="Arial"/>
            </a:endParaRPr>
          </a:p>
        </p:txBody>
      </p:sp>
      <p:sp>
        <p:nvSpPr>
          <p:cNvPr id="347" name="Google Shape;347;g2f41f5c2f80_0_76"/>
          <p:cNvSpPr txBox="1"/>
          <p:nvPr>
            <p:ph idx="1" type="body"/>
          </p:nvPr>
        </p:nvSpPr>
        <p:spPr>
          <a:xfrm>
            <a:off x="295800" y="1633241"/>
            <a:ext cx="4276200" cy="3853200"/>
          </a:xfrm>
          <a:prstGeom prst="rect">
            <a:avLst/>
          </a:prstGeom>
          <a:noFill/>
          <a:ln>
            <a:noFill/>
          </a:ln>
        </p:spPr>
        <p:txBody>
          <a:bodyPr anchorCtr="0" anchor="b" bIns="45700" lIns="91425" spcFirstLastPara="1" rIns="91425" wrap="square" tIns="45700">
            <a:spAutoFit/>
          </a:bodyPr>
          <a:lstStyle/>
          <a:p>
            <a:pPr indent="0" lvl="0" marL="0" rtl="0" algn="l">
              <a:lnSpc>
                <a:spcPct val="100000"/>
              </a:lnSpc>
              <a:spcBef>
                <a:spcPts val="400"/>
              </a:spcBef>
              <a:spcAft>
                <a:spcPts val="0"/>
              </a:spcAft>
              <a:buSzPts val="2000"/>
              <a:buNone/>
            </a:pPr>
            <a:r>
              <a:rPr lang="en-US" sz="1900"/>
              <a:t>1.</a:t>
            </a:r>
            <a:r>
              <a:rPr b="0" lang="en-US" sz="1900">
                <a:solidFill>
                  <a:srgbClr val="3C4043"/>
                </a:solidFill>
              </a:rPr>
              <a:t> </a:t>
            </a:r>
            <a:r>
              <a:rPr lang="en-US" sz="1900">
                <a:solidFill>
                  <a:schemeClr val="dk2"/>
                </a:solidFill>
              </a:rPr>
              <a:t>Individual</a:t>
            </a:r>
            <a:r>
              <a:rPr b="0" lang="en-US" sz="1900">
                <a:solidFill>
                  <a:schemeClr val="dk2"/>
                </a:solidFill>
              </a:rPr>
              <a:t> (I/Me, Immediate Family)</a:t>
            </a:r>
            <a:endParaRPr b="0" sz="1900">
              <a:solidFill>
                <a:schemeClr val="dk2"/>
              </a:solidFill>
            </a:endParaRPr>
          </a:p>
          <a:p>
            <a:pPr indent="0" lvl="0" marL="0" rtl="0" algn="l">
              <a:lnSpc>
                <a:spcPct val="100000"/>
              </a:lnSpc>
              <a:spcBef>
                <a:spcPts val="400"/>
              </a:spcBef>
              <a:spcAft>
                <a:spcPts val="0"/>
              </a:spcAft>
              <a:buSzPts val="2000"/>
              <a:buNone/>
            </a:pPr>
            <a:r>
              <a:rPr lang="en-US" sz="1900"/>
              <a:t>2. </a:t>
            </a:r>
            <a:r>
              <a:rPr lang="en-US" sz="1900">
                <a:solidFill>
                  <a:schemeClr val="dk2"/>
                </a:solidFill>
              </a:rPr>
              <a:t>Interpersonal</a:t>
            </a:r>
            <a:r>
              <a:rPr b="0" lang="en-US" sz="1900">
                <a:solidFill>
                  <a:schemeClr val="dk2"/>
                </a:solidFill>
              </a:rPr>
              <a:t> (Extended Family/Friends)</a:t>
            </a:r>
            <a:endParaRPr b="0" sz="1900">
              <a:solidFill>
                <a:schemeClr val="dk2"/>
              </a:solidFill>
            </a:endParaRPr>
          </a:p>
          <a:p>
            <a:pPr indent="0" lvl="0" marL="0" rtl="0" algn="l">
              <a:lnSpc>
                <a:spcPct val="100000"/>
              </a:lnSpc>
              <a:spcBef>
                <a:spcPts val="400"/>
              </a:spcBef>
              <a:spcAft>
                <a:spcPts val="0"/>
              </a:spcAft>
              <a:buSzPts val="2000"/>
              <a:buNone/>
            </a:pPr>
            <a:r>
              <a:rPr lang="en-US" sz="1900"/>
              <a:t>3. </a:t>
            </a:r>
            <a:r>
              <a:rPr lang="en-US" sz="1900">
                <a:solidFill>
                  <a:schemeClr val="dk2"/>
                </a:solidFill>
              </a:rPr>
              <a:t>Community</a:t>
            </a:r>
            <a:r>
              <a:rPr b="0" lang="en-US" sz="1900">
                <a:solidFill>
                  <a:schemeClr val="dk2"/>
                </a:solidFill>
              </a:rPr>
              <a:t> (Social/Neighborhood)</a:t>
            </a:r>
            <a:r>
              <a:rPr b="0" lang="en-US">
                <a:solidFill>
                  <a:schemeClr val="dk2"/>
                </a:solidFill>
              </a:rPr>
              <a:t> </a:t>
            </a:r>
            <a:endParaRPr b="0">
              <a:solidFill>
                <a:schemeClr val="dk2"/>
              </a:solidFill>
            </a:endParaRPr>
          </a:p>
          <a:p>
            <a:pPr indent="0" lvl="0" marL="0" rtl="0" algn="l">
              <a:lnSpc>
                <a:spcPct val="100000"/>
              </a:lnSpc>
              <a:spcBef>
                <a:spcPts val="400"/>
              </a:spcBef>
              <a:spcAft>
                <a:spcPts val="0"/>
              </a:spcAft>
              <a:buSzPts val="2000"/>
              <a:buNone/>
            </a:pPr>
            <a:r>
              <a:rPr lang="en-US" sz="1900"/>
              <a:t>4.</a:t>
            </a:r>
            <a:r>
              <a:rPr b="0" lang="en-US" sz="1900">
                <a:solidFill>
                  <a:schemeClr val="dk2"/>
                </a:solidFill>
              </a:rPr>
              <a:t> </a:t>
            </a:r>
            <a:r>
              <a:rPr lang="en-US" sz="1900">
                <a:solidFill>
                  <a:schemeClr val="dk2"/>
                </a:solidFill>
              </a:rPr>
              <a:t>Organizational </a:t>
            </a:r>
            <a:r>
              <a:rPr b="0" lang="en-US" sz="1900">
                <a:solidFill>
                  <a:schemeClr val="dk2"/>
                </a:solidFill>
              </a:rPr>
              <a:t>- Hospital/Social Services/Insurance (Committee, Advisory Council, Quality Improvement)</a:t>
            </a:r>
            <a:r>
              <a:rPr b="0" lang="en-US">
                <a:solidFill>
                  <a:schemeClr val="dk2"/>
                </a:solidFill>
              </a:rPr>
              <a:t>   </a:t>
            </a:r>
            <a:endParaRPr b="0">
              <a:solidFill>
                <a:schemeClr val="dk2"/>
              </a:solidFill>
            </a:endParaRPr>
          </a:p>
          <a:p>
            <a:pPr indent="0" lvl="0" marL="0" rtl="0" algn="l">
              <a:lnSpc>
                <a:spcPct val="100000"/>
              </a:lnSpc>
              <a:spcBef>
                <a:spcPts val="400"/>
              </a:spcBef>
              <a:spcAft>
                <a:spcPts val="0"/>
              </a:spcAft>
              <a:buSzPts val="2000"/>
              <a:buNone/>
            </a:pPr>
            <a:r>
              <a:rPr lang="en-US" sz="1900"/>
              <a:t>5. </a:t>
            </a:r>
            <a:r>
              <a:rPr lang="en-US" sz="1900">
                <a:solidFill>
                  <a:schemeClr val="dk2"/>
                </a:solidFill>
              </a:rPr>
              <a:t>Public Policy</a:t>
            </a:r>
            <a:r>
              <a:rPr b="0" lang="en-US" sz="1900">
                <a:solidFill>
                  <a:schemeClr val="dk2"/>
                </a:solidFill>
              </a:rPr>
              <a:t> - National/State/Local (Legislation, Lobbying, Research)</a:t>
            </a:r>
            <a:r>
              <a:rPr b="0" lang="en-US">
                <a:solidFill>
                  <a:schemeClr val="dk2"/>
                </a:solidFill>
              </a:rPr>
              <a:t> </a:t>
            </a:r>
            <a:endParaRPr>
              <a:solidFill>
                <a:srgbClr val="38761D"/>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txBox="1"/>
          <p:nvPr>
            <p:ph type="title"/>
          </p:nvPr>
        </p:nvSpPr>
        <p:spPr>
          <a:xfrm>
            <a:off x="940075" y="1466500"/>
            <a:ext cx="7377300" cy="4277400"/>
          </a:xfrm>
          <a:prstGeom prst="rect">
            <a:avLst/>
          </a:prstGeom>
          <a:noFill/>
          <a:ln>
            <a:noFill/>
          </a:ln>
        </p:spPr>
        <p:txBody>
          <a:bodyPr anchorCtr="0" anchor="ctr" bIns="45700" lIns="91425" spcFirstLastPara="1" rIns="91425" wrap="square" tIns="45700">
            <a:noAutofit/>
          </a:bodyPr>
          <a:lstStyle/>
          <a:p>
            <a:pPr indent="457200" lvl="0" marL="914400" rtl="0" algn="l">
              <a:lnSpc>
                <a:spcPct val="100000"/>
              </a:lnSpc>
              <a:spcBef>
                <a:spcPts val="0"/>
              </a:spcBef>
              <a:spcAft>
                <a:spcPts val="0"/>
              </a:spcAft>
              <a:buSzPts val="1400"/>
              <a:buNone/>
            </a:pPr>
            <a:r>
              <a:rPr lang="en-US" sz="6000"/>
              <a:t>OUR WORK:</a:t>
            </a:r>
            <a:endParaRPr sz="6000"/>
          </a:p>
          <a:p>
            <a:pPr indent="0" lvl="0" marL="0" rtl="0" algn="ctr">
              <a:lnSpc>
                <a:spcPct val="100000"/>
              </a:lnSpc>
              <a:spcBef>
                <a:spcPts val="0"/>
              </a:spcBef>
              <a:spcAft>
                <a:spcPts val="0"/>
              </a:spcAft>
              <a:buSzPts val="1400"/>
              <a:buNone/>
            </a:pPr>
            <a:r>
              <a:rPr lang="en-US" sz="2400"/>
              <a:t>Provides public awareness of challenges and barriers</a:t>
            </a:r>
            <a:endParaRPr sz="2400"/>
          </a:p>
          <a:p>
            <a:pPr indent="0" lvl="0" marL="0" rtl="0" algn="ctr">
              <a:lnSpc>
                <a:spcPct val="100000"/>
              </a:lnSpc>
              <a:spcBef>
                <a:spcPts val="0"/>
              </a:spcBef>
              <a:spcAft>
                <a:spcPts val="0"/>
              </a:spcAft>
              <a:buSzPts val="1400"/>
              <a:buNone/>
            </a:pPr>
            <a:r>
              <a:t/>
            </a:r>
            <a:endParaRPr sz="2400"/>
          </a:p>
          <a:p>
            <a:pPr indent="0" lvl="0" marL="0" rtl="0" algn="ctr">
              <a:lnSpc>
                <a:spcPct val="100000"/>
              </a:lnSpc>
              <a:spcBef>
                <a:spcPts val="0"/>
              </a:spcBef>
              <a:spcAft>
                <a:spcPts val="0"/>
              </a:spcAft>
              <a:buSzPts val="1400"/>
              <a:buNone/>
            </a:pPr>
            <a:r>
              <a:rPr lang="en-US" sz="2400"/>
              <a:t>Helps families to navigate healthcare systems and understand their rights and resources</a:t>
            </a:r>
            <a:endParaRPr sz="2400"/>
          </a:p>
          <a:p>
            <a:pPr indent="0" lvl="0" marL="0" rtl="0" algn="ctr">
              <a:lnSpc>
                <a:spcPct val="100000"/>
              </a:lnSpc>
              <a:spcBef>
                <a:spcPts val="0"/>
              </a:spcBef>
              <a:spcAft>
                <a:spcPts val="0"/>
              </a:spcAft>
              <a:buSzPts val="1400"/>
              <a:buNone/>
            </a:pPr>
            <a:r>
              <a:t/>
            </a:r>
            <a:endParaRPr sz="2400"/>
          </a:p>
          <a:p>
            <a:pPr indent="0" lvl="0" marL="0" rtl="0" algn="ctr">
              <a:lnSpc>
                <a:spcPct val="100000"/>
              </a:lnSpc>
              <a:spcBef>
                <a:spcPts val="0"/>
              </a:spcBef>
              <a:spcAft>
                <a:spcPts val="0"/>
              </a:spcAft>
              <a:buClr>
                <a:schemeClr val="dk1"/>
              </a:buClr>
              <a:buSzPts val="1400"/>
              <a:buFont typeface="Arial"/>
              <a:buNone/>
            </a:pPr>
            <a:r>
              <a:rPr lang="en-US" sz="2400"/>
              <a:t>Works to improve health equity, access and quality of care</a:t>
            </a:r>
            <a:endParaRPr sz="2400"/>
          </a:p>
        </p:txBody>
      </p:sp>
      <p:sp>
        <p:nvSpPr>
          <p:cNvPr id="119" name="Google Shape;119;p3"/>
          <p:cNvSpPr txBox="1"/>
          <p:nvPr/>
        </p:nvSpPr>
        <p:spPr>
          <a:xfrm>
            <a:off x="3215900" y="6357950"/>
            <a:ext cx="2371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www.familyvoicesco.org</a:t>
            </a:r>
            <a:endParaRPr b="0" i="0" sz="1600" u="none" cap="none" strike="noStrike">
              <a:solidFill>
                <a:srgbClr val="000000"/>
              </a:solidFill>
              <a:latin typeface="Calibri"/>
              <a:ea typeface="Calibri"/>
              <a:cs typeface="Calibri"/>
              <a:sym typeface="Calibri"/>
            </a:endParaRPr>
          </a:p>
        </p:txBody>
      </p:sp>
      <p:sp>
        <p:nvSpPr>
          <p:cNvPr id="120" name="Google Shape;120;p3"/>
          <p:cNvSpPr/>
          <p:nvPr/>
        </p:nvSpPr>
        <p:spPr>
          <a:xfrm>
            <a:off x="297975" y="2769900"/>
            <a:ext cx="714000" cy="523200"/>
          </a:xfrm>
          <a:prstGeom prst="hear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1" name="Google Shape;121;p3"/>
          <p:cNvSpPr txBox="1"/>
          <p:nvPr/>
        </p:nvSpPr>
        <p:spPr>
          <a:xfrm>
            <a:off x="5194500" y="3939025"/>
            <a:ext cx="3986100" cy="5232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sp>
        <p:nvSpPr>
          <p:cNvPr id="122" name="Google Shape;122;p3"/>
          <p:cNvSpPr/>
          <p:nvPr/>
        </p:nvSpPr>
        <p:spPr>
          <a:xfrm>
            <a:off x="297975" y="3687500"/>
            <a:ext cx="714000" cy="523200"/>
          </a:xfrm>
          <a:prstGeom prst="hear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3" name="Google Shape;123;p3"/>
          <p:cNvSpPr/>
          <p:nvPr/>
        </p:nvSpPr>
        <p:spPr>
          <a:xfrm>
            <a:off x="297975" y="4605125"/>
            <a:ext cx="714000" cy="523200"/>
          </a:xfrm>
          <a:prstGeom prst="hear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2f41f5c2f80_0_274"/>
          <p:cNvSpPr txBox="1"/>
          <p:nvPr>
            <p:ph type="title"/>
          </p:nvPr>
        </p:nvSpPr>
        <p:spPr>
          <a:xfrm>
            <a:off x="2229420" y="274638"/>
            <a:ext cx="58479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Our Role</a:t>
            </a:r>
            <a:endParaRPr/>
          </a:p>
        </p:txBody>
      </p:sp>
      <p:sp>
        <p:nvSpPr>
          <p:cNvPr id="354" name="Google Shape;354;g2f41f5c2f80_0_274"/>
          <p:cNvSpPr txBox="1"/>
          <p:nvPr>
            <p:ph idx="1" type="body"/>
          </p:nvPr>
        </p:nvSpPr>
        <p:spPr>
          <a:xfrm>
            <a:off x="457200" y="1982900"/>
            <a:ext cx="7620000" cy="4417800"/>
          </a:xfrm>
          <a:prstGeom prst="rect">
            <a:avLst/>
          </a:prstGeom>
        </p:spPr>
        <p:txBody>
          <a:bodyPr anchorCtr="0" anchor="t" bIns="45700" lIns="91425" spcFirstLastPara="1" rIns="91425" wrap="square" tIns="45700">
            <a:noAutofit/>
          </a:bodyPr>
          <a:lstStyle/>
          <a:p>
            <a:pPr indent="-431800" lvl="0" marL="457200" rtl="0" algn="l">
              <a:lnSpc>
                <a:spcPct val="150000"/>
              </a:lnSpc>
              <a:spcBef>
                <a:spcPts val="640"/>
              </a:spcBef>
              <a:spcAft>
                <a:spcPts val="0"/>
              </a:spcAft>
              <a:buSzPts val="3200"/>
              <a:buChar char="●"/>
            </a:pPr>
            <a:r>
              <a:rPr lang="en-US"/>
              <a:t>Meet families where they are</a:t>
            </a:r>
            <a:endParaRPr/>
          </a:p>
          <a:p>
            <a:pPr indent="-431800" lvl="0" marL="457200" rtl="0" algn="l">
              <a:lnSpc>
                <a:spcPct val="150000"/>
              </a:lnSpc>
              <a:spcBef>
                <a:spcPts val="0"/>
              </a:spcBef>
              <a:spcAft>
                <a:spcPts val="0"/>
              </a:spcAft>
              <a:buSzPts val="3200"/>
              <a:buChar char="●"/>
            </a:pPr>
            <a:r>
              <a:rPr lang="en-US"/>
              <a:t>Presume good intentions</a:t>
            </a:r>
            <a:endParaRPr/>
          </a:p>
          <a:p>
            <a:pPr indent="-431800" lvl="0" marL="457200" rtl="0" algn="l">
              <a:lnSpc>
                <a:spcPct val="150000"/>
              </a:lnSpc>
              <a:spcBef>
                <a:spcPts val="0"/>
              </a:spcBef>
              <a:spcAft>
                <a:spcPts val="0"/>
              </a:spcAft>
              <a:buSzPts val="3200"/>
              <a:buChar char="●"/>
            </a:pPr>
            <a:r>
              <a:rPr lang="en-US"/>
              <a:t>Encourage them to dream</a:t>
            </a:r>
            <a:endParaRPr/>
          </a:p>
          <a:p>
            <a:pPr indent="-431800" lvl="0" marL="457200" rtl="0" algn="l">
              <a:lnSpc>
                <a:spcPct val="150000"/>
              </a:lnSpc>
              <a:spcBef>
                <a:spcPts val="0"/>
              </a:spcBef>
              <a:spcAft>
                <a:spcPts val="0"/>
              </a:spcAft>
              <a:buSzPts val="3200"/>
              <a:buChar char="●"/>
            </a:pPr>
            <a:r>
              <a:rPr lang="en-US"/>
              <a:t>Empower them to thrive</a:t>
            </a:r>
            <a:endParaRPr/>
          </a:p>
          <a:p>
            <a:pPr indent="-431800" lvl="0" marL="457200" rtl="0" algn="l">
              <a:lnSpc>
                <a:spcPct val="150000"/>
              </a:lnSpc>
              <a:spcBef>
                <a:spcPts val="0"/>
              </a:spcBef>
              <a:spcAft>
                <a:spcPts val="0"/>
              </a:spcAft>
              <a:buSzPts val="3200"/>
              <a:buChar char="●"/>
            </a:pPr>
            <a:r>
              <a:rPr lang="en-US"/>
              <a:t>Uplift their stories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1"/>
          <p:cNvSpPr txBox="1"/>
          <p:nvPr>
            <p:ph idx="1" type="body"/>
          </p:nvPr>
        </p:nvSpPr>
        <p:spPr>
          <a:xfrm>
            <a:off x="457200" y="1600200"/>
            <a:ext cx="7620000" cy="4800600"/>
          </a:xfrm>
          <a:prstGeom prst="rect">
            <a:avLst/>
          </a:prstGeom>
          <a:noFill/>
          <a:ln>
            <a:noFill/>
          </a:ln>
        </p:spPr>
        <p:txBody>
          <a:bodyPr anchorCtr="0" anchor="ctr" bIns="45700" lIns="91425" spcFirstLastPara="1" rIns="91425" wrap="square" tIns="45700">
            <a:noAutofit/>
          </a:bodyPr>
          <a:lstStyle/>
          <a:p>
            <a:pPr indent="0" lvl="0" marL="114300" rtl="0" algn="ctr">
              <a:lnSpc>
                <a:spcPct val="100000"/>
              </a:lnSpc>
              <a:spcBef>
                <a:spcPts val="0"/>
              </a:spcBef>
              <a:spcAft>
                <a:spcPts val="0"/>
              </a:spcAft>
              <a:buSzPts val="4400"/>
              <a:buFont typeface="Cambria"/>
              <a:buNone/>
            </a:pPr>
            <a:r>
              <a:rPr lang="en-US" sz="5000"/>
              <a:t>QUESTIONS?</a:t>
            </a:r>
            <a:endParaRPr sz="3800"/>
          </a:p>
          <a:p>
            <a:pPr indent="0" lvl="0" marL="114300" rtl="0" algn="ctr">
              <a:lnSpc>
                <a:spcPct val="100000"/>
              </a:lnSpc>
              <a:spcBef>
                <a:spcPts val="880"/>
              </a:spcBef>
              <a:spcAft>
                <a:spcPts val="0"/>
              </a:spcAft>
              <a:buSzPts val="4400"/>
              <a:buFont typeface="Cambria"/>
              <a:buNone/>
            </a:pPr>
            <a:r>
              <a:t/>
            </a:r>
            <a:endParaRPr/>
          </a:p>
          <a:p>
            <a:pPr indent="0" lvl="0" marL="114300" rtl="0" algn="ctr">
              <a:lnSpc>
                <a:spcPct val="100000"/>
              </a:lnSpc>
              <a:spcBef>
                <a:spcPts val="880"/>
              </a:spcBef>
              <a:spcAft>
                <a:spcPts val="0"/>
              </a:spcAft>
              <a:buSzPts val="4400"/>
              <a:buFont typeface="Cambria"/>
              <a:buNone/>
            </a:pPr>
            <a:r>
              <a:rPr lang="en-US" sz="3600"/>
              <a:t>Family Voices Colorado</a:t>
            </a:r>
            <a:endParaRPr sz="3600"/>
          </a:p>
          <a:p>
            <a:pPr indent="0" lvl="0" marL="114300" rtl="0" algn="ctr">
              <a:lnSpc>
                <a:spcPct val="100000"/>
              </a:lnSpc>
              <a:spcBef>
                <a:spcPts val="880"/>
              </a:spcBef>
              <a:spcAft>
                <a:spcPts val="0"/>
              </a:spcAft>
              <a:buSzPts val="4400"/>
              <a:buFont typeface="Cambria"/>
              <a:buNone/>
            </a:pPr>
            <a:r>
              <a:rPr lang="en-US" sz="3600" u="sng">
                <a:solidFill>
                  <a:schemeClr val="hlink"/>
                </a:solidFill>
                <a:hlinkClick r:id="rId3"/>
              </a:rPr>
              <a:t>m</a:t>
            </a:r>
            <a:r>
              <a:rPr lang="en-US" sz="3600" u="sng">
                <a:solidFill>
                  <a:schemeClr val="hlink"/>
                </a:solidFill>
                <a:hlinkClick r:id="rId4"/>
              </a:rPr>
              <a:t>egan@familyvoicesco.org</a:t>
            </a:r>
            <a:endParaRPr sz="3600"/>
          </a:p>
          <a:p>
            <a:pPr indent="0" lvl="0" marL="114300" rtl="0" algn="ctr">
              <a:lnSpc>
                <a:spcPct val="100000"/>
              </a:lnSpc>
              <a:spcBef>
                <a:spcPts val="880"/>
              </a:spcBef>
              <a:spcAft>
                <a:spcPts val="0"/>
              </a:spcAft>
              <a:buSzPts val="4400"/>
              <a:buFont typeface="Cambria"/>
              <a:buNone/>
            </a:pPr>
            <a:r>
              <a:rPr lang="en-US" sz="3600"/>
              <a:t>(303)877-1747</a:t>
            </a:r>
            <a:endParaRPr sz="3600"/>
          </a:p>
          <a:p>
            <a:pPr indent="0" lvl="0" marL="114300" rtl="0" algn="ctr">
              <a:lnSpc>
                <a:spcPct val="100000"/>
              </a:lnSpc>
              <a:spcBef>
                <a:spcPts val="880"/>
              </a:spcBef>
              <a:spcAft>
                <a:spcPts val="0"/>
              </a:spcAft>
              <a:buSzPts val="4400"/>
              <a:buNone/>
            </a:pPr>
            <a:r>
              <a:t/>
            </a:r>
            <a:endParaRPr sz="4400"/>
          </a:p>
          <a:p>
            <a:pPr indent="0" lvl="0" marL="114300" rtl="0" algn="ctr">
              <a:lnSpc>
                <a:spcPct val="100000"/>
              </a:lnSpc>
              <a:spcBef>
                <a:spcPts val="880"/>
              </a:spcBef>
              <a:spcAft>
                <a:spcPts val="0"/>
              </a:spcAft>
              <a:buSzPts val="4400"/>
              <a:buFont typeface="Cambria"/>
              <a:buNone/>
            </a:pPr>
            <a:r>
              <a:t/>
            </a:r>
            <a:endParaRPr sz="4400"/>
          </a:p>
        </p:txBody>
      </p:sp>
      <p:sp>
        <p:nvSpPr>
          <p:cNvPr id="360" name="Google Shape;360;p31"/>
          <p:cNvSpPr txBox="1"/>
          <p:nvPr/>
        </p:nvSpPr>
        <p:spPr>
          <a:xfrm>
            <a:off x="3215900" y="6357950"/>
            <a:ext cx="2371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www.familyvoicesco.org</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2"/>
          <p:cNvSpPr txBox="1"/>
          <p:nvPr>
            <p:ph idx="1" type="body"/>
          </p:nvPr>
        </p:nvSpPr>
        <p:spPr>
          <a:xfrm>
            <a:off x="457200" y="1600200"/>
            <a:ext cx="7620000" cy="4800600"/>
          </a:xfrm>
          <a:prstGeom prst="rect">
            <a:avLst/>
          </a:prstGeom>
          <a:noFill/>
          <a:ln>
            <a:noFill/>
          </a:ln>
        </p:spPr>
        <p:txBody>
          <a:bodyPr anchorCtr="0" anchor="ctr" bIns="45700" lIns="91425" spcFirstLastPara="1" rIns="91425" wrap="square" tIns="45700">
            <a:noAutofit/>
          </a:bodyPr>
          <a:lstStyle/>
          <a:p>
            <a:pPr indent="0" lvl="0" marL="114300" rtl="0" algn="ctr">
              <a:lnSpc>
                <a:spcPct val="100000"/>
              </a:lnSpc>
              <a:spcBef>
                <a:spcPts val="0"/>
              </a:spcBef>
              <a:spcAft>
                <a:spcPts val="0"/>
              </a:spcAft>
              <a:buSzPts val="4400"/>
              <a:buFont typeface="Cambria"/>
              <a:buNone/>
            </a:pPr>
            <a:r>
              <a:rPr lang="en-US" sz="4400"/>
              <a:t>THANK YOU FOR YOUR TIME!</a:t>
            </a:r>
            <a:endParaRPr/>
          </a:p>
        </p:txBody>
      </p:sp>
      <p:sp>
        <p:nvSpPr>
          <p:cNvPr id="367" name="Google Shape;367;p32"/>
          <p:cNvSpPr txBox="1"/>
          <p:nvPr/>
        </p:nvSpPr>
        <p:spPr>
          <a:xfrm>
            <a:off x="2471750" y="5243525"/>
            <a:ext cx="3786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www.familyvoicesco.org</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2f41f5c2f80_0_256"/>
          <p:cNvSpPr txBox="1"/>
          <p:nvPr>
            <p:ph type="title"/>
          </p:nvPr>
        </p:nvSpPr>
        <p:spPr>
          <a:xfrm>
            <a:off x="311725" y="667900"/>
            <a:ext cx="3127500" cy="2438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sz="5400"/>
              <a:t>An Example</a:t>
            </a:r>
            <a:endParaRPr sz="5400"/>
          </a:p>
        </p:txBody>
      </p:sp>
      <p:sp>
        <p:nvSpPr>
          <p:cNvPr id="130" name="Google Shape;130;g2f41f5c2f80_0_256"/>
          <p:cNvSpPr txBox="1"/>
          <p:nvPr>
            <p:ph idx="1" type="body"/>
          </p:nvPr>
        </p:nvSpPr>
        <p:spPr>
          <a:xfrm>
            <a:off x="311700" y="3187533"/>
            <a:ext cx="3127500" cy="306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sz="2500">
                <a:solidFill>
                  <a:schemeClr val="lt1"/>
                </a:solidFill>
              </a:rPr>
              <a:t>Community Intervener Pilot</a:t>
            </a:r>
            <a:endParaRPr sz="2500">
              <a:solidFill>
                <a:schemeClr val="lt1"/>
              </a:solidFill>
            </a:endParaRPr>
          </a:p>
        </p:txBody>
      </p:sp>
      <p:pic>
        <p:nvPicPr>
          <p:cNvPr id="131" name="Google Shape;131;g2f41f5c2f80_0_256"/>
          <p:cNvPicPr preferRelativeResize="0"/>
          <p:nvPr/>
        </p:nvPicPr>
        <p:blipFill>
          <a:blip r:embed="rId3">
            <a:alphaModFix/>
          </a:blip>
          <a:stretch>
            <a:fillRect/>
          </a:stretch>
        </p:blipFill>
        <p:spPr>
          <a:xfrm>
            <a:off x="4233006" y="1068077"/>
            <a:ext cx="3693525" cy="4901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9"/>
          <p:cNvSpPr txBox="1"/>
          <p:nvPr>
            <p:ph type="title"/>
          </p:nvPr>
        </p:nvSpPr>
        <p:spPr>
          <a:xfrm>
            <a:off x="2078038" y="0"/>
            <a:ext cx="584835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200"/>
              <a:t>WHAT IS AN INTERVENER?</a:t>
            </a:r>
            <a:endParaRPr/>
          </a:p>
        </p:txBody>
      </p:sp>
      <p:sp>
        <p:nvSpPr>
          <p:cNvPr id="138" name="Google Shape;138;p19"/>
          <p:cNvSpPr txBox="1"/>
          <p:nvPr>
            <p:ph idx="1" type="body"/>
          </p:nvPr>
        </p:nvSpPr>
        <p:spPr>
          <a:xfrm>
            <a:off x="375000" y="1600200"/>
            <a:ext cx="3878400" cy="4800600"/>
          </a:xfrm>
          <a:prstGeom prst="rect">
            <a:avLst/>
          </a:prstGeom>
          <a:noFill/>
          <a:ln>
            <a:noFill/>
          </a:ln>
        </p:spPr>
        <p:txBody>
          <a:bodyPr anchorCtr="0" anchor="ctr" bIns="45700" lIns="91425" spcFirstLastPara="1" rIns="91425" wrap="square" tIns="45700">
            <a:normAutofit/>
          </a:bodyPr>
          <a:lstStyle/>
          <a:p>
            <a:pPr indent="-222250" lvl="0" marL="342900" rtl="0" algn="l">
              <a:lnSpc>
                <a:spcPct val="100000"/>
              </a:lnSpc>
              <a:spcBef>
                <a:spcPts val="0"/>
              </a:spcBef>
              <a:spcAft>
                <a:spcPts val="0"/>
              </a:spcAft>
              <a:buSzPts val="2300"/>
              <a:buChar char="•"/>
            </a:pPr>
            <a:r>
              <a:rPr lang="en-US" sz="2300"/>
              <a:t>Works consistently one-to-one with an individual who is deafblind</a:t>
            </a:r>
            <a:endParaRPr sz="2300"/>
          </a:p>
          <a:p>
            <a:pPr indent="0" lvl="0" marL="342900" rtl="0" algn="l">
              <a:lnSpc>
                <a:spcPct val="100000"/>
              </a:lnSpc>
              <a:spcBef>
                <a:spcPts val="0"/>
              </a:spcBef>
              <a:spcAft>
                <a:spcPts val="0"/>
              </a:spcAft>
              <a:buSzPts val="3200"/>
              <a:buNone/>
            </a:pPr>
            <a:r>
              <a:t/>
            </a:r>
            <a:endParaRPr sz="2300"/>
          </a:p>
          <a:p>
            <a:pPr indent="-222250" lvl="0" marL="342900" rtl="0" algn="l">
              <a:lnSpc>
                <a:spcPct val="100000"/>
              </a:lnSpc>
              <a:spcBef>
                <a:spcPts val="480"/>
              </a:spcBef>
              <a:spcAft>
                <a:spcPts val="0"/>
              </a:spcAft>
              <a:buSzPts val="2300"/>
              <a:buChar char="•"/>
            </a:pPr>
            <a:r>
              <a:rPr lang="en-US" sz="2300"/>
              <a:t>Has training and specialized skills in deafblindness</a:t>
            </a:r>
            <a:endParaRPr sz="2300"/>
          </a:p>
          <a:p>
            <a:pPr indent="0" lvl="0" marL="342900" rtl="0" algn="l">
              <a:lnSpc>
                <a:spcPct val="100000"/>
              </a:lnSpc>
              <a:spcBef>
                <a:spcPts val="480"/>
              </a:spcBef>
              <a:spcAft>
                <a:spcPts val="0"/>
              </a:spcAft>
              <a:buSzPts val="3200"/>
              <a:buNone/>
            </a:pPr>
            <a:r>
              <a:t/>
            </a:r>
            <a:endParaRPr sz="2300"/>
          </a:p>
          <a:p>
            <a:pPr indent="-171450" lvl="0" marL="342900" rtl="0" algn="l">
              <a:lnSpc>
                <a:spcPct val="100000"/>
              </a:lnSpc>
              <a:spcBef>
                <a:spcPts val="0"/>
              </a:spcBef>
              <a:spcAft>
                <a:spcPts val="0"/>
              </a:spcAft>
              <a:buSzPts val="2300"/>
              <a:buChar char="•"/>
            </a:pPr>
            <a:r>
              <a:rPr lang="en-US" sz="2300"/>
              <a:t> Works closely with all team members (i.e. OT, PT, TB/VI, TD/HH, O&amp;M, SLP etc.) to implement the IEP goals on a day to day basis</a:t>
            </a:r>
            <a:endParaRPr sz="2300"/>
          </a:p>
        </p:txBody>
      </p:sp>
      <p:pic>
        <p:nvPicPr>
          <p:cNvPr id="139" name="Google Shape;139;p19"/>
          <p:cNvPicPr preferRelativeResize="0"/>
          <p:nvPr/>
        </p:nvPicPr>
        <p:blipFill rotWithShape="1">
          <a:blip r:embed="rId3">
            <a:alphaModFix/>
          </a:blip>
          <a:srcRect b="0" l="0" r="0" t="0"/>
          <a:stretch/>
        </p:blipFill>
        <p:spPr>
          <a:xfrm>
            <a:off x="4337050" y="1417638"/>
            <a:ext cx="3556000" cy="5111750"/>
          </a:xfrm>
          <a:prstGeom prst="rect">
            <a:avLst/>
          </a:prstGeom>
          <a:noFill/>
          <a:ln cap="flat" cmpd="sng" w="9525">
            <a:solidFill>
              <a:schemeClr val="dk1"/>
            </a:solidFill>
            <a:prstDash val="solid"/>
            <a:miter lim="800000"/>
            <a:headEnd len="sm" w="sm" type="none"/>
            <a:tailEnd len="sm" w="sm" type="none"/>
          </a:ln>
        </p:spPr>
      </p:pic>
      <p:sp>
        <p:nvSpPr>
          <p:cNvPr id="140" name="Google Shape;140;p19"/>
          <p:cNvSpPr txBox="1"/>
          <p:nvPr/>
        </p:nvSpPr>
        <p:spPr>
          <a:xfrm>
            <a:off x="1101350" y="6400800"/>
            <a:ext cx="2371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www.familyvoicesco.org</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0"/>
          <p:cNvSpPr txBox="1"/>
          <p:nvPr>
            <p:ph type="title"/>
          </p:nvPr>
        </p:nvSpPr>
        <p:spPr>
          <a:xfrm>
            <a:off x="2190750" y="0"/>
            <a:ext cx="6021388"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200"/>
              <a:t>WHAT IS AN INTERVENER?</a:t>
            </a:r>
            <a:endParaRPr/>
          </a:p>
        </p:txBody>
      </p:sp>
      <p:sp>
        <p:nvSpPr>
          <p:cNvPr id="147" name="Google Shape;147;p20"/>
          <p:cNvSpPr txBox="1"/>
          <p:nvPr>
            <p:ph idx="1" type="body"/>
          </p:nvPr>
        </p:nvSpPr>
        <p:spPr>
          <a:xfrm>
            <a:off x="4572000" y="1185863"/>
            <a:ext cx="3871913" cy="5391150"/>
          </a:xfrm>
          <a:prstGeom prst="rect">
            <a:avLst/>
          </a:prstGeom>
          <a:noFill/>
          <a:ln>
            <a:noFill/>
          </a:ln>
        </p:spPr>
        <p:txBody>
          <a:bodyPr anchorCtr="0" anchor="ctr" bIns="45700" lIns="91425" spcFirstLastPara="1" rIns="91425" wrap="square" tIns="45700">
            <a:normAutofit/>
          </a:bodyPr>
          <a:lstStyle/>
          <a:p>
            <a:pPr indent="-177800" lvl="0" marL="342900" rtl="0" algn="l">
              <a:lnSpc>
                <a:spcPct val="100000"/>
              </a:lnSpc>
              <a:spcBef>
                <a:spcPts val="480"/>
              </a:spcBef>
              <a:spcAft>
                <a:spcPts val="0"/>
              </a:spcAft>
              <a:buSzPts val="2400"/>
              <a:buChar char="•"/>
            </a:pPr>
            <a:r>
              <a:rPr lang="en-US" sz="2400"/>
              <a:t>Facilitates the student’s connection to others by creating a safe and supportive environment that encourages successful communication and interaction</a:t>
            </a:r>
            <a:endParaRPr sz="2400"/>
          </a:p>
          <a:p>
            <a:pPr indent="0" lvl="0" marL="342900" rtl="0" algn="l">
              <a:lnSpc>
                <a:spcPct val="100000"/>
              </a:lnSpc>
              <a:spcBef>
                <a:spcPts val="480"/>
              </a:spcBef>
              <a:spcAft>
                <a:spcPts val="0"/>
              </a:spcAft>
              <a:buSzPts val="3200"/>
              <a:buNone/>
            </a:pPr>
            <a:r>
              <a:t/>
            </a:r>
            <a:endParaRPr sz="2400"/>
          </a:p>
          <a:p>
            <a:pPr indent="-177800" lvl="0" marL="342900" rtl="0" algn="l">
              <a:lnSpc>
                <a:spcPct val="100000"/>
              </a:lnSpc>
              <a:spcBef>
                <a:spcPts val="480"/>
              </a:spcBef>
              <a:spcAft>
                <a:spcPts val="0"/>
              </a:spcAft>
              <a:buSzPts val="2400"/>
              <a:buChar char="•"/>
            </a:pPr>
            <a:r>
              <a:rPr lang="en-US" sz="2300" u="sng">
                <a:solidFill>
                  <a:schemeClr val="hlink"/>
                </a:solidFill>
                <a:latin typeface="Arial"/>
                <a:ea typeface="Arial"/>
                <a:cs typeface="Arial"/>
                <a:sym typeface="Arial"/>
                <a:hlinkClick r:id="rId3"/>
              </a:rPr>
              <a:t>https://intervener.org/</a:t>
            </a:r>
            <a:endParaRPr sz="2400"/>
          </a:p>
        </p:txBody>
      </p:sp>
      <p:pic>
        <p:nvPicPr>
          <p:cNvPr id="148" name="Google Shape;148;p20"/>
          <p:cNvPicPr preferRelativeResize="0"/>
          <p:nvPr/>
        </p:nvPicPr>
        <p:blipFill rotWithShape="1">
          <a:blip r:embed="rId4">
            <a:alphaModFix/>
          </a:blip>
          <a:srcRect b="0" l="0" r="0" t="0"/>
          <a:stretch/>
        </p:blipFill>
        <p:spPr>
          <a:xfrm>
            <a:off x="296863" y="2552700"/>
            <a:ext cx="4187825" cy="2657475"/>
          </a:xfrm>
          <a:prstGeom prst="rect">
            <a:avLst/>
          </a:prstGeom>
          <a:noFill/>
          <a:ln cap="flat" cmpd="sng" w="9525">
            <a:solidFill>
              <a:schemeClr val="dk1"/>
            </a:solidFill>
            <a:prstDash val="solid"/>
            <a:miter lim="800000"/>
            <a:headEnd len="sm" w="sm" type="none"/>
            <a:tailEnd len="sm" w="sm" type="none"/>
          </a:ln>
        </p:spPr>
      </p:pic>
      <p:sp>
        <p:nvSpPr>
          <p:cNvPr id="149" name="Google Shape;149;p20"/>
          <p:cNvSpPr txBox="1"/>
          <p:nvPr/>
        </p:nvSpPr>
        <p:spPr>
          <a:xfrm>
            <a:off x="3215900" y="6357950"/>
            <a:ext cx="2371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www.familyvoicesco.org</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1"/>
          <p:cNvSpPr txBox="1"/>
          <p:nvPr>
            <p:ph type="title"/>
          </p:nvPr>
        </p:nvSpPr>
        <p:spPr>
          <a:xfrm>
            <a:off x="2228850" y="274638"/>
            <a:ext cx="584835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200"/>
              <a:t>ROLE OF AN INTERVENER</a:t>
            </a:r>
            <a:endParaRPr/>
          </a:p>
        </p:txBody>
      </p:sp>
      <p:sp>
        <p:nvSpPr>
          <p:cNvPr id="156" name="Google Shape;156;p21"/>
          <p:cNvSpPr txBox="1"/>
          <p:nvPr>
            <p:ph idx="1" type="body"/>
          </p:nvPr>
        </p:nvSpPr>
        <p:spPr>
          <a:xfrm>
            <a:off x="457200" y="1851025"/>
            <a:ext cx="7620000" cy="4549775"/>
          </a:xfrm>
          <a:prstGeom prst="rect">
            <a:avLst/>
          </a:prstGeom>
          <a:noFill/>
          <a:ln>
            <a:noFill/>
          </a:ln>
        </p:spPr>
        <p:txBody>
          <a:bodyPr anchorCtr="0" anchor="t" bIns="45700" lIns="91425" spcFirstLastPara="1" rIns="91425" wrap="square" tIns="45700">
            <a:normAutofit lnSpcReduction="20000"/>
          </a:bodyPr>
          <a:lstStyle/>
          <a:p>
            <a:pPr indent="0" lvl="0" marL="114300" rtl="0" algn="l">
              <a:lnSpc>
                <a:spcPct val="100000"/>
              </a:lnSpc>
              <a:spcBef>
                <a:spcPts val="0"/>
              </a:spcBef>
              <a:spcAft>
                <a:spcPts val="0"/>
              </a:spcAft>
              <a:buSzPts val="2400"/>
              <a:buFont typeface="Arial"/>
              <a:buNone/>
            </a:pPr>
            <a:r>
              <a:t/>
            </a:r>
            <a:endParaRPr sz="2400"/>
          </a:p>
          <a:p>
            <a:pPr indent="-228600" lvl="0" marL="342900" rtl="0" algn="l">
              <a:lnSpc>
                <a:spcPct val="100000"/>
              </a:lnSpc>
              <a:spcBef>
                <a:spcPts val="480"/>
              </a:spcBef>
              <a:spcAft>
                <a:spcPts val="0"/>
              </a:spcAft>
              <a:buSzPts val="2400"/>
              <a:buChar char="•"/>
            </a:pPr>
            <a:r>
              <a:rPr lang="en-US" sz="2400"/>
              <a:t>Facilitate </a:t>
            </a:r>
            <a:r>
              <a:rPr b="1" lang="en-US" sz="2400"/>
              <a:t>access to the environmental information</a:t>
            </a:r>
            <a:r>
              <a:rPr lang="en-US" sz="2400"/>
              <a:t> that is usually gained through vision and hearing, but which is unavailable or incomplete to the child who is DeafBlind.</a:t>
            </a:r>
            <a:endParaRPr/>
          </a:p>
          <a:p>
            <a:pPr indent="0" lvl="0" marL="114300" rtl="0" algn="l">
              <a:lnSpc>
                <a:spcPct val="100000"/>
              </a:lnSpc>
              <a:spcBef>
                <a:spcPts val="480"/>
              </a:spcBef>
              <a:spcAft>
                <a:spcPts val="0"/>
              </a:spcAft>
              <a:buSzPts val="2400"/>
              <a:buFont typeface="Arial"/>
              <a:buNone/>
            </a:pPr>
            <a:r>
              <a:t/>
            </a:r>
            <a:endParaRPr sz="2400"/>
          </a:p>
          <a:p>
            <a:pPr indent="-228600" lvl="0" marL="342900" rtl="0" algn="l">
              <a:lnSpc>
                <a:spcPct val="100000"/>
              </a:lnSpc>
              <a:spcBef>
                <a:spcPts val="480"/>
              </a:spcBef>
              <a:spcAft>
                <a:spcPts val="0"/>
              </a:spcAft>
              <a:buSzPts val="2400"/>
              <a:buChar char="•"/>
            </a:pPr>
            <a:r>
              <a:rPr lang="en-US" sz="2400"/>
              <a:t>Facilitate the </a:t>
            </a:r>
            <a:r>
              <a:rPr b="1" lang="en-US" sz="2400"/>
              <a:t>development and/or use of receptive and expressive communication </a:t>
            </a:r>
            <a:r>
              <a:rPr lang="en-US" sz="2400"/>
              <a:t>skills.</a:t>
            </a:r>
            <a:endParaRPr/>
          </a:p>
          <a:p>
            <a:pPr indent="0" lvl="0" marL="114300" rtl="0" algn="l">
              <a:lnSpc>
                <a:spcPct val="100000"/>
              </a:lnSpc>
              <a:spcBef>
                <a:spcPts val="480"/>
              </a:spcBef>
              <a:spcAft>
                <a:spcPts val="0"/>
              </a:spcAft>
              <a:buSzPts val="2400"/>
              <a:buFont typeface="Arial"/>
              <a:buNone/>
            </a:pPr>
            <a:r>
              <a:t/>
            </a:r>
            <a:endParaRPr sz="2400"/>
          </a:p>
          <a:p>
            <a:pPr indent="-228600" lvl="0" marL="342900" rtl="0" algn="l">
              <a:lnSpc>
                <a:spcPct val="100000"/>
              </a:lnSpc>
              <a:spcBef>
                <a:spcPts val="480"/>
              </a:spcBef>
              <a:spcAft>
                <a:spcPts val="0"/>
              </a:spcAft>
              <a:buSzPts val="2400"/>
              <a:buChar char="•"/>
            </a:pPr>
            <a:r>
              <a:rPr lang="en-US" sz="2400"/>
              <a:t>Develop and maintain a trusting, interactive relationship that can promote </a:t>
            </a:r>
            <a:r>
              <a:rPr b="1" lang="en-US" sz="2400"/>
              <a:t>social and emotional well‐being</a:t>
            </a:r>
            <a:r>
              <a:rPr lang="en-US" sz="2400"/>
              <a:t> for the child who is deafblind. </a:t>
            </a:r>
            <a:endParaRPr/>
          </a:p>
          <a:p>
            <a:pPr indent="-457200" lvl="0" marL="571500" rtl="0" algn="l">
              <a:lnSpc>
                <a:spcPct val="100000"/>
              </a:lnSpc>
              <a:spcBef>
                <a:spcPts val="480"/>
              </a:spcBef>
              <a:spcAft>
                <a:spcPts val="0"/>
              </a:spcAft>
              <a:buSzPts val="2400"/>
              <a:buFont typeface="Arial"/>
              <a:buNone/>
            </a:pPr>
            <a:r>
              <a:t/>
            </a:r>
            <a:endParaRPr sz="2400"/>
          </a:p>
        </p:txBody>
      </p:sp>
      <p:sp>
        <p:nvSpPr>
          <p:cNvPr id="157" name="Google Shape;157;p21"/>
          <p:cNvSpPr txBox="1"/>
          <p:nvPr/>
        </p:nvSpPr>
        <p:spPr>
          <a:xfrm>
            <a:off x="3215900" y="6357950"/>
            <a:ext cx="2371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www.familyvoicesco.org</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2f4186b75a2_0_0"/>
          <p:cNvSpPr txBox="1"/>
          <p:nvPr>
            <p:ph type="title"/>
          </p:nvPr>
        </p:nvSpPr>
        <p:spPr>
          <a:xfrm>
            <a:off x="2229420" y="274638"/>
            <a:ext cx="58479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Community Intervener Program</a:t>
            </a:r>
            <a:endParaRPr/>
          </a:p>
        </p:txBody>
      </p:sp>
      <p:sp>
        <p:nvSpPr>
          <p:cNvPr id="164" name="Google Shape;164;g2f4186b75a2_0_0"/>
          <p:cNvSpPr txBox="1"/>
          <p:nvPr>
            <p:ph idx="1" type="body"/>
          </p:nvPr>
        </p:nvSpPr>
        <p:spPr>
          <a:xfrm>
            <a:off x="457200" y="1918700"/>
            <a:ext cx="7803300" cy="44820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640"/>
              </a:spcBef>
              <a:spcAft>
                <a:spcPts val="0"/>
              </a:spcAft>
              <a:buSzPts val="2700"/>
              <a:buChar char="•"/>
            </a:pPr>
            <a:r>
              <a:rPr lang="en-US" sz="2700"/>
              <a:t>2 parents individual school advocacy</a:t>
            </a:r>
            <a:endParaRPr sz="2700"/>
          </a:p>
          <a:p>
            <a:pPr indent="0" lvl="0" marL="0" rtl="0" algn="l">
              <a:lnSpc>
                <a:spcPct val="100000"/>
              </a:lnSpc>
              <a:spcBef>
                <a:spcPts val="640"/>
              </a:spcBef>
              <a:spcAft>
                <a:spcPts val="0"/>
              </a:spcAft>
              <a:buSzPts val="3200"/>
              <a:buNone/>
            </a:pPr>
            <a:r>
              <a:t/>
            </a:r>
            <a:endParaRPr sz="2700"/>
          </a:p>
          <a:p>
            <a:pPr indent="-400050" lvl="0" marL="457200" rtl="0" algn="l">
              <a:lnSpc>
                <a:spcPct val="100000"/>
              </a:lnSpc>
              <a:spcBef>
                <a:spcPts val="640"/>
              </a:spcBef>
              <a:spcAft>
                <a:spcPts val="0"/>
              </a:spcAft>
              <a:buSzPts val="2700"/>
              <a:buChar char="•"/>
            </a:pPr>
            <a:r>
              <a:rPr lang="en-US" sz="2700"/>
              <a:t>Coming together to work with the Department of Education</a:t>
            </a:r>
            <a:endParaRPr sz="2700"/>
          </a:p>
          <a:p>
            <a:pPr indent="0" lvl="0" marL="457200" rtl="0" algn="l">
              <a:lnSpc>
                <a:spcPct val="100000"/>
              </a:lnSpc>
              <a:spcBef>
                <a:spcPts val="640"/>
              </a:spcBef>
              <a:spcAft>
                <a:spcPts val="0"/>
              </a:spcAft>
              <a:buSzPts val="3200"/>
              <a:buNone/>
            </a:pPr>
            <a:r>
              <a:t/>
            </a:r>
            <a:endParaRPr sz="2700"/>
          </a:p>
          <a:p>
            <a:pPr indent="-400050" lvl="0" marL="457200" rtl="0" algn="l">
              <a:lnSpc>
                <a:spcPct val="100000"/>
              </a:lnSpc>
              <a:spcBef>
                <a:spcPts val="640"/>
              </a:spcBef>
              <a:spcAft>
                <a:spcPts val="0"/>
              </a:spcAft>
              <a:buSzPts val="2700"/>
              <a:buChar char="•"/>
            </a:pPr>
            <a:r>
              <a:rPr lang="en-US" sz="2700"/>
              <a:t>Widening the vision</a:t>
            </a:r>
            <a:endParaRPr sz="2700"/>
          </a:p>
          <a:p>
            <a:pPr indent="0" lvl="0" marL="457200" rtl="0" algn="l">
              <a:lnSpc>
                <a:spcPct val="100000"/>
              </a:lnSpc>
              <a:spcBef>
                <a:spcPts val="640"/>
              </a:spcBef>
              <a:spcAft>
                <a:spcPts val="0"/>
              </a:spcAft>
              <a:buSzPts val="3200"/>
              <a:buNone/>
            </a:pPr>
            <a:r>
              <a:t/>
            </a:r>
            <a:endParaRPr sz="2700"/>
          </a:p>
          <a:p>
            <a:pPr indent="-400050" lvl="0" marL="457200" rtl="0" algn="l">
              <a:lnSpc>
                <a:spcPct val="100000"/>
              </a:lnSpc>
              <a:spcBef>
                <a:spcPts val="640"/>
              </a:spcBef>
              <a:spcAft>
                <a:spcPts val="0"/>
              </a:spcAft>
              <a:buSzPts val="2700"/>
              <a:buChar char="•"/>
            </a:pPr>
            <a:r>
              <a:rPr lang="en-US" sz="2700"/>
              <a:t>Seeking support from an organization</a:t>
            </a:r>
            <a:endParaRPr sz="2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2f2d8ef6bb0_0_11"/>
          <p:cNvSpPr txBox="1"/>
          <p:nvPr>
            <p:ph type="title"/>
          </p:nvPr>
        </p:nvSpPr>
        <p:spPr>
          <a:xfrm>
            <a:off x="2229420" y="274638"/>
            <a:ext cx="58479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The Intervener Pilot </a:t>
            </a:r>
            <a:endParaRPr/>
          </a:p>
        </p:txBody>
      </p:sp>
      <p:sp>
        <p:nvSpPr>
          <p:cNvPr id="171" name="Google Shape;171;g2f2d8ef6bb0_0_11"/>
          <p:cNvSpPr txBox="1"/>
          <p:nvPr>
            <p:ph idx="1" type="body"/>
          </p:nvPr>
        </p:nvSpPr>
        <p:spPr>
          <a:xfrm>
            <a:off x="457200" y="1600200"/>
            <a:ext cx="7620000" cy="4800600"/>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560"/>
              </a:spcBef>
              <a:spcAft>
                <a:spcPts val="0"/>
              </a:spcAft>
              <a:buClr>
                <a:schemeClr val="dk1"/>
              </a:buClr>
              <a:buSzPts val="2800"/>
              <a:buFont typeface="Arial"/>
              <a:buNone/>
            </a:pPr>
            <a:r>
              <a:rPr lang="en-US" sz="2800"/>
              <a:t>The Intervener Community Pilot was born</a:t>
            </a:r>
            <a:endParaRPr/>
          </a:p>
          <a:p>
            <a:pPr indent="0" lvl="0" marL="114300" rtl="0" algn="l">
              <a:lnSpc>
                <a:spcPct val="100000"/>
              </a:lnSpc>
              <a:spcBef>
                <a:spcPts val="560"/>
              </a:spcBef>
              <a:spcAft>
                <a:spcPts val="0"/>
              </a:spcAft>
              <a:buSzPts val="3200"/>
              <a:buNone/>
            </a:pPr>
            <a:r>
              <a:rPr lang="en-US" sz="2800"/>
              <a:t>Year one, August 2021:</a:t>
            </a:r>
            <a:endParaRPr sz="2800"/>
          </a:p>
          <a:p>
            <a:pPr indent="-406400" lvl="0" marL="457200" rtl="0" algn="l">
              <a:lnSpc>
                <a:spcPct val="100000"/>
              </a:lnSpc>
              <a:spcBef>
                <a:spcPts val="0"/>
              </a:spcBef>
              <a:spcAft>
                <a:spcPts val="0"/>
              </a:spcAft>
              <a:buSzPts val="2800"/>
              <a:buChar char="●"/>
            </a:pPr>
            <a:r>
              <a:rPr lang="en-US" sz="2800"/>
              <a:t>Grant from Commission of the Deaf and Hard of Hearing and Deaf Blind </a:t>
            </a:r>
            <a:endParaRPr sz="2800"/>
          </a:p>
          <a:p>
            <a:pPr indent="-406400" lvl="0" marL="457200" rtl="0" algn="l">
              <a:lnSpc>
                <a:spcPct val="100000"/>
              </a:lnSpc>
              <a:spcBef>
                <a:spcPts val="0"/>
              </a:spcBef>
              <a:spcAft>
                <a:spcPts val="0"/>
              </a:spcAft>
              <a:buSzPts val="2800"/>
              <a:buChar char="●"/>
            </a:pPr>
            <a:r>
              <a:rPr lang="en-US" sz="2800"/>
              <a:t>Donations</a:t>
            </a:r>
            <a:endParaRPr sz="2800"/>
          </a:p>
          <a:p>
            <a:pPr indent="0" lvl="0" marL="114300" rtl="0" algn="l">
              <a:lnSpc>
                <a:spcPct val="100000"/>
              </a:lnSpc>
              <a:spcBef>
                <a:spcPts val="560"/>
              </a:spcBef>
              <a:spcAft>
                <a:spcPts val="0"/>
              </a:spcAft>
              <a:buClr>
                <a:schemeClr val="dk1"/>
              </a:buClr>
              <a:buSzPts val="2800"/>
              <a:buFont typeface="Arial"/>
              <a:buNone/>
            </a:pPr>
            <a:r>
              <a:rPr lang="en-US" sz="2800"/>
              <a:t>Hired a manager, recruited committee members, contracted for evaluator, created documents, solicited for participants and Interveners</a:t>
            </a:r>
            <a:endParaRPr sz="2800"/>
          </a:p>
          <a:p>
            <a:pPr indent="-406400" lvl="0" marL="457200" rtl="0" algn="l">
              <a:lnSpc>
                <a:spcPct val="100000"/>
              </a:lnSpc>
              <a:spcBef>
                <a:spcPts val="560"/>
              </a:spcBef>
              <a:spcAft>
                <a:spcPts val="0"/>
              </a:spcAft>
              <a:buSzPts val="2800"/>
              <a:buChar char="●"/>
            </a:pPr>
            <a:r>
              <a:rPr lang="en-US" sz="2800"/>
              <a:t>Served 10 families in year 1 starting December 2021</a:t>
            </a:r>
            <a:endParaRPr sz="2800"/>
          </a:p>
          <a:p>
            <a:pPr indent="0" lvl="0" marL="0" rtl="0" algn="l">
              <a:lnSpc>
                <a:spcPct val="100000"/>
              </a:lnSpc>
              <a:spcBef>
                <a:spcPts val="640"/>
              </a:spcBef>
              <a:spcAft>
                <a:spcPts val="0"/>
              </a:spcAft>
              <a:buSzPts val="32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Adjacency">
  <a:themeElements>
    <a:clrScheme name="Custom 9">
      <a:dk1>
        <a:srgbClr val="000000"/>
      </a:dk1>
      <a:lt1>
        <a:srgbClr val="FFFFFF"/>
      </a:lt1>
      <a:dk2>
        <a:srgbClr val="09213B"/>
      </a:dk2>
      <a:lt2>
        <a:srgbClr val="5B6AD6"/>
      </a:lt2>
      <a:accent1>
        <a:srgbClr val="BA1412"/>
      </a:accent1>
      <a:accent2>
        <a:srgbClr val="244A58"/>
      </a:accent2>
      <a:accent3>
        <a:srgbClr val="E2751D"/>
      </a:accent3>
      <a:accent4>
        <a:srgbClr val="6C9E36"/>
      </a:accent4>
      <a:accent5>
        <a:srgbClr val="D2A81D"/>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2021-03-21T18:17:49Z</dcterms:created>
  <dc:creator>Victoria Wharton</dc:creator>
</cp:coreProperties>
</file>