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6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  <p:embeddedFont>
      <p:font typeface="Spectral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iZNfFVxuVPbnvOgYVyHexO86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Spectral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-boldItalic.fntdata"/><Relationship Id="rId30" Type="http://schemas.openxmlformats.org/officeDocument/2006/relationships/font" Target="fonts/Spectral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/>
              <a:t> </a:t>
            </a:r>
            <a:endParaRPr b="1" sz="1800"/>
          </a:p>
        </p:txBody>
      </p:sp>
      <p:sp>
        <p:nvSpPr>
          <p:cNvPr id="468" name="Google Shape;46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400"/>
          </a:p>
        </p:txBody>
      </p:sp>
      <p:sp>
        <p:nvSpPr>
          <p:cNvPr id="567" name="Google Shape;567;p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9" name="Google Shape;599;p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400"/>
          </a:p>
        </p:txBody>
      </p:sp>
      <p:sp>
        <p:nvSpPr>
          <p:cNvPr id="608" name="Google Shape;60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6" name="Google Shape;616;p10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623" name="Google Shape;62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4" name="Google Shape;484;p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p9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4" name="Google Shape;514;p10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2" name="Google Shape;552;p10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0073AB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0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-105453" y="-116665"/>
            <a:ext cx="21841830" cy="86922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0"/>
          <p:cNvSpPr txBox="1"/>
          <p:nvPr>
            <p:ph type="ctrTitle"/>
          </p:nvPr>
        </p:nvSpPr>
        <p:spPr>
          <a:xfrm>
            <a:off x="1507067" y="2145041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0"/>
          <p:cNvSpPr txBox="1"/>
          <p:nvPr>
            <p:ph idx="1" type="subTitle"/>
          </p:nvPr>
        </p:nvSpPr>
        <p:spPr>
          <a:xfrm>
            <a:off x="1507067" y="3791340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22" name="Google Shape;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893" y="5654369"/>
            <a:ext cx="1720378" cy="68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54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Google Shape;77;p5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Google Shape;78;p5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5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55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Google Shape;83;p55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Google Shape;84;p5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Google Shape;85;p5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5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56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Google Shape;92;p5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Google Shape;93;p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5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5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5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5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5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5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5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8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5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Google Shape;107;p5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5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Google Shape;109;p5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5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59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5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0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60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Google Shape;120;p6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Google Shape;121;p6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2" name="Google Shape;122;p6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with @">
  <p:cSld name="Title and Content with @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1"/>
          <p:cNvSpPr txBox="1"/>
          <p:nvPr>
            <p:ph type="title"/>
          </p:nvPr>
        </p:nvSpPr>
        <p:spPr>
          <a:xfrm>
            <a:off x="609600" y="275167"/>
            <a:ext cx="10972800" cy="85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1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5" name="Google Shape;125;p61"/>
          <p:cNvSpPr txBox="1"/>
          <p:nvPr>
            <p:ph idx="1" type="body"/>
          </p:nvPr>
        </p:nvSpPr>
        <p:spPr>
          <a:xfrm>
            <a:off x="609600" y="1303867"/>
            <a:ext cx="10972800" cy="4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8211" lvl="0" marL="457200" marR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3C4650"/>
              </a:buClr>
              <a:buSzPts val="2986"/>
              <a:buFont typeface="Arial"/>
              <a:buChar char="•"/>
              <a:defRPr b="0" i="0" sz="3733" u="none" cap="none" strike="noStrike">
                <a:solidFill>
                  <a:srgbClr val="3C46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1160" lvl="1" marL="9144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4108" lvl="2" marL="1371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0519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6931" lvl="4" marL="2286000" marR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706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4108" lvl="5" marL="2743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4108" lvl="6" marL="3200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4109" lvl="7" marL="3657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4109" lvl="8" marL="4114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_a.png" id="126" name="Google Shape;1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0267" y="5147733"/>
            <a:ext cx="1591600" cy="17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4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Google Shape;139;p4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4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Google Shape;141;p4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0073AB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2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-105453" y="-116665"/>
            <a:ext cx="21841830" cy="869225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2"/>
          <p:cNvSpPr txBox="1"/>
          <p:nvPr>
            <p:ph type="ctrTitle"/>
          </p:nvPr>
        </p:nvSpPr>
        <p:spPr>
          <a:xfrm>
            <a:off x="1507067" y="2145041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62"/>
          <p:cNvSpPr txBox="1"/>
          <p:nvPr>
            <p:ph idx="1" type="subTitle"/>
          </p:nvPr>
        </p:nvSpPr>
        <p:spPr>
          <a:xfrm>
            <a:off x="1507067" y="3791340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46" name="Google Shape;14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893" y="5654369"/>
            <a:ext cx="1720378" cy="68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Google Shape;26;p4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Google Shape;27;p4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" name="Google Shape;28;p4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63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0" name="Google Shape;150;p63"/>
          <p:cNvSpPr txBox="1"/>
          <p:nvPr>
            <p:ph idx="2" type="body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1" name="Google Shape;151;p6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2" name="Google Shape;152;p6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Google Shape;153;p6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6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Google Shape;157;p6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6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0" name="Google Shape;160;p65"/>
          <p:cNvGrpSpPr/>
          <p:nvPr/>
        </p:nvGrpSpPr>
        <p:grpSpPr>
          <a:xfrm>
            <a:off x="11321980" y="6268002"/>
            <a:ext cx="869578" cy="521660"/>
            <a:chOff x="8491700" y="4701119"/>
            <a:chExt cx="652200" cy="391255"/>
          </a:xfrm>
        </p:grpSpPr>
        <p:pic>
          <p:nvPicPr>
            <p:cNvPr id="161" name="Google Shape;161;p65"/>
            <p:cNvPicPr preferRelativeResize="0"/>
            <p:nvPr/>
          </p:nvPicPr>
          <p:blipFill rotWithShape="1">
            <a:blip r:embed="rId2">
              <a:alphaModFix/>
            </a:blip>
            <a:srcRect b="147" l="0" r="0" t="73454"/>
            <a:stretch/>
          </p:blipFill>
          <p:spPr>
            <a:xfrm>
              <a:off x="8491700" y="4988875"/>
              <a:ext cx="652200" cy="1034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" name="Google Shape;162;p65"/>
            <p:cNvGrpSpPr/>
            <p:nvPr/>
          </p:nvGrpSpPr>
          <p:grpSpPr>
            <a:xfrm>
              <a:off x="8687250" y="4701119"/>
              <a:ext cx="270031" cy="270031"/>
              <a:chOff x="6386589" y="4009687"/>
              <a:chExt cx="398100" cy="398100"/>
            </a:xfrm>
          </p:grpSpPr>
          <p:sp>
            <p:nvSpPr>
              <p:cNvPr id="163" name="Google Shape;163;p65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5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6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66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Google Shape;168;p6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Google Shape;169;p6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6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67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Google Shape;174;p67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5" name="Google Shape;175;p67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67"/>
          <p:cNvSpPr txBox="1"/>
          <p:nvPr>
            <p:ph idx="4" type="body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7" name="Google Shape;177;p6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8" name="Google Shape;178;p6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9" name="Google Shape;179;p6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8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6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3" name="Google Shape;183;p6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Google Shape;184;p6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9"/>
          <p:cNvSpPr txBox="1"/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69"/>
          <p:cNvSpPr txBox="1"/>
          <p:nvPr>
            <p:ph idx="1" type="body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8" name="Google Shape;188;p69"/>
          <p:cNvSpPr txBox="1"/>
          <p:nvPr>
            <p:ph idx="2" type="body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9" name="Google Shape;189;p6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0" name="Google Shape;190;p6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1" name="Google Shape;191;p6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0"/>
          <p:cNvSpPr txBox="1"/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70"/>
          <p:cNvSpPr/>
          <p:nvPr>
            <p:ph idx="2" type="pic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Google Shape;195;p70"/>
          <p:cNvSpPr txBox="1"/>
          <p:nvPr>
            <p:ph idx="1" type="body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6" name="Google Shape;196;p7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7" name="Google Shape;197;p7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7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1"/>
          <p:cNvSpPr txBox="1"/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71"/>
          <p:cNvSpPr txBox="1"/>
          <p:nvPr>
            <p:ph idx="1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2" name="Google Shape;202;p7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3" name="Google Shape;203;p7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4" name="Google Shape;204;p7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2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72"/>
          <p:cNvSpPr txBox="1"/>
          <p:nvPr>
            <p:ph idx="1" type="body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8" name="Google Shape;208;p72"/>
          <p:cNvSpPr txBox="1"/>
          <p:nvPr>
            <p:ph idx="2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9" name="Google Shape;209;p7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0" name="Google Shape;210;p7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1" name="Google Shape;211;p7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72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2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Google Shape;31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Google Shape;32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3"/>
          <p:cNvSpPr txBox="1"/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73"/>
          <p:cNvSpPr txBox="1"/>
          <p:nvPr>
            <p:ph idx="1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7" name="Google Shape;217;p7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8" name="Google Shape;218;p7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9" name="Google Shape;219;p7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4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74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3" name="Google Shape;223;p74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4" name="Google Shape;224;p7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5" name="Google Shape;225;p7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6" name="Google Shape;226;p7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74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5"/>
          <p:cNvSpPr txBox="1"/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75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2" name="Google Shape;232;p75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3" name="Google Shape;233;p7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4" name="Google Shape;234;p7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5" name="Google Shape;235;p7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76"/>
          <p:cNvSpPr txBox="1"/>
          <p:nvPr>
            <p:ph idx="1" type="body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9" name="Google Shape;239;p7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0" name="Google Shape;240;p7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1" name="Google Shape;241;p7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7"/>
          <p:cNvSpPr txBox="1"/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77"/>
          <p:cNvSpPr txBox="1"/>
          <p:nvPr>
            <p:ph idx="1" type="body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5" name="Google Shape;245;p7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6" name="Google Shape;246;p7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7" name="Google Shape;247;p7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with @">
  <p:cSld name="Title and Content with @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8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1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0" name="Google Shape;250;p78"/>
          <p:cNvSpPr txBox="1"/>
          <p:nvPr>
            <p:ph idx="1" type="body"/>
          </p:nvPr>
        </p:nvSpPr>
        <p:spPr>
          <a:xfrm>
            <a:off x="609600" y="1303867"/>
            <a:ext cx="10972800" cy="4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8211" lvl="0" marL="457200" marR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3C4650"/>
              </a:buClr>
              <a:buSzPts val="2986"/>
              <a:buFont typeface="Arial"/>
              <a:buChar char="•"/>
              <a:defRPr b="0" i="0" sz="3733" u="none" cap="none" strike="noStrike">
                <a:solidFill>
                  <a:srgbClr val="3C46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1160" lvl="1" marL="9144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4108" lvl="2" marL="1371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0519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6931" lvl="4" marL="2286000" marR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706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4108" lvl="5" marL="2743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4108" lvl="6" marL="3200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4109" lvl="7" marL="3657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4109" lvl="8" marL="4114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_a.png" id="251" name="Google Shape;25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0267" y="5147733"/>
            <a:ext cx="1591600" cy="17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" type="blank">
  <p:cSld name="BLANK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4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258" name="Google Shape;258;p44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9" name="Google Shape;259;p44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260" name="Google Shape;260;p44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44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79"/>
          <p:cNvPicPr preferRelativeResize="0"/>
          <p:nvPr/>
        </p:nvPicPr>
        <p:blipFill rotWithShape="1">
          <a:blip r:embed="rId2">
            <a:alphaModFix amt="50000"/>
          </a:blip>
          <a:srcRect b="0" l="0" r="0" t="15732"/>
          <a:stretch/>
        </p:blipFill>
        <p:spPr>
          <a:xfrm>
            <a:off x="0" y="0"/>
            <a:ext cx="12241999" cy="68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79"/>
          <p:cNvSpPr/>
          <p:nvPr/>
        </p:nvSpPr>
        <p:spPr>
          <a:xfrm>
            <a:off x="3664000" y="997000"/>
            <a:ext cx="4863900" cy="4863900"/>
          </a:xfrm>
          <a:prstGeom prst="ellipse">
            <a:avLst/>
          </a:prstGeom>
          <a:solidFill>
            <a:srgbClr val="00B2FF">
              <a:alpha val="7098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79"/>
          <p:cNvGrpSpPr/>
          <p:nvPr/>
        </p:nvGrpSpPr>
        <p:grpSpPr>
          <a:xfrm>
            <a:off x="4220867" y="2931405"/>
            <a:ext cx="3740799" cy="992313"/>
            <a:chOff x="1571862" y="1644608"/>
            <a:chExt cx="6119416" cy="1623283"/>
          </a:xfrm>
        </p:grpSpPr>
        <p:sp>
          <p:nvSpPr>
            <p:cNvPr id="266" name="Google Shape;266;p79"/>
            <p:cNvSpPr/>
            <p:nvPr/>
          </p:nvSpPr>
          <p:spPr>
            <a:xfrm>
              <a:off x="4391475" y="1909700"/>
              <a:ext cx="687300" cy="740400"/>
            </a:xfrm>
            <a:custGeom>
              <a:rect b="b" l="l" r="r" t="t"/>
              <a:pathLst>
                <a:path extrusionOk="0" h="120000" w="120000">
                  <a:moveTo>
                    <a:pt x="116190" y="83762"/>
                  </a:moveTo>
                  <a:lnTo>
                    <a:pt x="116190" y="83762"/>
                  </a:lnTo>
                  <a:cubicBezTo>
                    <a:pt x="118742" y="76508"/>
                    <a:pt x="119961" y="68652"/>
                    <a:pt x="119961" y="60230"/>
                  </a:cubicBezTo>
                  <a:cubicBezTo>
                    <a:pt x="119961" y="51772"/>
                    <a:pt x="118742" y="43880"/>
                    <a:pt x="116190" y="36520"/>
                  </a:cubicBezTo>
                  <a:cubicBezTo>
                    <a:pt x="113638" y="29194"/>
                    <a:pt x="109790" y="22825"/>
                    <a:pt x="104685" y="17446"/>
                  </a:cubicBezTo>
                  <a:cubicBezTo>
                    <a:pt x="99580" y="11996"/>
                    <a:pt x="93295" y="7785"/>
                    <a:pt x="85866" y="4671"/>
                  </a:cubicBezTo>
                  <a:cubicBezTo>
                    <a:pt x="78476" y="1557"/>
                    <a:pt x="69828" y="0"/>
                    <a:pt x="59961" y="0"/>
                  </a:cubicBezTo>
                  <a:cubicBezTo>
                    <a:pt x="50247" y="0"/>
                    <a:pt x="41714" y="1557"/>
                    <a:pt x="34133" y="4671"/>
                  </a:cubicBezTo>
                  <a:cubicBezTo>
                    <a:pt x="26666" y="7785"/>
                    <a:pt x="20380" y="11996"/>
                    <a:pt x="15276" y="17446"/>
                  </a:cubicBezTo>
                  <a:cubicBezTo>
                    <a:pt x="10171" y="22825"/>
                    <a:pt x="6361" y="29194"/>
                    <a:pt x="3847" y="36520"/>
                  </a:cubicBezTo>
                  <a:cubicBezTo>
                    <a:pt x="1257" y="43880"/>
                    <a:pt x="0" y="51772"/>
                    <a:pt x="0" y="60230"/>
                  </a:cubicBezTo>
                  <a:cubicBezTo>
                    <a:pt x="0" y="68652"/>
                    <a:pt x="1257" y="76508"/>
                    <a:pt x="3847" y="83762"/>
                  </a:cubicBezTo>
                  <a:cubicBezTo>
                    <a:pt x="6361" y="91017"/>
                    <a:pt x="10171" y="97316"/>
                    <a:pt x="15276" y="102766"/>
                  </a:cubicBezTo>
                  <a:cubicBezTo>
                    <a:pt x="20380" y="108145"/>
                    <a:pt x="26666" y="112356"/>
                    <a:pt x="34133" y="115399"/>
                  </a:cubicBezTo>
                  <a:cubicBezTo>
                    <a:pt x="41714" y="118407"/>
                    <a:pt x="50247" y="119964"/>
                    <a:pt x="59961" y="119964"/>
                  </a:cubicBezTo>
                  <a:cubicBezTo>
                    <a:pt x="69828" y="119964"/>
                    <a:pt x="78476" y="118407"/>
                    <a:pt x="85866" y="115399"/>
                  </a:cubicBezTo>
                  <a:cubicBezTo>
                    <a:pt x="93295" y="112356"/>
                    <a:pt x="99580" y="108145"/>
                    <a:pt x="104685" y="102766"/>
                  </a:cubicBezTo>
                  <a:cubicBezTo>
                    <a:pt x="109790" y="97316"/>
                    <a:pt x="113638" y="91017"/>
                    <a:pt x="116190" y="83762"/>
                  </a:cubicBezTo>
                  <a:close/>
                  <a:moveTo>
                    <a:pt x="95466" y="78843"/>
                  </a:moveTo>
                  <a:lnTo>
                    <a:pt x="95466" y="78843"/>
                  </a:lnTo>
                  <a:cubicBezTo>
                    <a:pt x="93447" y="84222"/>
                    <a:pt x="90704" y="88752"/>
                    <a:pt x="87200" y="92362"/>
                  </a:cubicBezTo>
                  <a:cubicBezTo>
                    <a:pt x="83733" y="96007"/>
                    <a:pt x="79580" y="98731"/>
                    <a:pt x="74933" y="100678"/>
                  </a:cubicBezTo>
                  <a:cubicBezTo>
                    <a:pt x="70171" y="102624"/>
                    <a:pt x="65219" y="103615"/>
                    <a:pt x="59961" y="103615"/>
                  </a:cubicBezTo>
                  <a:cubicBezTo>
                    <a:pt x="54742" y="103615"/>
                    <a:pt x="49714" y="102624"/>
                    <a:pt x="45028" y="100678"/>
                  </a:cubicBezTo>
                  <a:cubicBezTo>
                    <a:pt x="40380" y="98731"/>
                    <a:pt x="36266" y="96007"/>
                    <a:pt x="32761" y="92362"/>
                  </a:cubicBezTo>
                  <a:cubicBezTo>
                    <a:pt x="29257" y="88752"/>
                    <a:pt x="26552" y="84222"/>
                    <a:pt x="24495" y="78843"/>
                  </a:cubicBezTo>
                  <a:cubicBezTo>
                    <a:pt x="22476" y="73465"/>
                    <a:pt x="21523" y="67236"/>
                    <a:pt x="21523" y="60300"/>
                  </a:cubicBezTo>
                  <a:cubicBezTo>
                    <a:pt x="21523" y="53329"/>
                    <a:pt x="22476" y="47171"/>
                    <a:pt x="24495" y="41722"/>
                  </a:cubicBezTo>
                  <a:cubicBezTo>
                    <a:pt x="26552" y="36343"/>
                    <a:pt x="29257" y="31813"/>
                    <a:pt x="32761" y="28097"/>
                  </a:cubicBezTo>
                  <a:cubicBezTo>
                    <a:pt x="36266" y="24417"/>
                    <a:pt x="40380" y="21551"/>
                    <a:pt x="45028" y="19675"/>
                  </a:cubicBezTo>
                  <a:cubicBezTo>
                    <a:pt x="49714" y="17729"/>
                    <a:pt x="54742" y="16738"/>
                    <a:pt x="59961" y="16738"/>
                  </a:cubicBezTo>
                  <a:cubicBezTo>
                    <a:pt x="65219" y="16738"/>
                    <a:pt x="70171" y="17729"/>
                    <a:pt x="74933" y="19675"/>
                  </a:cubicBezTo>
                  <a:cubicBezTo>
                    <a:pt x="79580" y="21551"/>
                    <a:pt x="83733" y="24417"/>
                    <a:pt x="87200" y="28097"/>
                  </a:cubicBezTo>
                  <a:cubicBezTo>
                    <a:pt x="90704" y="31813"/>
                    <a:pt x="93447" y="36343"/>
                    <a:pt x="95466" y="41722"/>
                  </a:cubicBezTo>
                  <a:cubicBezTo>
                    <a:pt x="97409" y="47171"/>
                    <a:pt x="98400" y="53329"/>
                    <a:pt x="98400" y="60300"/>
                  </a:cubicBezTo>
                  <a:cubicBezTo>
                    <a:pt x="98400" y="67236"/>
                    <a:pt x="97409" y="73465"/>
                    <a:pt x="95466" y="788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9"/>
            <p:cNvSpPr/>
            <p:nvPr/>
          </p:nvSpPr>
          <p:spPr>
            <a:xfrm>
              <a:off x="2633192" y="1909700"/>
              <a:ext cx="672900" cy="996600"/>
            </a:xfrm>
            <a:custGeom>
              <a:rect b="b" l="l" r="r" t="t"/>
              <a:pathLst>
                <a:path extrusionOk="0" h="120000" w="120000">
                  <a:moveTo>
                    <a:pt x="105399" y="13455"/>
                  </a:moveTo>
                  <a:lnTo>
                    <a:pt x="105399" y="13455"/>
                  </a:lnTo>
                  <a:cubicBezTo>
                    <a:pt x="100532" y="9303"/>
                    <a:pt x="94536" y="6018"/>
                    <a:pt x="87255" y="3626"/>
                  </a:cubicBezTo>
                  <a:cubicBezTo>
                    <a:pt x="79974" y="1208"/>
                    <a:pt x="71447" y="0"/>
                    <a:pt x="61596" y="0"/>
                  </a:cubicBezTo>
                  <a:cubicBezTo>
                    <a:pt x="52835" y="0"/>
                    <a:pt x="44737" y="1051"/>
                    <a:pt x="37417" y="3232"/>
                  </a:cubicBezTo>
                  <a:cubicBezTo>
                    <a:pt x="30058" y="5361"/>
                    <a:pt x="25113" y="9881"/>
                    <a:pt x="25113" y="9881"/>
                  </a:cubicBezTo>
                  <a:cubicBezTo>
                    <a:pt x="22972" y="11905"/>
                    <a:pt x="21103" y="13534"/>
                    <a:pt x="20986" y="13534"/>
                  </a:cubicBezTo>
                  <a:cubicBezTo>
                    <a:pt x="20830" y="13534"/>
                    <a:pt x="20752" y="11511"/>
                    <a:pt x="20752" y="9014"/>
                  </a:cubicBezTo>
                  <a:cubicBezTo>
                    <a:pt x="20752" y="6544"/>
                    <a:pt x="20752" y="6544"/>
                    <a:pt x="20752" y="6544"/>
                  </a:cubicBezTo>
                  <a:cubicBezTo>
                    <a:pt x="20752" y="3994"/>
                    <a:pt x="17754" y="1971"/>
                    <a:pt x="13977" y="1971"/>
                  </a:cubicBezTo>
                  <a:cubicBezTo>
                    <a:pt x="6696" y="1971"/>
                    <a:pt x="6696" y="1971"/>
                    <a:pt x="6696" y="1971"/>
                  </a:cubicBezTo>
                  <a:cubicBezTo>
                    <a:pt x="3036" y="1971"/>
                    <a:pt x="0" y="3994"/>
                    <a:pt x="0" y="6544"/>
                  </a:cubicBezTo>
                  <a:cubicBezTo>
                    <a:pt x="0" y="115453"/>
                    <a:pt x="0" y="115453"/>
                    <a:pt x="0" y="115453"/>
                  </a:cubicBezTo>
                  <a:cubicBezTo>
                    <a:pt x="0" y="117897"/>
                    <a:pt x="3036" y="119973"/>
                    <a:pt x="6696" y="119973"/>
                  </a:cubicBezTo>
                  <a:cubicBezTo>
                    <a:pt x="13977" y="119973"/>
                    <a:pt x="13977" y="119973"/>
                    <a:pt x="13977" y="119973"/>
                  </a:cubicBezTo>
                  <a:cubicBezTo>
                    <a:pt x="17754" y="119973"/>
                    <a:pt x="20752" y="117897"/>
                    <a:pt x="20752" y="115453"/>
                  </a:cubicBezTo>
                  <a:cubicBezTo>
                    <a:pt x="20752" y="80420"/>
                    <a:pt x="20752" y="80420"/>
                    <a:pt x="20752" y="80420"/>
                  </a:cubicBezTo>
                  <a:cubicBezTo>
                    <a:pt x="20752" y="77897"/>
                    <a:pt x="20830" y="75873"/>
                    <a:pt x="20986" y="75873"/>
                  </a:cubicBezTo>
                  <a:cubicBezTo>
                    <a:pt x="21103" y="75873"/>
                    <a:pt x="22972" y="77529"/>
                    <a:pt x="25191" y="79500"/>
                  </a:cubicBezTo>
                  <a:cubicBezTo>
                    <a:pt x="25191" y="79500"/>
                    <a:pt x="26242" y="80499"/>
                    <a:pt x="29630" y="82233"/>
                  </a:cubicBezTo>
                  <a:cubicBezTo>
                    <a:pt x="32978" y="83942"/>
                    <a:pt x="36560" y="85282"/>
                    <a:pt x="40337" y="86281"/>
                  </a:cubicBezTo>
                  <a:cubicBezTo>
                    <a:pt x="44036" y="87253"/>
                    <a:pt x="47890" y="87989"/>
                    <a:pt x="51667" y="88409"/>
                  </a:cubicBezTo>
                  <a:cubicBezTo>
                    <a:pt x="55522" y="88856"/>
                    <a:pt x="59026" y="89093"/>
                    <a:pt x="62102" y="89093"/>
                  </a:cubicBezTo>
                  <a:cubicBezTo>
                    <a:pt x="71758" y="89093"/>
                    <a:pt x="80168" y="87936"/>
                    <a:pt x="87527" y="85624"/>
                  </a:cubicBezTo>
                  <a:cubicBezTo>
                    <a:pt x="94730" y="83311"/>
                    <a:pt x="100804" y="80131"/>
                    <a:pt x="105671" y="76110"/>
                  </a:cubicBezTo>
                  <a:cubicBezTo>
                    <a:pt x="110460" y="72115"/>
                    <a:pt x="114003" y="67411"/>
                    <a:pt x="116378" y="62023"/>
                  </a:cubicBezTo>
                  <a:cubicBezTo>
                    <a:pt x="118792" y="56636"/>
                    <a:pt x="119961" y="50932"/>
                    <a:pt x="119961" y="44862"/>
                  </a:cubicBezTo>
                  <a:cubicBezTo>
                    <a:pt x="119961" y="38843"/>
                    <a:pt x="118715" y="33114"/>
                    <a:pt x="116301" y="27700"/>
                  </a:cubicBezTo>
                  <a:cubicBezTo>
                    <a:pt x="113809" y="22312"/>
                    <a:pt x="110149" y="17582"/>
                    <a:pt x="105399" y="13455"/>
                  </a:cubicBezTo>
                  <a:close/>
                  <a:moveTo>
                    <a:pt x="95937" y="56136"/>
                  </a:moveTo>
                  <a:lnTo>
                    <a:pt x="95937" y="56136"/>
                  </a:lnTo>
                  <a:cubicBezTo>
                    <a:pt x="94652" y="60105"/>
                    <a:pt x="92511" y="63679"/>
                    <a:pt x="89591" y="66675"/>
                  </a:cubicBezTo>
                  <a:cubicBezTo>
                    <a:pt x="86670" y="69750"/>
                    <a:pt x="82816" y="72273"/>
                    <a:pt x="77949" y="74086"/>
                  </a:cubicBezTo>
                  <a:cubicBezTo>
                    <a:pt x="73160" y="75978"/>
                    <a:pt x="67164" y="76951"/>
                    <a:pt x="60038" y="76951"/>
                  </a:cubicBezTo>
                  <a:cubicBezTo>
                    <a:pt x="52835" y="76951"/>
                    <a:pt x="46683" y="76031"/>
                    <a:pt x="41700" y="74191"/>
                  </a:cubicBezTo>
                  <a:cubicBezTo>
                    <a:pt x="36599" y="72352"/>
                    <a:pt x="32472" y="70013"/>
                    <a:pt x="29318" y="67017"/>
                  </a:cubicBezTo>
                  <a:cubicBezTo>
                    <a:pt x="26125" y="64099"/>
                    <a:pt x="23750" y="60630"/>
                    <a:pt x="22349" y="56714"/>
                  </a:cubicBezTo>
                  <a:cubicBezTo>
                    <a:pt x="20830" y="52825"/>
                    <a:pt x="20129" y="48830"/>
                    <a:pt x="20129" y="44625"/>
                  </a:cubicBezTo>
                  <a:cubicBezTo>
                    <a:pt x="20129" y="40630"/>
                    <a:pt x="20830" y="36767"/>
                    <a:pt x="22193" y="32930"/>
                  </a:cubicBezTo>
                  <a:cubicBezTo>
                    <a:pt x="23634" y="29067"/>
                    <a:pt x="25814" y="25597"/>
                    <a:pt x="28890" y="22601"/>
                  </a:cubicBezTo>
                  <a:cubicBezTo>
                    <a:pt x="32044" y="19579"/>
                    <a:pt x="36054" y="17109"/>
                    <a:pt x="40960" y="15216"/>
                  </a:cubicBezTo>
                  <a:cubicBezTo>
                    <a:pt x="45827" y="13350"/>
                    <a:pt x="51745" y="12431"/>
                    <a:pt x="58754" y="12431"/>
                  </a:cubicBezTo>
                  <a:cubicBezTo>
                    <a:pt x="65451" y="12431"/>
                    <a:pt x="71330" y="13298"/>
                    <a:pt x="76236" y="15085"/>
                  </a:cubicBezTo>
                  <a:cubicBezTo>
                    <a:pt x="81258" y="16819"/>
                    <a:pt x="85308" y="19237"/>
                    <a:pt x="88539" y="22181"/>
                  </a:cubicBezTo>
                  <a:cubicBezTo>
                    <a:pt x="91654" y="25151"/>
                    <a:pt x="94029" y="28541"/>
                    <a:pt x="95587" y="32352"/>
                  </a:cubicBezTo>
                  <a:cubicBezTo>
                    <a:pt x="97105" y="36110"/>
                    <a:pt x="97962" y="40000"/>
                    <a:pt x="97962" y="43942"/>
                  </a:cubicBezTo>
                  <a:cubicBezTo>
                    <a:pt x="97962" y="48147"/>
                    <a:pt x="97222" y="52194"/>
                    <a:pt x="95937" y="56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9"/>
            <p:cNvSpPr/>
            <p:nvPr/>
          </p:nvSpPr>
          <p:spPr>
            <a:xfrm>
              <a:off x="5144335" y="1655214"/>
              <a:ext cx="115800" cy="980400"/>
            </a:xfrm>
            <a:custGeom>
              <a:rect b="b" l="l" r="r" t="t"/>
              <a:pathLst>
                <a:path extrusionOk="0" h="120000" w="120000">
                  <a:moveTo>
                    <a:pt x="38724" y="119973"/>
                  </a:moveTo>
                  <a:lnTo>
                    <a:pt x="38724" y="119973"/>
                  </a:lnTo>
                  <a:cubicBezTo>
                    <a:pt x="80825" y="119973"/>
                    <a:pt x="80825" y="119973"/>
                    <a:pt x="80825" y="119973"/>
                  </a:cubicBezTo>
                  <a:cubicBezTo>
                    <a:pt x="102439" y="119973"/>
                    <a:pt x="119774" y="117914"/>
                    <a:pt x="119774" y="115348"/>
                  </a:cubicBezTo>
                  <a:cubicBezTo>
                    <a:pt x="119774" y="4597"/>
                    <a:pt x="119774" y="4597"/>
                    <a:pt x="119774" y="4597"/>
                  </a:cubicBezTo>
                  <a:cubicBezTo>
                    <a:pt x="119774" y="2058"/>
                    <a:pt x="102439" y="0"/>
                    <a:pt x="80825" y="0"/>
                  </a:cubicBezTo>
                  <a:cubicBezTo>
                    <a:pt x="38724" y="0"/>
                    <a:pt x="38724" y="0"/>
                    <a:pt x="38724" y="0"/>
                  </a:cubicBezTo>
                  <a:cubicBezTo>
                    <a:pt x="17335" y="0"/>
                    <a:pt x="0" y="2058"/>
                    <a:pt x="0" y="4597"/>
                  </a:cubicBezTo>
                  <a:cubicBezTo>
                    <a:pt x="0" y="115348"/>
                    <a:pt x="0" y="115348"/>
                    <a:pt x="0" y="115348"/>
                  </a:cubicBezTo>
                  <a:cubicBezTo>
                    <a:pt x="0" y="117914"/>
                    <a:pt x="17335" y="119973"/>
                    <a:pt x="38724" y="1199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9"/>
            <p:cNvSpPr/>
            <p:nvPr/>
          </p:nvSpPr>
          <p:spPr>
            <a:xfrm>
              <a:off x="4030950" y="1644608"/>
              <a:ext cx="391500" cy="990900"/>
            </a:xfrm>
            <a:custGeom>
              <a:rect b="b" l="l" r="r" t="t"/>
              <a:pathLst>
                <a:path extrusionOk="0" h="120000" w="120000">
                  <a:moveTo>
                    <a:pt x="11498" y="46582"/>
                  </a:moveTo>
                  <a:lnTo>
                    <a:pt x="11498" y="46582"/>
                  </a:lnTo>
                  <a:cubicBezTo>
                    <a:pt x="24869" y="46582"/>
                    <a:pt x="24869" y="46582"/>
                    <a:pt x="24869" y="46582"/>
                  </a:cubicBezTo>
                  <a:cubicBezTo>
                    <a:pt x="31420" y="46582"/>
                    <a:pt x="36568" y="48671"/>
                    <a:pt x="36568" y="51209"/>
                  </a:cubicBezTo>
                  <a:cubicBezTo>
                    <a:pt x="36568" y="115399"/>
                    <a:pt x="36568" y="115399"/>
                    <a:pt x="36568" y="115399"/>
                  </a:cubicBezTo>
                  <a:cubicBezTo>
                    <a:pt x="36568" y="117937"/>
                    <a:pt x="41715" y="119973"/>
                    <a:pt x="48200" y="119973"/>
                  </a:cubicBezTo>
                  <a:cubicBezTo>
                    <a:pt x="60701" y="119973"/>
                    <a:pt x="60701" y="119973"/>
                    <a:pt x="60701" y="119973"/>
                  </a:cubicBezTo>
                  <a:cubicBezTo>
                    <a:pt x="66919" y="119973"/>
                    <a:pt x="72200" y="117937"/>
                    <a:pt x="72200" y="115399"/>
                  </a:cubicBezTo>
                  <a:cubicBezTo>
                    <a:pt x="72200" y="51209"/>
                    <a:pt x="72200" y="51209"/>
                    <a:pt x="72200" y="51209"/>
                  </a:cubicBezTo>
                  <a:cubicBezTo>
                    <a:pt x="72200" y="48671"/>
                    <a:pt x="77481" y="46582"/>
                    <a:pt x="83766" y="46582"/>
                  </a:cubicBezTo>
                  <a:cubicBezTo>
                    <a:pt x="102618" y="46582"/>
                    <a:pt x="102618" y="46582"/>
                    <a:pt x="102618" y="46582"/>
                  </a:cubicBezTo>
                  <a:cubicBezTo>
                    <a:pt x="108969" y="46582"/>
                    <a:pt x="114250" y="44547"/>
                    <a:pt x="114250" y="42035"/>
                  </a:cubicBezTo>
                  <a:cubicBezTo>
                    <a:pt x="114250" y="38678"/>
                    <a:pt x="114250" y="38678"/>
                    <a:pt x="114250" y="38678"/>
                  </a:cubicBezTo>
                  <a:cubicBezTo>
                    <a:pt x="114250" y="36166"/>
                    <a:pt x="108969" y="34077"/>
                    <a:pt x="102618" y="34077"/>
                  </a:cubicBezTo>
                  <a:cubicBezTo>
                    <a:pt x="83766" y="34077"/>
                    <a:pt x="83766" y="34077"/>
                    <a:pt x="83766" y="34077"/>
                  </a:cubicBezTo>
                  <a:cubicBezTo>
                    <a:pt x="77481" y="34077"/>
                    <a:pt x="72200" y="32042"/>
                    <a:pt x="72200" y="29530"/>
                  </a:cubicBezTo>
                  <a:cubicBezTo>
                    <a:pt x="72200" y="26701"/>
                    <a:pt x="72200" y="26701"/>
                    <a:pt x="72200" y="26701"/>
                  </a:cubicBezTo>
                  <a:cubicBezTo>
                    <a:pt x="72200" y="24190"/>
                    <a:pt x="72935" y="20118"/>
                    <a:pt x="73938" y="17660"/>
                  </a:cubicBezTo>
                  <a:cubicBezTo>
                    <a:pt x="73938" y="17660"/>
                    <a:pt x="74540" y="15862"/>
                    <a:pt x="79353" y="14540"/>
                  </a:cubicBezTo>
                  <a:cubicBezTo>
                    <a:pt x="84233" y="13192"/>
                    <a:pt x="90986" y="12504"/>
                    <a:pt x="99676" y="12504"/>
                  </a:cubicBezTo>
                  <a:cubicBezTo>
                    <a:pt x="102752" y="12504"/>
                    <a:pt x="106027" y="12610"/>
                    <a:pt x="109771" y="12795"/>
                  </a:cubicBezTo>
                  <a:cubicBezTo>
                    <a:pt x="113448" y="12954"/>
                    <a:pt x="113448" y="12954"/>
                    <a:pt x="113448" y="12954"/>
                  </a:cubicBezTo>
                  <a:cubicBezTo>
                    <a:pt x="116991" y="13377"/>
                    <a:pt x="119933" y="11632"/>
                    <a:pt x="119933" y="9120"/>
                  </a:cubicBezTo>
                  <a:cubicBezTo>
                    <a:pt x="119933" y="5922"/>
                    <a:pt x="119933" y="5922"/>
                    <a:pt x="119933" y="5922"/>
                  </a:cubicBezTo>
                  <a:cubicBezTo>
                    <a:pt x="119933" y="3384"/>
                    <a:pt x="116724" y="978"/>
                    <a:pt x="112713" y="581"/>
                  </a:cubicBezTo>
                  <a:cubicBezTo>
                    <a:pt x="112713" y="581"/>
                    <a:pt x="112713" y="581"/>
                    <a:pt x="108300" y="343"/>
                  </a:cubicBezTo>
                  <a:cubicBezTo>
                    <a:pt x="103955" y="158"/>
                    <a:pt x="100077" y="0"/>
                    <a:pt x="96735" y="0"/>
                  </a:cubicBezTo>
                  <a:cubicBezTo>
                    <a:pt x="77147" y="0"/>
                    <a:pt x="62172" y="1797"/>
                    <a:pt x="51877" y="5419"/>
                  </a:cubicBezTo>
                  <a:cubicBezTo>
                    <a:pt x="41715" y="9015"/>
                    <a:pt x="38373" y="16761"/>
                    <a:pt x="38373" y="16761"/>
                  </a:cubicBezTo>
                  <a:cubicBezTo>
                    <a:pt x="37370" y="19299"/>
                    <a:pt x="36568" y="23370"/>
                    <a:pt x="36568" y="25882"/>
                  </a:cubicBezTo>
                  <a:cubicBezTo>
                    <a:pt x="36568" y="29530"/>
                    <a:pt x="36568" y="29530"/>
                    <a:pt x="36568" y="29530"/>
                  </a:cubicBezTo>
                  <a:cubicBezTo>
                    <a:pt x="36568" y="32042"/>
                    <a:pt x="31420" y="34077"/>
                    <a:pt x="24869" y="34077"/>
                  </a:cubicBezTo>
                  <a:cubicBezTo>
                    <a:pt x="11498" y="34077"/>
                    <a:pt x="11498" y="34077"/>
                    <a:pt x="11498" y="34077"/>
                  </a:cubicBezTo>
                  <a:cubicBezTo>
                    <a:pt x="5147" y="34077"/>
                    <a:pt x="0" y="36166"/>
                    <a:pt x="0" y="38678"/>
                  </a:cubicBezTo>
                  <a:cubicBezTo>
                    <a:pt x="0" y="42035"/>
                    <a:pt x="0" y="42035"/>
                    <a:pt x="0" y="42035"/>
                  </a:cubicBezTo>
                  <a:cubicBezTo>
                    <a:pt x="0" y="44547"/>
                    <a:pt x="5147" y="46582"/>
                    <a:pt x="11498" y="465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9"/>
            <p:cNvSpPr/>
            <p:nvPr/>
          </p:nvSpPr>
          <p:spPr>
            <a:xfrm>
              <a:off x="5336166" y="1926090"/>
              <a:ext cx="115800" cy="709500"/>
            </a:xfrm>
            <a:custGeom>
              <a:rect b="b" l="l" r="r" t="t"/>
              <a:pathLst>
                <a:path extrusionOk="0" h="120000" w="120000">
                  <a:moveTo>
                    <a:pt x="39252" y="119963"/>
                  </a:moveTo>
                  <a:lnTo>
                    <a:pt x="39252" y="119963"/>
                  </a:lnTo>
                  <a:cubicBezTo>
                    <a:pt x="81196" y="119963"/>
                    <a:pt x="81196" y="119963"/>
                    <a:pt x="81196" y="119963"/>
                  </a:cubicBezTo>
                  <a:cubicBezTo>
                    <a:pt x="102504" y="119963"/>
                    <a:pt x="119775" y="117119"/>
                    <a:pt x="119775" y="113575"/>
                  </a:cubicBezTo>
                  <a:cubicBezTo>
                    <a:pt x="119775" y="6387"/>
                    <a:pt x="119775" y="6387"/>
                    <a:pt x="119775" y="6387"/>
                  </a:cubicBezTo>
                  <a:cubicBezTo>
                    <a:pt x="119775" y="2843"/>
                    <a:pt x="102504" y="0"/>
                    <a:pt x="81196" y="0"/>
                  </a:cubicBezTo>
                  <a:cubicBezTo>
                    <a:pt x="39252" y="0"/>
                    <a:pt x="39252" y="0"/>
                    <a:pt x="39252" y="0"/>
                  </a:cubicBezTo>
                  <a:cubicBezTo>
                    <a:pt x="17719" y="0"/>
                    <a:pt x="0" y="2843"/>
                    <a:pt x="0" y="6387"/>
                  </a:cubicBezTo>
                  <a:cubicBezTo>
                    <a:pt x="0" y="113575"/>
                    <a:pt x="0" y="113575"/>
                    <a:pt x="0" y="113575"/>
                  </a:cubicBezTo>
                  <a:cubicBezTo>
                    <a:pt x="0" y="117119"/>
                    <a:pt x="17719" y="119963"/>
                    <a:pt x="39252" y="1199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9"/>
            <p:cNvSpPr/>
            <p:nvPr/>
          </p:nvSpPr>
          <p:spPr>
            <a:xfrm>
              <a:off x="5513535" y="1909700"/>
              <a:ext cx="688200" cy="740400"/>
            </a:xfrm>
            <a:custGeom>
              <a:rect b="b" l="l" r="r" t="t"/>
              <a:pathLst>
                <a:path extrusionOk="0" h="120000" w="120000">
                  <a:moveTo>
                    <a:pt x="119961" y="60230"/>
                  </a:moveTo>
                  <a:lnTo>
                    <a:pt x="119961" y="60230"/>
                  </a:lnTo>
                  <a:cubicBezTo>
                    <a:pt x="119961" y="51772"/>
                    <a:pt x="118705" y="43880"/>
                    <a:pt x="116192" y="36520"/>
                  </a:cubicBezTo>
                  <a:cubicBezTo>
                    <a:pt x="113604" y="29194"/>
                    <a:pt x="109758" y="22825"/>
                    <a:pt x="104657" y="17446"/>
                  </a:cubicBezTo>
                  <a:cubicBezTo>
                    <a:pt x="99555" y="11996"/>
                    <a:pt x="93350" y="7785"/>
                    <a:pt x="85888" y="4671"/>
                  </a:cubicBezTo>
                  <a:cubicBezTo>
                    <a:pt x="78464" y="1557"/>
                    <a:pt x="69822" y="0"/>
                    <a:pt x="59961" y="0"/>
                  </a:cubicBezTo>
                  <a:cubicBezTo>
                    <a:pt x="50253" y="0"/>
                    <a:pt x="41611" y="1557"/>
                    <a:pt x="34149" y="4671"/>
                  </a:cubicBezTo>
                  <a:cubicBezTo>
                    <a:pt x="26649" y="7785"/>
                    <a:pt x="20368" y="11996"/>
                    <a:pt x="15304" y="17446"/>
                  </a:cubicBezTo>
                  <a:cubicBezTo>
                    <a:pt x="10203" y="22825"/>
                    <a:pt x="6357" y="29194"/>
                    <a:pt x="3769" y="36520"/>
                  </a:cubicBezTo>
                  <a:cubicBezTo>
                    <a:pt x="1256" y="43880"/>
                    <a:pt x="0" y="51772"/>
                    <a:pt x="0" y="60230"/>
                  </a:cubicBezTo>
                  <a:cubicBezTo>
                    <a:pt x="0" y="68652"/>
                    <a:pt x="1256" y="76508"/>
                    <a:pt x="3769" y="83762"/>
                  </a:cubicBezTo>
                  <a:cubicBezTo>
                    <a:pt x="6357" y="91017"/>
                    <a:pt x="10203" y="97316"/>
                    <a:pt x="15304" y="102766"/>
                  </a:cubicBezTo>
                  <a:cubicBezTo>
                    <a:pt x="20368" y="108145"/>
                    <a:pt x="26649" y="112356"/>
                    <a:pt x="34149" y="115399"/>
                  </a:cubicBezTo>
                  <a:cubicBezTo>
                    <a:pt x="41611" y="118407"/>
                    <a:pt x="50253" y="119964"/>
                    <a:pt x="59961" y="119964"/>
                  </a:cubicBezTo>
                  <a:cubicBezTo>
                    <a:pt x="69822" y="119964"/>
                    <a:pt x="78464" y="118407"/>
                    <a:pt x="85888" y="115399"/>
                  </a:cubicBezTo>
                  <a:cubicBezTo>
                    <a:pt x="93350" y="112356"/>
                    <a:pt x="99555" y="108145"/>
                    <a:pt x="104657" y="102766"/>
                  </a:cubicBezTo>
                  <a:cubicBezTo>
                    <a:pt x="109758" y="97316"/>
                    <a:pt x="113604" y="91017"/>
                    <a:pt x="116192" y="83762"/>
                  </a:cubicBezTo>
                  <a:cubicBezTo>
                    <a:pt x="118705" y="76508"/>
                    <a:pt x="119961" y="68652"/>
                    <a:pt x="119961" y="60230"/>
                  </a:cubicBezTo>
                  <a:close/>
                  <a:moveTo>
                    <a:pt x="95444" y="78843"/>
                  </a:moveTo>
                  <a:lnTo>
                    <a:pt x="95444" y="78843"/>
                  </a:lnTo>
                  <a:cubicBezTo>
                    <a:pt x="93426" y="84222"/>
                    <a:pt x="90685" y="88752"/>
                    <a:pt x="87220" y="92362"/>
                  </a:cubicBezTo>
                  <a:cubicBezTo>
                    <a:pt x="83718" y="96007"/>
                    <a:pt x="79606" y="98731"/>
                    <a:pt x="74923" y="100678"/>
                  </a:cubicBezTo>
                  <a:cubicBezTo>
                    <a:pt x="70241" y="102624"/>
                    <a:pt x="65215" y="103615"/>
                    <a:pt x="59961" y="103615"/>
                  </a:cubicBezTo>
                  <a:cubicBezTo>
                    <a:pt x="54746" y="103615"/>
                    <a:pt x="49720" y="102624"/>
                    <a:pt x="45038" y="100678"/>
                  </a:cubicBezTo>
                  <a:cubicBezTo>
                    <a:pt x="40355" y="98731"/>
                    <a:pt x="36243" y="96007"/>
                    <a:pt x="32741" y="92362"/>
                  </a:cubicBezTo>
                  <a:cubicBezTo>
                    <a:pt x="29238" y="88752"/>
                    <a:pt x="26535" y="84222"/>
                    <a:pt x="24517" y="78843"/>
                  </a:cubicBezTo>
                  <a:cubicBezTo>
                    <a:pt x="22461" y="73465"/>
                    <a:pt x="21586" y="67236"/>
                    <a:pt x="21586" y="60300"/>
                  </a:cubicBezTo>
                  <a:cubicBezTo>
                    <a:pt x="21586" y="53329"/>
                    <a:pt x="22461" y="47171"/>
                    <a:pt x="24517" y="41722"/>
                  </a:cubicBezTo>
                  <a:cubicBezTo>
                    <a:pt x="26535" y="36343"/>
                    <a:pt x="29238" y="31813"/>
                    <a:pt x="32741" y="28097"/>
                  </a:cubicBezTo>
                  <a:cubicBezTo>
                    <a:pt x="36243" y="24417"/>
                    <a:pt x="40355" y="21551"/>
                    <a:pt x="45038" y="19675"/>
                  </a:cubicBezTo>
                  <a:cubicBezTo>
                    <a:pt x="49720" y="17729"/>
                    <a:pt x="54746" y="16738"/>
                    <a:pt x="59961" y="16738"/>
                  </a:cubicBezTo>
                  <a:cubicBezTo>
                    <a:pt x="65215" y="16738"/>
                    <a:pt x="70241" y="17729"/>
                    <a:pt x="74923" y="19675"/>
                  </a:cubicBezTo>
                  <a:cubicBezTo>
                    <a:pt x="79606" y="21551"/>
                    <a:pt x="83718" y="24417"/>
                    <a:pt x="87220" y="28097"/>
                  </a:cubicBezTo>
                  <a:cubicBezTo>
                    <a:pt x="90685" y="31813"/>
                    <a:pt x="93426" y="36343"/>
                    <a:pt x="95444" y="41722"/>
                  </a:cubicBezTo>
                  <a:cubicBezTo>
                    <a:pt x="97461" y="47171"/>
                    <a:pt x="98451" y="53329"/>
                    <a:pt x="98451" y="60300"/>
                  </a:cubicBezTo>
                  <a:cubicBezTo>
                    <a:pt x="98451" y="67236"/>
                    <a:pt x="97461" y="73465"/>
                    <a:pt x="95444" y="788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9"/>
            <p:cNvSpPr/>
            <p:nvPr/>
          </p:nvSpPr>
          <p:spPr>
            <a:xfrm>
              <a:off x="3369667" y="1909700"/>
              <a:ext cx="672900" cy="996600"/>
            </a:xfrm>
            <a:custGeom>
              <a:rect b="b" l="l" r="r" t="t"/>
              <a:pathLst>
                <a:path extrusionOk="0" h="120000" w="120000">
                  <a:moveTo>
                    <a:pt x="119961" y="44862"/>
                  </a:moveTo>
                  <a:lnTo>
                    <a:pt x="119961" y="44862"/>
                  </a:lnTo>
                  <a:cubicBezTo>
                    <a:pt x="119961" y="38843"/>
                    <a:pt x="118676" y="33114"/>
                    <a:pt x="116223" y="27700"/>
                  </a:cubicBezTo>
                  <a:cubicBezTo>
                    <a:pt x="113809" y="22312"/>
                    <a:pt x="110188" y="17582"/>
                    <a:pt x="105399" y="13455"/>
                  </a:cubicBezTo>
                  <a:cubicBezTo>
                    <a:pt x="100532" y="9303"/>
                    <a:pt x="94458" y="6018"/>
                    <a:pt x="87255" y="3626"/>
                  </a:cubicBezTo>
                  <a:cubicBezTo>
                    <a:pt x="79974" y="1208"/>
                    <a:pt x="71408" y="0"/>
                    <a:pt x="61596" y="0"/>
                  </a:cubicBezTo>
                  <a:cubicBezTo>
                    <a:pt x="52757" y="0"/>
                    <a:pt x="44698" y="1051"/>
                    <a:pt x="37339" y="3232"/>
                  </a:cubicBezTo>
                  <a:cubicBezTo>
                    <a:pt x="29980" y="5361"/>
                    <a:pt x="25113" y="9881"/>
                    <a:pt x="25113" y="9881"/>
                  </a:cubicBezTo>
                  <a:cubicBezTo>
                    <a:pt x="22894" y="11905"/>
                    <a:pt x="21064" y="13534"/>
                    <a:pt x="20908" y="13534"/>
                  </a:cubicBezTo>
                  <a:cubicBezTo>
                    <a:pt x="20830" y="13534"/>
                    <a:pt x="20752" y="11511"/>
                    <a:pt x="20752" y="9014"/>
                  </a:cubicBezTo>
                  <a:cubicBezTo>
                    <a:pt x="20752" y="6544"/>
                    <a:pt x="20752" y="6544"/>
                    <a:pt x="20752" y="6544"/>
                  </a:cubicBezTo>
                  <a:cubicBezTo>
                    <a:pt x="20752" y="3994"/>
                    <a:pt x="17676" y="1971"/>
                    <a:pt x="13977" y="1971"/>
                  </a:cubicBezTo>
                  <a:cubicBezTo>
                    <a:pt x="6696" y="1971"/>
                    <a:pt x="6696" y="1971"/>
                    <a:pt x="6696" y="1971"/>
                  </a:cubicBezTo>
                  <a:cubicBezTo>
                    <a:pt x="2998" y="1971"/>
                    <a:pt x="0" y="3994"/>
                    <a:pt x="0" y="6544"/>
                  </a:cubicBezTo>
                  <a:cubicBezTo>
                    <a:pt x="0" y="115453"/>
                    <a:pt x="0" y="115453"/>
                    <a:pt x="0" y="115453"/>
                  </a:cubicBezTo>
                  <a:cubicBezTo>
                    <a:pt x="0" y="117897"/>
                    <a:pt x="2998" y="119973"/>
                    <a:pt x="6696" y="119973"/>
                  </a:cubicBezTo>
                  <a:cubicBezTo>
                    <a:pt x="13977" y="119973"/>
                    <a:pt x="13977" y="119973"/>
                    <a:pt x="13977" y="119973"/>
                  </a:cubicBezTo>
                  <a:cubicBezTo>
                    <a:pt x="17676" y="119973"/>
                    <a:pt x="20752" y="117897"/>
                    <a:pt x="20752" y="115453"/>
                  </a:cubicBezTo>
                  <a:cubicBezTo>
                    <a:pt x="20752" y="80420"/>
                    <a:pt x="20752" y="80420"/>
                    <a:pt x="20752" y="80420"/>
                  </a:cubicBezTo>
                  <a:cubicBezTo>
                    <a:pt x="20752" y="77897"/>
                    <a:pt x="20830" y="75873"/>
                    <a:pt x="20908" y="75873"/>
                  </a:cubicBezTo>
                  <a:cubicBezTo>
                    <a:pt x="21064" y="75873"/>
                    <a:pt x="22972" y="77529"/>
                    <a:pt x="25191" y="79500"/>
                  </a:cubicBezTo>
                  <a:cubicBezTo>
                    <a:pt x="25191" y="79500"/>
                    <a:pt x="26281" y="80499"/>
                    <a:pt x="29630" y="82233"/>
                  </a:cubicBezTo>
                  <a:cubicBezTo>
                    <a:pt x="32978" y="83942"/>
                    <a:pt x="36560" y="85282"/>
                    <a:pt x="40259" y="86281"/>
                  </a:cubicBezTo>
                  <a:cubicBezTo>
                    <a:pt x="44036" y="87253"/>
                    <a:pt x="47813" y="87989"/>
                    <a:pt x="51667" y="88409"/>
                  </a:cubicBezTo>
                  <a:cubicBezTo>
                    <a:pt x="55522" y="88856"/>
                    <a:pt x="58948" y="89093"/>
                    <a:pt x="62024" y="89093"/>
                  </a:cubicBezTo>
                  <a:cubicBezTo>
                    <a:pt x="71758" y="89093"/>
                    <a:pt x="80168" y="87936"/>
                    <a:pt x="87449" y="85624"/>
                  </a:cubicBezTo>
                  <a:cubicBezTo>
                    <a:pt x="94730" y="83311"/>
                    <a:pt x="100726" y="80131"/>
                    <a:pt x="105593" y="76110"/>
                  </a:cubicBezTo>
                  <a:cubicBezTo>
                    <a:pt x="110382" y="72115"/>
                    <a:pt x="114042" y="67411"/>
                    <a:pt x="116378" y="62023"/>
                  </a:cubicBezTo>
                  <a:cubicBezTo>
                    <a:pt x="118754" y="56636"/>
                    <a:pt x="119961" y="50932"/>
                    <a:pt x="119961" y="44862"/>
                  </a:cubicBezTo>
                  <a:close/>
                  <a:moveTo>
                    <a:pt x="95976" y="56136"/>
                  </a:moveTo>
                  <a:lnTo>
                    <a:pt x="95976" y="56136"/>
                  </a:lnTo>
                  <a:cubicBezTo>
                    <a:pt x="94613" y="60105"/>
                    <a:pt x="92511" y="63679"/>
                    <a:pt x="89591" y="66675"/>
                  </a:cubicBezTo>
                  <a:cubicBezTo>
                    <a:pt x="86593" y="69750"/>
                    <a:pt x="82738" y="72273"/>
                    <a:pt x="77949" y="74086"/>
                  </a:cubicBezTo>
                  <a:cubicBezTo>
                    <a:pt x="73121" y="75978"/>
                    <a:pt x="67125" y="76951"/>
                    <a:pt x="59961" y="76951"/>
                  </a:cubicBezTo>
                  <a:cubicBezTo>
                    <a:pt x="52835" y="76951"/>
                    <a:pt x="46683" y="76031"/>
                    <a:pt x="41622" y="74191"/>
                  </a:cubicBezTo>
                  <a:cubicBezTo>
                    <a:pt x="36560" y="72352"/>
                    <a:pt x="32472" y="70013"/>
                    <a:pt x="29279" y="67017"/>
                  </a:cubicBezTo>
                  <a:cubicBezTo>
                    <a:pt x="26125" y="64099"/>
                    <a:pt x="23750" y="60630"/>
                    <a:pt x="22271" y="56714"/>
                  </a:cubicBezTo>
                  <a:cubicBezTo>
                    <a:pt x="20830" y="52825"/>
                    <a:pt x="20129" y="48830"/>
                    <a:pt x="20129" y="44625"/>
                  </a:cubicBezTo>
                  <a:cubicBezTo>
                    <a:pt x="20129" y="40630"/>
                    <a:pt x="20830" y="36767"/>
                    <a:pt x="22193" y="32930"/>
                  </a:cubicBezTo>
                  <a:cubicBezTo>
                    <a:pt x="23556" y="29067"/>
                    <a:pt x="25814" y="25597"/>
                    <a:pt x="28890" y="22601"/>
                  </a:cubicBezTo>
                  <a:cubicBezTo>
                    <a:pt x="31966" y="19579"/>
                    <a:pt x="35976" y="17109"/>
                    <a:pt x="40882" y="15216"/>
                  </a:cubicBezTo>
                  <a:cubicBezTo>
                    <a:pt x="45749" y="13350"/>
                    <a:pt x="51745" y="12431"/>
                    <a:pt x="58754" y="12431"/>
                  </a:cubicBezTo>
                  <a:cubicBezTo>
                    <a:pt x="65451" y="12431"/>
                    <a:pt x="71252" y="13298"/>
                    <a:pt x="76236" y="15085"/>
                  </a:cubicBezTo>
                  <a:cubicBezTo>
                    <a:pt x="81258" y="16819"/>
                    <a:pt x="85308" y="19237"/>
                    <a:pt x="88462" y="22181"/>
                  </a:cubicBezTo>
                  <a:cubicBezTo>
                    <a:pt x="91615" y="25151"/>
                    <a:pt x="94029" y="28541"/>
                    <a:pt x="95509" y="32352"/>
                  </a:cubicBezTo>
                  <a:cubicBezTo>
                    <a:pt x="97105" y="36110"/>
                    <a:pt x="97884" y="40000"/>
                    <a:pt x="97884" y="43942"/>
                  </a:cubicBezTo>
                  <a:cubicBezTo>
                    <a:pt x="97884" y="48147"/>
                    <a:pt x="97261" y="52194"/>
                    <a:pt x="95976" y="56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9"/>
            <p:cNvSpPr/>
            <p:nvPr/>
          </p:nvSpPr>
          <p:spPr>
            <a:xfrm>
              <a:off x="1843700" y="2205641"/>
              <a:ext cx="445500" cy="364500"/>
            </a:xfrm>
            <a:custGeom>
              <a:rect b="b" l="l" r="r" t="t"/>
              <a:pathLst>
                <a:path extrusionOk="0" h="120000" w="120000">
                  <a:moveTo>
                    <a:pt x="109069" y="9109"/>
                  </a:moveTo>
                  <a:lnTo>
                    <a:pt x="109069" y="9109"/>
                  </a:lnTo>
                  <a:cubicBezTo>
                    <a:pt x="99431" y="12408"/>
                    <a:pt x="76689" y="15564"/>
                    <a:pt x="64113" y="17644"/>
                  </a:cubicBezTo>
                  <a:cubicBezTo>
                    <a:pt x="28854" y="23670"/>
                    <a:pt x="0" y="35791"/>
                    <a:pt x="0" y="70651"/>
                  </a:cubicBezTo>
                  <a:cubicBezTo>
                    <a:pt x="0" y="101207"/>
                    <a:pt x="28971" y="119928"/>
                    <a:pt x="53770" y="119928"/>
                  </a:cubicBezTo>
                  <a:cubicBezTo>
                    <a:pt x="83506" y="119928"/>
                    <a:pt x="119941" y="93102"/>
                    <a:pt x="119941" y="40812"/>
                  </a:cubicBezTo>
                  <a:cubicBezTo>
                    <a:pt x="119941" y="0"/>
                    <a:pt x="119941" y="0"/>
                    <a:pt x="119941" y="0"/>
                  </a:cubicBezTo>
                  <a:cubicBezTo>
                    <a:pt x="119177" y="0"/>
                    <a:pt x="119177" y="0"/>
                    <a:pt x="119177" y="0"/>
                  </a:cubicBezTo>
                  <a:cubicBezTo>
                    <a:pt x="117590" y="3729"/>
                    <a:pt x="113594" y="7387"/>
                    <a:pt x="109069" y="91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9"/>
            <p:cNvSpPr/>
            <p:nvPr/>
          </p:nvSpPr>
          <p:spPr>
            <a:xfrm>
              <a:off x="1571862" y="1771855"/>
              <a:ext cx="977400" cy="977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0"/>
                  </a:lnTo>
                  <a:cubicBezTo>
                    <a:pt x="26836" y="0"/>
                    <a:pt x="0" y="26842"/>
                    <a:pt x="0" y="59986"/>
                  </a:cubicBezTo>
                  <a:cubicBezTo>
                    <a:pt x="0" y="93103"/>
                    <a:pt x="26836" y="119973"/>
                    <a:pt x="60000" y="119973"/>
                  </a:cubicBezTo>
                  <a:cubicBezTo>
                    <a:pt x="93136" y="119973"/>
                    <a:pt x="119973" y="93103"/>
                    <a:pt x="119973" y="59986"/>
                  </a:cubicBezTo>
                  <a:cubicBezTo>
                    <a:pt x="119973" y="26842"/>
                    <a:pt x="93136" y="0"/>
                    <a:pt x="60000" y="0"/>
                  </a:cubicBezTo>
                  <a:close/>
                  <a:moveTo>
                    <a:pt x="95790" y="82753"/>
                  </a:moveTo>
                  <a:lnTo>
                    <a:pt x="95790" y="82753"/>
                  </a:lnTo>
                  <a:cubicBezTo>
                    <a:pt x="86648" y="107128"/>
                    <a:pt x="64369" y="106672"/>
                    <a:pt x="54959" y="106672"/>
                  </a:cubicBezTo>
                  <a:cubicBezTo>
                    <a:pt x="41152" y="106672"/>
                    <a:pt x="22573" y="97930"/>
                    <a:pt x="22520" y="82431"/>
                  </a:cubicBezTo>
                  <a:cubicBezTo>
                    <a:pt x="22520" y="78248"/>
                    <a:pt x="24879" y="62051"/>
                    <a:pt x="55361" y="58082"/>
                  </a:cubicBezTo>
                  <a:cubicBezTo>
                    <a:pt x="79597" y="54918"/>
                    <a:pt x="81823" y="55374"/>
                    <a:pt x="85174" y="52853"/>
                  </a:cubicBezTo>
                  <a:cubicBezTo>
                    <a:pt x="86434" y="51941"/>
                    <a:pt x="87372" y="50654"/>
                    <a:pt x="88069" y="49072"/>
                  </a:cubicBezTo>
                  <a:cubicBezTo>
                    <a:pt x="88739" y="47463"/>
                    <a:pt x="88793" y="45345"/>
                    <a:pt x="88793" y="42744"/>
                  </a:cubicBezTo>
                  <a:cubicBezTo>
                    <a:pt x="88793" y="27083"/>
                    <a:pt x="77989" y="23061"/>
                    <a:pt x="64075" y="23061"/>
                  </a:cubicBezTo>
                  <a:cubicBezTo>
                    <a:pt x="44906" y="23061"/>
                    <a:pt x="39571" y="32393"/>
                    <a:pt x="37506" y="42154"/>
                  </a:cubicBezTo>
                  <a:cubicBezTo>
                    <a:pt x="36916" y="44889"/>
                    <a:pt x="35013" y="46283"/>
                    <a:pt x="32412" y="46122"/>
                  </a:cubicBezTo>
                  <a:cubicBezTo>
                    <a:pt x="27238" y="45774"/>
                    <a:pt x="26997" y="41564"/>
                    <a:pt x="26997" y="41564"/>
                  </a:cubicBezTo>
                  <a:cubicBezTo>
                    <a:pt x="27587" y="35745"/>
                    <a:pt x="30777" y="13220"/>
                    <a:pt x="65549" y="13220"/>
                  </a:cubicBezTo>
                  <a:cubicBezTo>
                    <a:pt x="75174" y="13220"/>
                    <a:pt x="97506" y="16330"/>
                    <a:pt x="97506" y="42878"/>
                  </a:cubicBezTo>
                  <a:cubicBezTo>
                    <a:pt x="97506" y="53068"/>
                    <a:pt x="98632" y="75030"/>
                    <a:pt x="95790" y="82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9"/>
            <p:cNvSpPr/>
            <p:nvPr/>
          </p:nvSpPr>
          <p:spPr>
            <a:xfrm>
              <a:off x="3643432" y="2780166"/>
              <a:ext cx="280500" cy="376800"/>
            </a:xfrm>
            <a:custGeom>
              <a:rect b="b" l="l" r="r" t="t"/>
              <a:pathLst>
                <a:path extrusionOk="0" h="120000" w="120000">
                  <a:moveTo>
                    <a:pt x="70566" y="0"/>
                  </a:moveTo>
                  <a:lnTo>
                    <a:pt x="70566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19930"/>
                    <a:pt x="0" y="119930"/>
                    <a:pt x="0" y="119930"/>
                  </a:cubicBezTo>
                  <a:cubicBezTo>
                    <a:pt x="21411" y="119930"/>
                    <a:pt x="21411" y="119930"/>
                    <a:pt x="21411" y="119930"/>
                  </a:cubicBezTo>
                  <a:cubicBezTo>
                    <a:pt x="21411" y="70874"/>
                    <a:pt x="21411" y="70874"/>
                    <a:pt x="21411" y="70874"/>
                  </a:cubicBezTo>
                  <a:cubicBezTo>
                    <a:pt x="70566" y="70874"/>
                    <a:pt x="70566" y="70874"/>
                    <a:pt x="70566" y="70874"/>
                  </a:cubicBezTo>
                  <a:cubicBezTo>
                    <a:pt x="86764" y="71013"/>
                    <a:pt x="99053" y="67955"/>
                    <a:pt x="107245" y="61702"/>
                  </a:cubicBezTo>
                  <a:cubicBezTo>
                    <a:pt x="115624" y="55309"/>
                    <a:pt x="119906" y="46624"/>
                    <a:pt x="119906" y="35437"/>
                  </a:cubicBezTo>
                  <a:cubicBezTo>
                    <a:pt x="119906" y="24250"/>
                    <a:pt x="115624" y="15564"/>
                    <a:pt x="107245" y="9310"/>
                  </a:cubicBezTo>
                  <a:cubicBezTo>
                    <a:pt x="99053" y="3057"/>
                    <a:pt x="86764" y="0"/>
                    <a:pt x="70566" y="0"/>
                  </a:cubicBezTo>
                  <a:close/>
                  <a:moveTo>
                    <a:pt x="90023" y="51835"/>
                  </a:moveTo>
                  <a:lnTo>
                    <a:pt x="90023" y="51835"/>
                  </a:lnTo>
                  <a:cubicBezTo>
                    <a:pt x="84344" y="55726"/>
                    <a:pt x="75500" y="57602"/>
                    <a:pt x="63397" y="57463"/>
                  </a:cubicBezTo>
                  <a:cubicBezTo>
                    <a:pt x="21411" y="57463"/>
                    <a:pt x="21411" y="57463"/>
                    <a:pt x="21411" y="57463"/>
                  </a:cubicBezTo>
                  <a:cubicBezTo>
                    <a:pt x="21411" y="13410"/>
                    <a:pt x="21411" y="13410"/>
                    <a:pt x="21411" y="13410"/>
                  </a:cubicBezTo>
                  <a:cubicBezTo>
                    <a:pt x="63397" y="13410"/>
                    <a:pt x="63397" y="13410"/>
                    <a:pt x="63397" y="13410"/>
                  </a:cubicBezTo>
                  <a:cubicBezTo>
                    <a:pt x="75500" y="13410"/>
                    <a:pt x="84344" y="15286"/>
                    <a:pt x="90023" y="19108"/>
                  </a:cubicBezTo>
                  <a:cubicBezTo>
                    <a:pt x="95608" y="22790"/>
                    <a:pt x="98401" y="28280"/>
                    <a:pt x="98401" y="35437"/>
                  </a:cubicBezTo>
                  <a:cubicBezTo>
                    <a:pt x="98401" y="42594"/>
                    <a:pt x="95608" y="48083"/>
                    <a:pt x="90023" y="518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9"/>
            <p:cNvSpPr/>
            <p:nvPr/>
          </p:nvSpPr>
          <p:spPr>
            <a:xfrm>
              <a:off x="3966364" y="2877526"/>
              <a:ext cx="142800" cy="279600"/>
            </a:xfrm>
            <a:custGeom>
              <a:rect b="b" l="l" r="r" t="t"/>
              <a:pathLst>
                <a:path extrusionOk="0" h="120000" w="120000">
                  <a:moveTo>
                    <a:pt x="119817" y="374"/>
                  </a:moveTo>
                  <a:lnTo>
                    <a:pt x="119817" y="374"/>
                  </a:lnTo>
                  <a:cubicBezTo>
                    <a:pt x="99726" y="0"/>
                    <a:pt x="82922" y="2057"/>
                    <a:pt x="69589" y="6640"/>
                  </a:cubicBezTo>
                  <a:cubicBezTo>
                    <a:pt x="56621" y="11130"/>
                    <a:pt x="45114" y="18144"/>
                    <a:pt x="36164" y="27591"/>
                  </a:cubicBezTo>
                  <a:cubicBezTo>
                    <a:pt x="35068" y="27591"/>
                    <a:pt x="35068" y="27591"/>
                    <a:pt x="35068" y="27591"/>
                  </a:cubicBezTo>
                  <a:cubicBezTo>
                    <a:pt x="35068" y="3086"/>
                    <a:pt x="35068" y="3086"/>
                    <a:pt x="35068" y="3086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119906"/>
                    <a:pt x="0" y="119906"/>
                    <a:pt x="0" y="119906"/>
                  </a:cubicBezTo>
                  <a:cubicBezTo>
                    <a:pt x="37442" y="119906"/>
                    <a:pt x="37442" y="119906"/>
                    <a:pt x="37442" y="119906"/>
                  </a:cubicBezTo>
                  <a:cubicBezTo>
                    <a:pt x="37442" y="67903"/>
                    <a:pt x="37442" y="67903"/>
                    <a:pt x="37442" y="67903"/>
                  </a:cubicBezTo>
                  <a:cubicBezTo>
                    <a:pt x="37442" y="60327"/>
                    <a:pt x="38721" y="53686"/>
                    <a:pt x="41826" y="47887"/>
                  </a:cubicBezTo>
                  <a:cubicBezTo>
                    <a:pt x="44748" y="41995"/>
                    <a:pt x="49497" y="37225"/>
                    <a:pt x="55890" y="33109"/>
                  </a:cubicBezTo>
                  <a:cubicBezTo>
                    <a:pt x="62648" y="28994"/>
                    <a:pt x="70867" y="25908"/>
                    <a:pt x="81643" y="23850"/>
                  </a:cubicBezTo>
                  <a:cubicBezTo>
                    <a:pt x="92054" y="21792"/>
                    <a:pt x="105022" y="20576"/>
                    <a:pt x="119817" y="20576"/>
                  </a:cubicBezTo>
                  <a:lnTo>
                    <a:pt x="119817" y="3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9"/>
            <p:cNvSpPr/>
            <p:nvPr/>
          </p:nvSpPr>
          <p:spPr>
            <a:xfrm>
              <a:off x="4109032" y="2878491"/>
              <a:ext cx="265200" cy="284400"/>
            </a:xfrm>
            <a:custGeom>
              <a:rect b="b" l="l" r="r" t="t"/>
              <a:pathLst>
                <a:path extrusionOk="0" h="120000" w="120000">
                  <a:moveTo>
                    <a:pt x="104493" y="17274"/>
                  </a:moveTo>
                  <a:lnTo>
                    <a:pt x="104493" y="17274"/>
                  </a:lnTo>
                  <a:cubicBezTo>
                    <a:pt x="99358" y="11944"/>
                    <a:pt x="93234" y="7718"/>
                    <a:pt x="85827" y="4502"/>
                  </a:cubicBezTo>
                  <a:cubicBezTo>
                    <a:pt x="78419" y="1470"/>
                    <a:pt x="69728" y="0"/>
                    <a:pt x="59950" y="0"/>
                  </a:cubicBezTo>
                  <a:cubicBezTo>
                    <a:pt x="50172" y="0"/>
                    <a:pt x="41580" y="1470"/>
                    <a:pt x="33975" y="4502"/>
                  </a:cubicBezTo>
                  <a:cubicBezTo>
                    <a:pt x="26567" y="7718"/>
                    <a:pt x="20246" y="11944"/>
                    <a:pt x="15209" y="17274"/>
                  </a:cubicBezTo>
                  <a:cubicBezTo>
                    <a:pt x="10074" y="22695"/>
                    <a:pt x="6320" y="29127"/>
                    <a:pt x="3753" y="36569"/>
                  </a:cubicBezTo>
                  <a:cubicBezTo>
                    <a:pt x="1185" y="43736"/>
                    <a:pt x="0" y="51730"/>
                    <a:pt x="0" y="60091"/>
                  </a:cubicBezTo>
                  <a:cubicBezTo>
                    <a:pt x="0" y="68545"/>
                    <a:pt x="1185" y="76447"/>
                    <a:pt x="3753" y="83705"/>
                  </a:cubicBezTo>
                  <a:cubicBezTo>
                    <a:pt x="6320" y="90964"/>
                    <a:pt x="10074" y="97396"/>
                    <a:pt x="15209" y="102725"/>
                  </a:cubicBezTo>
                  <a:cubicBezTo>
                    <a:pt x="20246" y="108147"/>
                    <a:pt x="26567" y="112373"/>
                    <a:pt x="33975" y="115405"/>
                  </a:cubicBezTo>
                  <a:cubicBezTo>
                    <a:pt x="41580" y="118437"/>
                    <a:pt x="50172" y="119908"/>
                    <a:pt x="59950" y="119908"/>
                  </a:cubicBezTo>
                  <a:cubicBezTo>
                    <a:pt x="69728" y="119908"/>
                    <a:pt x="78419" y="118437"/>
                    <a:pt x="85827" y="115405"/>
                  </a:cubicBezTo>
                  <a:cubicBezTo>
                    <a:pt x="93234" y="112373"/>
                    <a:pt x="99358" y="108147"/>
                    <a:pt x="104493" y="102725"/>
                  </a:cubicBezTo>
                  <a:cubicBezTo>
                    <a:pt x="109530" y="97396"/>
                    <a:pt x="113382" y="90964"/>
                    <a:pt x="115851" y="83705"/>
                  </a:cubicBezTo>
                  <a:cubicBezTo>
                    <a:pt x="118617" y="76447"/>
                    <a:pt x="119901" y="68545"/>
                    <a:pt x="119901" y="60091"/>
                  </a:cubicBezTo>
                  <a:cubicBezTo>
                    <a:pt x="119901" y="51730"/>
                    <a:pt x="118617" y="43736"/>
                    <a:pt x="115851" y="36569"/>
                  </a:cubicBezTo>
                  <a:cubicBezTo>
                    <a:pt x="113382" y="29127"/>
                    <a:pt x="109530" y="22695"/>
                    <a:pt x="104493" y="17274"/>
                  </a:cubicBezTo>
                  <a:close/>
                  <a:moveTo>
                    <a:pt x="95209" y="78652"/>
                  </a:moveTo>
                  <a:lnTo>
                    <a:pt x="95209" y="78652"/>
                  </a:lnTo>
                  <a:cubicBezTo>
                    <a:pt x="93234" y="84073"/>
                    <a:pt x="90567" y="88575"/>
                    <a:pt x="87111" y="92343"/>
                  </a:cubicBezTo>
                  <a:cubicBezTo>
                    <a:pt x="83654" y="95834"/>
                    <a:pt x="79506" y="98683"/>
                    <a:pt x="74765" y="100520"/>
                  </a:cubicBezTo>
                  <a:cubicBezTo>
                    <a:pt x="70024" y="102450"/>
                    <a:pt x="65185" y="103460"/>
                    <a:pt x="59950" y="103460"/>
                  </a:cubicBezTo>
                  <a:cubicBezTo>
                    <a:pt x="54617" y="103460"/>
                    <a:pt x="49580" y="102450"/>
                    <a:pt x="44839" y="100520"/>
                  </a:cubicBezTo>
                  <a:cubicBezTo>
                    <a:pt x="40197" y="98683"/>
                    <a:pt x="36148" y="95834"/>
                    <a:pt x="32592" y="92343"/>
                  </a:cubicBezTo>
                  <a:cubicBezTo>
                    <a:pt x="29135" y="88575"/>
                    <a:pt x="26370" y="84073"/>
                    <a:pt x="24395" y="78652"/>
                  </a:cubicBezTo>
                  <a:cubicBezTo>
                    <a:pt x="22419" y="73231"/>
                    <a:pt x="21333" y="66983"/>
                    <a:pt x="21333" y="60091"/>
                  </a:cubicBezTo>
                  <a:cubicBezTo>
                    <a:pt x="21333" y="53200"/>
                    <a:pt x="22419" y="46952"/>
                    <a:pt x="24395" y="41623"/>
                  </a:cubicBezTo>
                  <a:cubicBezTo>
                    <a:pt x="26370" y="36202"/>
                    <a:pt x="29135" y="31607"/>
                    <a:pt x="32592" y="27932"/>
                  </a:cubicBezTo>
                  <a:cubicBezTo>
                    <a:pt x="36148" y="24257"/>
                    <a:pt x="40197" y="21316"/>
                    <a:pt x="44839" y="19479"/>
                  </a:cubicBezTo>
                  <a:cubicBezTo>
                    <a:pt x="49580" y="17457"/>
                    <a:pt x="54617" y="16630"/>
                    <a:pt x="59950" y="16630"/>
                  </a:cubicBezTo>
                  <a:cubicBezTo>
                    <a:pt x="65185" y="16630"/>
                    <a:pt x="70024" y="17457"/>
                    <a:pt x="74765" y="19479"/>
                  </a:cubicBezTo>
                  <a:cubicBezTo>
                    <a:pt x="79506" y="21316"/>
                    <a:pt x="83654" y="24257"/>
                    <a:pt x="87111" y="27932"/>
                  </a:cubicBezTo>
                  <a:cubicBezTo>
                    <a:pt x="90567" y="31607"/>
                    <a:pt x="93234" y="36202"/>
                    <a:pt x="95209" y="41623"/>
                  </a:cubicBezTo>
                  <a:cubicBezTo>
                    <a:pt x="97185" y="46952"/>
                    <a:pt x="98271" y="53200"/>
                    <a:pt x="98271" y="60091"/>
                  </a:cubicBezTo>
                  <a:cubicBezTo>
                    <a:pt x="98271" y="66983"/>
                    <a:pt x="97185" y="73231"/>
                    <a:pt x="95209" y="78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9"/>
            <p:cNvSpPr/>
            <p:nvPr/>
          </p:nvSpPr>
          <p:spPr>
            <a:xfrm>
              <a:off x="4418466" y="2878491"/>
              <a:ext cx="257400" cy="382800"/>
            </a:xfrm>
            <a:custGeom>
              <a:rect b="b" l="l" r="r" t="t"/>
              <a:pathLst>
                <a:path extrusionOk="0" h="120000" w="120000">
                  <a:moveTo>
                    <a:pt x="105405" y="13394"/>
                  </a:moveTo>
                  <a:lnTo>
                    <a:pt x="105405" y="13394"/>
                  </a:lnTo>
                  <a:cubicBezTo>
                    <a:pt x="100641" y="9225"/>
                    <a:pt x="94560" y="6013"/>
                    <a:pt x="87364" y="3621"/>
                  </a:cubicBezTo>
                  <a:cubicBezTo>
                    <a:pt x="80067" y="1093"/>
                    <a:pt x="71554" y="0"/>
                    <a:pt x="61621" y="0"/>
                  </a:cubicBezTo>
                  <a:cubicBezTo>
                    <a:pt x="52905" y="0"/>
                    <a:pt x="44797" y="956"/>
                    <a:pt x="37500" y="3075"/>
                  </a:cubicBezTo>
                  <a:cubicBezTo>
                    <a:pt x="30101" y="5330"/>
                    <a:pt x="24628" y="8747"/>
                    <a:pt x="21283" y="13530"/>
                  </a:cubicBezTo>
                  <a:cubicBezTo>
                    <a:pt x="20777" y="13530"/>
                    <a:pt x="20777" y="13530"/>
                    <a:pt x="20777" y="13530"/>
                  </a:cubicBezTo>
                  <a:cubicBezTo>
                    <a:pt x="20777" y="1981"/>
                    <a:pt x="20777" y="1981"/>
                    <a:pt x="20777" y="1981"/>
                  </a:cubicBezTo>
                  <a:cubicBezTo>
                    <a:pt x="0" y="1981"/>
                    <a:pt x="0" y="1981"/>
                    <a:pt x="0" y="1981"/>
                  </a:cubicBezTo>
                  <a:cubicBezTo>
                    <a:pt x="0" y="119931"/>
                    <a:pt x="0" y="119931"/>
                    <a:pt x="0" y="119931"/>
                  </a:cubicBezTo>
                  <a:cubicBezTo>
                    <a:pt x="20777" y="119931"/>
                    <a:pt x="20777" y="119931"/>
                    <a:pt x="20777" y="119931"/>
                  </a:cubicBezTo>
                  <a:cubicBezTo>
                    <a:pt x="20777" y="75922"/>
                    <a:pt x="20777" y="75922"/>
                    <a:pt x="20777" y="75922"/>
                  </a:cubicBezTo>
                  <a:cubicBezTo>
                    <a:pt x="21283" y="75922"/>
                    <a:pt x="21283" y="75922"/>
                    <a:pt x="21283" y="75922"/>
                  </a:cubicBezTo>
                  <a:cubicBezTo>
                    <a:pt x="23513" y="78451"/>
                    <a:pt x="26351" y="80569"/>
                    <a:pt x="29695" y="82277"/>
                  </a:cubicBezTo>
                  <a:cubicBezTo>
                    <a:pt x="33040" y="84054"/>
                    <a:pt x="36587" y="85284"/>
                    <a:pt x="40337" y="86309"/>
                  </a:cubicBezTo>
                  <a:cubicBezTo>
                    <a:pt x="44189" y="87334"/>
                    <a:pt x="47939" y="88086"/>
                    <a:pt x="51790" y="88428"/>
                  </a:cubicBezTo>
                  <a:cubicBezTo>
                    <a:pt x="55540" y="88974"/>
                    <a:pt x="59087" y="89179"/>
                    <a:pt x="62229" y="89179"/>
                  </a:cubicBezTo>
                  <a:cubicBezTo>
                    <a:pt x="71858" y="89179"/>
                    <a:pt x="80270" y="88086"/>
                    <a:pt x="87466" y="85694"/>
                  </a:cubicBezTo>
                  <a:cubicBezTo>
                    <a:pt x="94763" y="83439"/>
                    <a:pt x="100743" y="80159"/>
                    <a:pt x="105608" y="76195"/>
                  </a:cubicBezTo>
                  <a:cubicBezTo>
                    <a:pt x="110472" y="72164"/>
                    <a:pt x="114020" y="67517"/>
                    <a:pt x="116351" y="62118"/>
                  </a:cubicBezTo>
                  <a:cubicBezTo>
                    <a:pt x="118783" y="56583"/>
                    <a:pt x="119898" y="50979"/>
                    <a:pt x="119898" y="44829"/>
                  </a:cubicBezTo>
                  <a:cubicBezTo>
                    <a:pt x="119898" y="38815"/>
                    <a:pt x="118581" y="33075"/>
                    <a:pt x="116250" y="27676"/>
                  </a:cubicBezTo>
                  <a:cubicBezTo>
                    <a:pt x="113817" y="22277"/>
                    <a:pt x="110067" y="17494"/>
                    <a:pt x="105405" y="13394"/>
                  </a:cubicBezTo>
                  <a:close/>
                  <a:moveTo>
                    <a:pt x="96081" y="56104"/>
                  </a:moveTo>
                  <a:lnTo>
                    <a:pt x="96081" y="56104"/>
                  </a:lnTo>
                  <a:cubicBezTo>
                    <a:pt x="94763" y="60136"/>
                    <a:pt x="92533" y="63621"/>
                    <a:pt x="89594" y="66628"/>
                  </a:cubicBezTo>
                  <a:cubicBezTo>
                    <a:pt x="86756" y="69772"/>
                    <a:pt x="82905" y="72300"/>
                    <a:pt x="78040" y="74145"/>
                  </a:cubicBezTo>
                  <a:cubicBezTo>
                    <a:pt x="73175" y="76059"/>
                    <a:pt x="67195" y="76947"/>
                    <a:pt x="60000" y="76947"/>
                  </a:cubicBezTo>
                  <a:cubicBezTo>
                    <a:pt x="52702" y="76947"/>
                    <a:pt x="46621" y="76059"/>
                    <a:pt x="41554" y="74145"/>
                  </a:cubicBezTo>
                  <a:cubicBezTo>
                    <a:pt x="36587" y="72437"/>
                    <a:pt x="32432" y="70045"/>
                    <a:pt x="29290" y="67038"/>
                  </a:cubicBezTo>
                  <a:cubicBezTo>
                    <a:pt x="25945" y="64031"/>
                    <a:pt x="23716" y="60615"/>
                    <a:pt x="22297" y="56719"/>
                  </a:cubicBezTo>
                  <a:cubicBezTo>
                    <a:pt x="20777" y="52824"/>
                    <a:pt x="20067" y="48724"/>
                    <a:pt x="20067" y="44555"/>
                  </a:cubicBezTo>
                  <a:cubicBezTo>
                    <a:pt x="20067" y="40592"/>
                    <a:pt x="20777" y="36697"/>
                    <a:pt x="22094" y="32801"/>
                  </a:cubicBezTo>
                  <a:cubicBezTo>
                    <a:pt x="23513" y="28906"/>
                    <a:pt x="25743" y="25558"/>
                    <a:pt x="28986" y="22551"/>
                  </a:cubicBezTo>
                  <a:cubicBezTo>
                    <a:pt x="31925" y="19544"/>
                    <a:pt x="35979" y="17015"/>
                    <a:pt x="40844" y="15170"/>
                  </a:cubicBezTo>
                  <a:cubicBezTo>
                    <a:pt x="45912" y="13257"/>
                    <a:pt x="51790" y="12369"/>
                    <a:pt x="58682" y="12369"/>
                  </a:cubicBezTo>
                  <a:cubicBezTo>
                    <a:pt x="65371" y="12369"/>
                    <a:pt x="71351" y="13257"/>
                    <a:pt x="76317" y="15034"/>
                  </a:cubicBezTo>
                  <a:cubicBezTo>
                    <a:pt x="81182" y="16742"/>
                    <a:pt x="85236" y="19134"/>
                    <a:pt x="88581" y="22004"/>
                  </a:cubicBezTo>
                  <a:cubicBezTo>
                    <a:pt x="91824" y="25011"/>
                    <a:pt x="94054" y="28428"/>
                    <a:pt x="95675" y="32323"/>
                  </a:cubicBezTo>
                  <a:cubicBezTo>
                    <a:pt x="97195" y="36082"/>
                    <a:pt x="97905" y="39977"/>
                    <a:pt x="97905" y="43940"/>
                  </a:cubicBezTo>
                  <a:cubicBezTo>
                    <a:pt x="97905" y="48109"/>
                    <a:pt x="97398" y="52072"/>
                    <a:pt x="96081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9"/>
            <p:cNvSpPr/>
            <p:nvPr/>
          </p:nvSpPr>
          <p:spPr>
            <a:xfrm>
              <a:off x="4704766" y="2878491"/>
              <a:ext cx="251700" cy="284400"/>
            </a:xfrm>
            <a:custGeom>
              <a:rect b="b" l="l" r="r" t="t"/>
              <a:pathLst>
                <a:path extrusionOk="0" h="120000" w="120000">
                  <a:moveTo>
                    <a:pt x="117404" y="43736"/>
                  </a:moveTo>
                  <a:lnTo>
                    <a:pt x="117404" y="43736"/>
                  </a:lnTo>
                  <a:cubicBezTo>
                    <a:pt x="115743" y="36018"/>
                    <a:pt x="112525" y="28943"/>
                    <a:pt x="107958" y="22419"/>
                  </a:cubicBezTo>
                  <a:cubicBezTo>
                    <a:pt x="103391" y="15803"/>
                    <a:pt x="97266" y="10382"/>
                    <a:pt x="89688" y="6156"/>
                  </a:cubicBezTo>
                  <a:cubicBezTo>
                    <a:pt x="82006" y="2021"/>
                    <a:pt x="72560" y="0"/>
                    <a:pt x="60934" y="0"/>
                  </a:cubicBezTo>
                  <a:cubicBezTo>
                    <a:pt x="52006" y="0"/>
                    <a:pt x="43806" y="1470"/>
                    <a:pt x="36332" y="4318"/>
                  </a:cubicBezTo>
                  <a:cubicBezTo>
                    <a:pt x="28961" y="7350"/>
                    <a:pt x="22422" y="11393"/>
                    <a:pt x="17128" y="16814"/>
                  </a:cubicBezTo>
                  <a:cubicBezTo>
                    <a:pt x="11626" y="22235"/>
                    <a:pt x="7370" y="28483"/>
                    <a:pt x="4359" y="35650"/>
                  </a:cubicBezTo>
                  <a:cubicBezTo>
                    <a:pt x="1557" y="42909"/>
                    <a:pt x="0" y="50995"/>
                    <a:pt x="0" y="59816"/>
                  </a:cubicBezTo>
                  <a:cubicBezTo>
                    <a:pt x="207" y="68361"/>
                    <a:pt x="1660" y="76447"/>
                    <a:pt x="4359" y="83889"/>
                  </a:cubicBezTo>
                  <a:cubicBezTo>
                    <a:pt x="6851" y="91332"/>
                    <a:pt x="10795" y="97672"/>
                    <a:pt x="15986" y="102909"/>
                  </a:cubicBezTo>
                  <a:cubicBezTo>
                    <a:pt x="21072" y="108330"/>
                    <a:pt x="27612" y="112557"/>
                    <a:pt x="35190" y="115405"/>
                  </a:cubicBezTo>
                  <a:cubicBezTo>
                    <a:pt x="42871" y="118437"/>
                    <a:pt x="51799" y="119908"/>
                    <a:pt x="62283" y="119908"/>
                  </a:cubicBezTo>
                  <a:cubicBezTo>
                    <a:pt x="76920" y="119908"/>
                    <a:pt x="89065" y="116600"/>
                    <a:pt x="98823" y="110168"/>
                  </a:cubicBezTo>
                  <a:cubicBezTo>
                    <a:pt x="108477" y="103552"/>
                    <a:pt x="114809" y="93813"/>
                    <a:pt x="117612" y="81041"/>
                  </a:cubicBezTo>
                  <a:cubicBezTo>
                    <a:pt x="96539" y="81041"/>
                    <a:pt x="96539" y="81041"/>
                    <a:pt x="96539" y="81041"/>
                  </a:cubicBezTo>
                  <a:cubicBezTo>
                    <a:pt x="94775" y="88575"/>
                    <a:pt x="90830" y="94180"/>
                    <a:pt x="85121" y="97856"/>
                  </a:cubicBezTo>
                  <a:cubicBezTo>
                    <a:pt x="79411" y="101531"/>
                    <a:pt x="71937" y="103460"/>
                    <a:pt x="63010" y="103460"/>
                  </a:cubicBezTo>
                  <a:cubicBezTo>
                    <a:pt x="55951" y="103460"/>
                    <a:pt x="49723" y="102450"/>
                    <a:pt x="44532" y="100428"/>
                  </a:cubicBezTo>
                  <a:cubicBezTo>
                    <a:pt x="39446" y="98223"/>
                    <a:pt x="35190" y="95467"/>
                    <a:pt x="31764" y="91975"/>
                  </a:cubicBezTo>
                  <a:cubicBezTo>
                    <a:pt x="28339" y="88575"/>
                    <a:pt x="26055" y="84532"/>
                    <a:pt x="24498" y="80030"/>
                  </a:cubicBezTo>
                  <a:cubicBezTo>
                    <a:pt x="23044" y="75436"/>
                    <a:pt x="22214" y="70750"/>
                    <a:pt x="22422" y="65696"/>
                  </a:cubicBezTo>
                  <a:cubicBezTo>
                    <a:pt x="119584" y="65696"/>
                    <a:pt x="119584" y="65696"/>
                    <a:pt x="119584" y="65696"/>
                  </a:cubicBezTo>
                  <a:cubicBezTo>
                    <a:pt x="119896" y="58805"/>
                    <a:pt x="119169" y="51362"/>
                    <a:pt x="117404" y="43736"/>
                  </a:cubicBezTo>
                  <a:close/>
                  <a:moveTo>
                    <a:pt x="22422" y="48973"/>
                  </a:moveTo>
                  <a:lnTo>
                    <a:pt x="22422" y="48973"/>
                  </a:lnTo>
                  <a:cubicBezTo>
                    <a:pt x="22837" y="44655"/>
                    <a:pt x="23979" y="40428"/>
                    <a:pt x="25640" y="36569"/>
                  </a:cubicBezTo>
                  <a:cubicBezTo>
                    <a:pt x="27612" y="32526"/>
                    <a:pt x="30103" y="29127"/>
                    <a:pt x="33321" y="26094"/>
                  </a:cubicBezTo>
                  <a:cubicBezTo>
                    <a:pt x="36539" y="23246"/>
                    <a:pt x="40380" y="20857"/>
                    <a:pt x="44740" y="19203"/>
                  </a:cubicBezTo>
                  <a:cubicBezTo>
                    <a:pt x="49100" y="17457"/>
                    <a:pt x="54083" y="16630"/>
                    <a:pt x="59584" y="16630"/>
                  </a:cubicBezTo>
                  <a:cubicBezTo>
                    <a:pt x="64878" y="16630"/>
                    <a:pt x="69861" y="17457"/>
                    <a:pt x="74221" y="19203"/>
                  </a:cubicBezTo>
                  <a:cubicBezTo>
                    <a:pt x="78788" y="20857"/>
                    <a:pt x="82629" y="23246"/>
                    <a:pt x="85847" y="26094"/>
                  </a:cubicBezTo>
                  <a:cubicBezTo>
                    <a:pt x="89065" y="28943"/>
                    <a:pt x="91764" y="32343"/>
                    <a:pt x="93633" y="36385"/>
                  </a:cubicBezTo>
                  <a:cubicBezTo>
                    <a:pt x="95605" y="40428"/>
                    <a:pt x="96747" y="44655"/>
                    <a:pt x="97058" y="48973"/>
                  </a:cubicBezTo>
                  <a:lnTo>
                    <a:pt x="22422" y="489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9"/>
            <p:cNvSpPr/>
            <p:nvPr/>
          </p:nvSpPr>
          <p:spPr>
            <a:xfrm>
              <a:off x="4991064" y="2802339"/>
              <a:ext cx="283500" cy="354600"/>
            </a:xfrm>
            <a:custGeom>
              <a:rect b="b" l="l" r="r" t="t"/>
              <a:pathLst>
                <a:path extrusionOk="0" h="120000" w="120000">
                  <a:moveTo>
                    <a:pt x="96830" y="0"/>
                  </a:moveTo>
                  <a:lnTo>
                    <a:pt x="96830" y="0"/>
                  </a:lnTo>
                  <a:cubicBezTo>
                    <a:pt x="77907" y="0"/>
                    <a:pt x="77907" y="0"/>
                    <a:pt x="77907" y="0"/>
                  </a:cubicBezTo>
                  <a:cubicBezTo>
                    <a:pt x="77907" y="27749"/>
                    <a:pt x="77907" y="27749"/>
                    <a:pt x="77907" y="27749"/>
                  </a:cubicBezTo>
                  <a:cubicBezTo>
                    <a:pt x="60830" y="27749"/>
                    <a:pt x="60830" y="27749"/>
                    <a:pt x="60830" y="27749"/>
                  </a:cubicBezTo>
                  <a:cubicBezTo>
                    <a:pt x="60830" y="25608"/>
                    <a:pt x="60830" y="25608"/>
                    <a:pt x="60830" y="25608"/>
                  </a:cubicBezTo>
                  <a:cubicBezTo>
                    <a:pt x="50492" y="25313"/>
                    <a:pt x="42000" y="26937"/>
                    <a:pt x="35261" y="30553"/>
                  </a:cubicBezTo>
                  <a:cubicBezTo>
                    <a:pt x="28615" y="34095"/>
                    <a:pt x="22892" y="39630"/>
                    <a:pt x="18276" y="47084"/>
                  </a:cubicBezTo>
                  <a:cubicBezTo>
                    <a:pt x="18000" y="47084"/>
                    <a:pt x="18000" y="47084"/>
                    <a:pt x="18000" y="47084"/>
                  </a:cubicBezTo>
                  <a:cubicBezTo>
                    <a:pt x="18000" y="27749"/>
                    <a:pt x="18000" y="27749"/>
                    <a:pt x="18000" y="27749"/>
                  </a:cubicBezTo>
                  <a:cubicBezTo>
                    <a:pt x="0" y="27749"/>
                    <a:pt x="0" y="27749"/>
                    <a:pt x="0" y="27749"/>
                  </a:cubicBezTo>
                  <a:cubicBezTo>
                    <a:pt x="0" y="119926"/>
                    <a:pt x="0" y="119926"/>
                    <a:pt x="0" y="119926"/>
                  </a:cubicBezTo>
                  <a:cubicBezTo>
                    <a:pt x="19015" y="119926"/>
                    <a:pt x="19015" y="119926"/>
                    <a:pt x="19015" y="119926"/>
                  </a:cubicBezTo>
                  <a:cubicBezTo>
                    <a:pt x="19015" y="78892"/>
                    <a:pt x="19015" y="78892"/>
                    <a:pt x="19015" y="78892"/>
                  </a:cubicBezTo>
                  <a:cubicBezTo>
                    <a:pt x="19015" y="72915"/>
                    <a:pt x="19846" y="67675"/>
                    <a:pt x="21230" y="63099"/>
                  </a:cubicBezTo>
                  <a:cubicBezTo>
                    <a:pt x="22707" y="58450"/>
                    <a:pt x="25107" y="54686"/>
                    <a:pt x="28430" y="51439"/>
                  </a:cubicBezTo>
                  <a:cubicBezTo>
                    <a:pt x="31661" y="48191"/>
                    <a:pt x="35907" y="45756"/>
                    <a:pt x="41353" y="44132"/>
                  </a:cubicBezTo>
                  <a:cubicBezTo>
                    <a:pt x="46800" y="42509"/>
                    <a:pt x="53169" y="41549"/>
                    <a:pt x="60830" y="41549"/>
                  </a:cubicBezTo>
                  <a:cubicBezTo>
                    <a:pt x="60830" y="41033"/>
                    <a:pt x="60830" y="41033"/>
                    <a:pt x="60830" y="41033"/>
                  </a:cubicBezTo>
                  <a:cubicBezTo>
                    <a:pt x="77907" y="41033"/>
                    <a:pt x="77907" y="41033"/>
                    <a:pt x="77907" y="41033"/>
                  </a:cubicBezTo>
                  <a:cubicBezTo>
                    <a:pt x="77907" y="99778"/>
                    <a:pt x="77907" y="99778"/>
                    <a:pt x="77907" y="99778"/>
                  </a:cubicBezTo>
                  <a:cubicBezTo>
                    <a:pt x="77907" y="104059"/>
                    <a:pt x="78461" y="107453"/>
                    <a:pt x="79476" y="110184"/>
                  </a:cubicBezTo>
                  <a:cubicBezTo>
                    <a:pt x="80584" y="112767"/>
                    <a:pt x="82153" y="114760"/>
                    <a:pt x="84369" y="116236"/>
                  </a:cubicBezTo>
                  <a:cubicBezTo>
                    <a:pt x="86400" y="117638"/>
                    <a:pt x="89261" y="118523"/>
                    <a:pt x="92769" y="119114"/>
                  </a:cubicBezTo>
                  <a:cubicBezTo>
                    <a:pt x="96184" y="119630"/>
                    <a:pt x="100430" y="119926"/>
                    <a:pt x="105323" y="119926"/>
                  </a:cubicBezTo>
                  <a:cubicBezTo>
                    <a:pt x="119907" y="119926"/>
                    <a:pt x="119907" y="119926"/>
                    <a:pt x="119907" y="119926"/>
                  </a:cubicBezTo>
                  <a:cubicBezTo>
                    <a:pt x="119907" y="106494"/>
                    <a:pt x="119907" y="106494"/>
                    <a:pt x="119907" y="106494"/>
                  </a:cubicBezTo>
                  <a:cubicBezTo>
                    <a:pt x="111230" y="106494"/>
                    <a:pt x="111230" y="106494"/>
                    <a:pt x="111230" y="106494"/>
                  </a:cubicBezTo>
                  <a:cubicBezTo>
                    <a:pt x="108184" y="106494"/>
                    <a:pt x="105876" y="106494"/>
                    <a:pt x="103938" y="106273"/>
                  </a:cubicBezTo>
                  <a:cubicBezTo>
                    <a:pt x="102092" y="106125"/>
                    <a:pt x="100615" y="105682"/>
                    <a:pt x="99600" y="105166"/>
                  </a:cubicBezTo>
                  <a:cubicBezTo>
                    <a:pt x="98584" y="104501"/>
                    <a:pt x="97846" y="103690"/>
                    <a:pt x="97569" y="102583"/>
                  </a:cubicBezTo>
                  <a:cubicBezTo>
                    <a:pt x="97015" y="101476"/>
                    <a:pt x="96830" y="100147"/>
                    <a:pt x="96830" y="98376"/>
                  </a:cubicBezTo>
                  <a:cubicBezTo>
                    <a:pt x="96830" y="41033"/>
                    <a:pt x="96830" y="41033"/>
                    <a:pt x="96830" y="41033"/>
                  </a:cubicBezTo>
                  <a:cubicBezTo>
                    <a:pt x="119907" y="41033"/>
                    <a:pt x="119907" y="41033"/>
                    <a:pt x="119907" y="41033"/>
                  </a:cubicBezTo>
                  <a:cubicBezTo>
                    <a:pt x="119907" y="27749"/>
                    <a:pt x="119907" y="27749"/>
                    <a:pt x="119907" y="27749"/>
                  </a:cubicBezTo>
                  <a:cubicBezTo>
                    <a:pt x="96830" y="27749"/>
                    <a:pt x="96830" y="27749"/>
                    <a:pt x="96830" y="27749"/>
                  </a:cubicBezTo>
                  <a:lnTo>
                    <a:pt x="9683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9"/>
            <p:cNvSpPr/>
            <p:nvPr/>
          </p:nvSpPr>
          <p:spPr>
            <a:xfrm>
              <a:off x="5284110" y="2884275"/>
              <a:ext cx="255600" cy="381600"/>
            </a:xfrm>
            <a:custGeom>
              <a:rect b="b" l="l" r="r" t="t"/>
              <a:pathLst>
                <a:path extrusionOk="0" h="120000" w="120000">
                  <a:moveTo>
                    <a:pt x="61588" y="70051"/>
                  </a:moveTo>
                  <a:lnTo>
                    <a:pt x="61588" y="70051"/>
                  </a:lnTo>
                  <a:cubicBezTo>
                    <a:pt x="61076" y="70051"/>
                    <a:pt x="61076" y="70051"/>
                    <a:pt x="61076" y="70051"/>
                  </a:cubicBezTo>
                  <a:cubicBezTo>
                    <a:pt x="23672" y="0"/>
                    <a:pt x="23672" y="0"/>
                    <a:pt x="236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725" y="85145"/>
                    <a:pt x="50725" y="85145"/>
                    <a:pt x="50725" y="85145"/>
                  </a:cubicBezTo>
                  <a:cubicBezTo>
                    <a:pt x="42117" y="99622"/>
                    <a:pt x="42117" y="99622"/>
                    <a:pt x="42117" y="99622"/>
                  </a:cubicBezTo>
                  <a:cubicBezTo>
                    <a:pt x="39965" y="102161"/>
                    <a:pt x="37711" y="104150"/>
                    <a:pt x="35149" y="105454"/>
                  </a:cubicBezTo>
                  <a:cubicBezTo>
                    <a:pt x="32485" y="106826"/>
                    <a:pt x="28898" y="107444"/>
                    <a:pt x="24799" y="107444"/>
                  </a:cubicBezTo>
                  <a:cubicBezTo>
                    <a:pt x="22544" y="107444"/>
                    <a:pt x="20495" y="107169"/>
                    <a:pt x="18445" y="106826"/>
                  </a:cubicBezTo>
                  <a:cubicBezTo>
                    <a:pt x="16293" y="106346"/>
                    <a:pt x="14244" y="105934"/>
                    <a:pt x="12399" y="105454"/>
                  </a:cubicBezTo>
                  <a:cubicBezTo>
                    <a:pt x="12399" y="118421"/>
                    <a:pt x="12399" y="118421"/>
                    <a:pt x="12399" y="118421"/>
                  </a:cubicBezTo>
                  <a:cubicBezTo>
                    <a:pt x="14654" y="118902"/>
                    <a:pt x="17113" y="119245"/>
                    <a:pt x="19573" y="119519"/>
                  </a:cubicBezTo>
                  <a:cubicBezTo>
                    <a:pt x="21929" y="119794"/>
                    <a:pt x="24389" y="119931"/>
                    <a:pt x="26848" y="119931"/>
                  </a:cubicBezTo>
                  <a:cubicBezTo>
                    <a:pt x="31767" y="119931"/>
                    <a:pt x="35866" y="119519"/>
                    <a:pt x="39248" y="118627"/>
                  </a:cubicBezTo>
                  <a:cubicBezTo>
                    <a:pt x="42835" y="117735"/>
                    <a:pt x="46011" y="116500"/>
                    <a:pt x="48881" y="114648"/>
                  </a:cubicBezTo>
                  <a:cubicBezTo>
                    <a:pt x="51853" y="112864"/>
                    <a:pt x="54517" y="110463"/>
                    <a:pt x="56771" y="107581"/>
                  </a:cubicBezTo>
                  <a:cubicBezTo>
                    <a:pt x="59231" y="104699"/>
                    <a:pt x="61588" y="101132"/>
                    <a:pt x="64047" y="97015"/>
                  </a:cubicBezTo>
                  <a:cubicBezTo>
                    <a:pt x="119897" y="0"/>
                    <a:pt x="119897" y="0"/>
                    <a:pt x="119897" y="0"/>
                  </a:cubicBezTo>
                  <a:cubicBezTo>
                    <a:pt x="97557" y="0"/>
                    <a:pt x="97557" y="0"/>
                    <a:pt x="97557" y="0"/>
                  </a:cubicBezTo>
                  <a:lnTo>
                    <a:pt x="61588" y="700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9"/>
            <p:cNvSpPr/>
            <p:nvPr/>
          </p:nvSpPr>
          <p:spPr>
            <a:xfrm>
              <a:off x="5713078" y="2780166"/>
              <a:ext cx="375000" cy="376800"/>
            </a:xfrm>
            <a:custGeom>
              <a:rect b="b" l="l" r="r" t="t"/>
              <a:pathLst>
                <a:path extrusionOk="0" h="120000" w="120000">
                  <a:moveTo>
                    <a:pt x="59895" y="100822"/>
                  </a:moveTo>
                  <a:lnTo>
                    <a:pt x="21849" y="0"/>
                  </a:lnTo>
                  <a:lnTo>
                    <a:pt x="0" y="0"/>
                  </a:lnTo>
                  <a:lnTo>
                    <a:pt x="0" y="119930"/>
                  </a:lnTo>
                  <a:lnTo>
                    <a:pt x="15078" y="119930"/>
                  </a:lnTo>
                  <a:lnTo>
                    <a:pt x="15078" y="20150"/>
                  </a:lnTo>
                  <a:lnTo>
                    <a:pt x="15427" y="20150"/>
                  </a:lnTo>
                  <a:lnTo>
                    <a:pt x="53123" y="119930"/>
                  </a:lnTo>
                  <a:lnTo>
                    <a:pt x="66806" y="119930"/>
                  </a:lnTo>
                  <a:lnTo>
                    <a:pt x="104432" y="20150"/>
                  </a:lnTo>
                  <a:lnTo>
                    <a:pt x="104851" y="20150"/>
                  </a:lnTo>
                  <a:lnTo>
                    <a:pt x="104851" y="119930"/>
                  </a:lnTo>
                  <a:lnTo>
                    <a:pt x="119930" y="119930"/>
                  </a:lnTo>
                  <a:lnTo>
                    <a:pt x="119930" y="0"/>
                  </a:lnTo>
                  <a:lnTo>
                    <a:pt x="98010" y="0"/>
                  </a:lnTo>
                  <a:lnTo>
                    <a:pt x="59895" y="10082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9"/>
            <p:cNvSpPr/>
            <p:nvPr/>
          </p:nvSpPr>
          <p:spPr>
            <a:xfrm>
              <a:off x="6139153" y="2878491"/>
              <a:ext cx="255600" cy="284400"/>
            </a:xfrm>
            <a:custGeom>
              <a:rect b="b" l="l" r="r" t="t"/>
              <a:pathLst>
                <a:path extrusionOk="0" h="120000" w="120000">
                  <a:moveTo>
                    <a:pt x="107744" y="100428"/>
                  </a:moveTo>
                  <a:lnTo>
                    <a:pt x="107744" y="100428"/>
                  </a:lnTo>
                  <a:cubicBezTo>
                    <a:pt x="107131" y="98223"/>
                    <a:pt x="106927" y="95007"/>
                    <a:pt x="106927" y="90597"/>
                  </a:cubicBezTo>
                  <a:cubicBezTo>
                    <a:pt x="106927" y="31516"/>
                    <a:pt x="106927" y="31516"/>
                    <a:pt x="106927" y="31516"/>
                  </a:cubicBezTo>
                  <a:cubicBezTo>
                    <a:pt x="106927" y="24716"/>
                    <a:pt x="105497" y="19295"/>
                    <a:pt x="102638" y="15252"/>
                  </a:cubicBezTo>
                  <a:cubicBezTo>
                    <a:pt x="99880" y="11117"/>
                    <a:pt x="96102" y="7901"/>
                    <a:pt x="91608" y="5513"/>
                  </a:cubicBezTo>
                  <a:cubicBezTo>
                    <a:pt x="86910" y="3307"/>
                    <a:pt x="81804" y="1837"/>
                    <a:pt x="76085" y="1010"/>
                  </a:cubicBezTo>
                  <a:cubicBezTo>
                    <a:pt x="70468" y="275"/>
                    <a:pt x="64851" y="0"/>
                    <a:pt x="59029" y="0"/>
                  </a:cubicBezTo>
                  <a:cubicBezTo>
                    <a:pt x="51880" y="0"/>
                    <a:pt x="45140" y="643"/>
                    <a:pt x="38808" y="2021"/>
                  </a:cubicBezTo>
                  <a:cubicBezTo>
                    <a:pt x="32170" y="3307"/>
                    <a:pt x="26553" y="5513"/>
                    <a:pt x="21753" y="8545"/>
                  </a:cubicBezTo>
                  <a:cubicBezTo>
                    <a:pt x="16646" y="11577"/>
                    <a:pt x="12765" y="15436"/>
                    <a:pt x="9702" y="20398"/>
                  </a:cubicBezTo>
                  <a:cubicBezTo>
                    <a:pt x="6944" y="25267"/>
                    <a:pt x="5208" y="31332"/>
                    <a:pt x="4902" y="38407"/>
                  </a:cubicBezTo>
                  <a:cubicBezTo>
                    <a:pt x="25838" y="38407"/>
                    <a:pt x="25838" y="38407"/>
                    <a:pt x="25838" y="38407"/>
                  </a:cubicBezTo>
                  <a:cubicBezTo>
                    <a:pt x="26451" y="29954"/>
                    <a:pt x="29617" y="24257"/>
                    <a:pt x="35438" y="21225"/>
                  </a:cubicBezTo>
                  <a:cubicBezTo>
                    <a:pt x="41361" y="18192"/>
                    <a:pt x="48919" y="16630"/>
                    <a:pt x="57702" y="16630"/>
                  </a:cubicBezTo>
                  <a:cubicBezTo>
                    <a:pt x="61072" y="16630"/>
                    <a:pt x="64442" y="16814"/>
                    <a:pt x="67812" y="17274"/>
                  </a:cubicBezTo>
                  <a:cubicBezTo>
                    <a:pt x="70978" y="17641"/>
                    <a:pt x="74144" y="18652"/>
                    <a:pt x="76800" y="19846"/>
                  </a:cubicBezTo>
                  <a:cubicBezTo>
                    <a:pt x="79557" y="21225"/>
                    <a:pt x="81804" y="23246"/>
                    <a:pt x="83540" y="25727"/>
                  </a:cubicBezTo>
                  <a:cubicBezTo>
                    <a:pt x="85174" y="28300"/>
                    <a:pt x="86195" y="31607"/>
                    <a:pt x="86195" y="35650"/>
                  </a:cubicBezTo>
                  <a:cubicBezTo>
                    <a:pt x="86195" y="39234"/>
                    <a:pt x="85072" y="41898"/>
                    <a:pt x="82621" y="43736"/>
                  </a:cubicBezTo>
                  <a:cubicBezTo>
                    <a:pt x="80374" y="45666"/>
                    <a:pt x="77208" y="47136"/>
                    <a:pt x="73225" y="47963"/>
                  </a:cubicBezTo>
                  <a:cubicBezTo>
                    <a:pt x="69344" y="48973"/>
                    <a:pt x="64851" y="49709"/>
                    <a:pt x="59540" y="50168"/>
                  </a:cubicBezTo>
                  <a:cubicBezTo>
                    <a:pt x="54331" y="50811"/>
                    <a:pt x="48919" y="51546"/>
                    <a:pt x="43097" y="52557"/>
                  </a:cubicBezTo>
                  <a:cubicBezTo>
                    <a:pt x="37685" y="53568"/>
                    <a:pt x="32374" y="54578"/>
                    <a:pt x="27165" y="55865"/>
                  </a:cubicBezTo>
                  <a:cubicBezTo>
                    <a:pt x="22059" y="57243"/>
                    <a:pt x="17463" y="59264"/>
                    <a:pt x="13276" y="61837"/>
                  </a:cubicBezTo>
                  <a:cubicBezTo>
                    <a:pt x="9395" y="64318"/>
                    <a:pt x="6127" y="67718"/>
                    <a:pt x="3574" y="71944"/>
                  </a:cubicBezTo>
                  <a:cubicBezTo>
                    <a:pt x="1123" y="76079"/>
                    <a:pt x="0" y="81316"/>
                    <a:pt x="0" y="87932"/>
                  </a:cubicBezTo>
                  <a:cubicBezTo>
                    <a:pt x="0" y="93629"/>
                    <a:pt x="919" y="98499"/>
                    <a:pt x="3165" y="102725"/>
                  </a:cubicBezTo>
                  <a:cubicBezTo>
                    <a:pt x="5412" y="106768"/>
                    <a:pt x="8578" y="110168"/>
                    <a:pt x="12357" y="112649"/>
                  </a:cubicBezTo>
                  <a:cubicBezTo>
                    <a:pt x="16340" y="115222"/>
                    <a:pt x="20834" y="117059"/>
                    <a:pt x="25838" y="118254"/>
                  </a:cubicBezTo>
                  <a:cubicBezTo>
                    <a:pt x="30944" y="119264"/>
                    <a:pt x="36357" y="119908"/>
                    <a:pt x="42178" y="119908"/>
                  </a:cubicBezTo>
                  <a:cubicBezTo>
                    <a:pt x="51165" y="119908"/>
                    <a:pt x="59336" y="118621"/>
                    <a:pt x="67097" y="115681"/>
                  </a:cubicBezTo>
                  <a:cubicBezTo>
                    <a:pt x="74553" y="113016"/>
                    <a:pt x="81293" y="108606"/>
                    <a:pt x="87114" y="102450"/>
                  </a:cubicBezTo>
                  <a:cubicBezTo>
                    <a:pt x="87114" y="108606"/>
                    <a:pt x="88748" y="113016"/>
                    <a:pt x="92017" y="115681"/>
                  </a:cubicBezTo>
                  <a:cubicBezTo>
                    <a:pt x="95182" y="118621"/>
                    <a:pt x="99472" y="119908"/>
                    <a:pt x="104885" y="119908"/>
                  </a:cubicBezTo>
                  <a:cubicBezTo>
                    <a:pt x="111217" y="119908"/>
                    <a:pt x="116323" y="118897"/>
                    <a:pt x="119897" y="117059"/>
                  </a:cubicBezTo>
                  <a:cubicBezTo>
                    <a:pt x="119897" y="102450"/>
                    <a:pt x="119897" y="102450"/>
                    <a:pt x="119897" y="102450"/>
                  </a:cubicBezTo>
                  <a:cubicBezTo>
                    <a:pt x="117446" y="103093"/>
                    <a:pt x="115404" y="103460"/>
                    <a:pt x="113463" y="103460"/>
                  </a:cubicBezTo>
                  <a:cubicBezTo>
                    <a:pt x="110093" y="103460"/>
                    <a:pt x="108255" y="102450"/>
                    <a:pt x="107744" y="100428"/>
                  </a:cubicBezTo>
                  <a:close/>
                  <a:moveTo>
                    <a:pt x="85787" y="77457"/>
                  </a:moveTo>
                  <a:lnTo>
                    <a:pt x="85787" y="77457"/>
                  </a:lnTo>
                  <a:cubicBezTo>
                    <a:pt x="85787" y="80122"/>
                    <a:pt x="85174" y="83062"/>
                    <a:pt x="83744" y="86094"/>
                  </a:cubicBezTo>
                  <a:cubicBezTo>
                    <a:pt x="82212" y="89127"/>
                    <a:pt x="79761" y="91791"/>
                    <a:pt x="76800" y="94456"/>
                  </a:cubicBezTo>
                  <a:cubicBezTo>
                    <a:pt x="73634" y="97029"/>
                    <a:pt x="69446" y="99234"/>
                    <a:pt x="64646" y="100888"/>
                  </a:cubicBezTo>
                  <a:cubicBezTo>
                    <a:pt x="59744" y="102542"/>
                    <a:pt x="53719" y="103460"/>
                    <a:pt x="46774" y="103460"/>
                  </a:cubicBezTo>
                  <a:cubicBezTo>
                    <a:pt x="43608" y="103460"/>
                    <a:pt x="40646" y="103093"/>
                    <a:pt x="37685" y="102542"/>
                  </a:cubicBezTo>
                  <a:cubicBezTo>
                    <a:pt x="34417" y="101898"/>
                    <a:pt x="31863" y="101071"/>
                    <a:pt x="29821" y="99693"/>
                  </a:cubicBezTo>
                  <a:cubicBezTo>
                    <a:pt x="27574" y="98407"/>
                    <a:pt x="25634" y="96661"/>
                    <a:pt x="24306" y="94456"/>
                  </a:cubicBezTo>
                  <a:cubicBezTo>
                    <a:pt x="22876" y="92343"/>
                    <a:pt x="22059" y="89586"/>
                    <a:pt x="22059" y="86554"/>
                  </a:cubicBezTo>
                  <a:cubicBezTo>
                    <a:pt x="22059" y="81868"/>
                    <a:pt x="23387" y="78101"/>
                    <a:pt x="25634" y="75252"/>
                  </a:cubicBezTo>
                  <a:cubicBezTo>
                    <a:pt x="28085" y="72588"/>
                    <a:pt x="31251" y="70566"/>
                    <a:pt x="35029" y="69004"/>
                  </a:cubicBezTo>
                  <a:cubicBezTo>
                    <a:pt x="38808" y="67534"/>
                    <a:pt x="43097" y="66523"/>
                    <a:pt x="47795" y="65880"/>
                  </a:cubicBezTo>
                  <a:cubicBezTo>
                    <a:pt x="52595" y="65145"/>
                    <a:pt x="57293" y="64502"/>
                    <a:pt x="61991" y="63950"/>
                  </a:cubicBezTo>
                  <a:cubicBezTo>
                    <a:pt x="66689" y="63491"/>
                    <a:pt x="71182" y="62848"/>
                    <a:pt x="75472" y="61929"/>
                  </a:cubicBezTo>
                  <a:cubicBezTo>
                    <a:pt x="79761" y="61286"/>
                    <a:pt x="83131" y="59908"/>
                    <a:pt x="85787" y="58070"/>
                  </a:cubicBezTo>
                  <a:lnTo>
                    <a:pt x="85787" y="77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9"/>
            <p:cNvSpPr/>
            <p:nvPr/>
          </p:nvSpPr>
          <p:spPr>
            <a:xfrm>
              <a:off x="6427380" y="2878491"/>
              <a:ext cx="225600" cy="278700"/>
            </a:xfrm>
            <a:custGeom>
              <a:rect b="b" l="l" r="r" t="t"/>
              <a:pathLst>
                <a:path extrusionOk="0" h="120000" w="120000">
                  <a:moveTo>
                    <a:pt x="109238" y="12009"/>
                  </a:moveTo>
                  <a:lnTo>
                    <a:pt x="109238" y="12009"/>
                  </a:lnTo>
                  <a:cubicBezTo>
                    <a:pt x="105188" y="8256"/>
                    <a:pt x="100096" y="5254"/>
                    <a:pt x="93731" y="3096"/>
                  </a:cubicBezTo>
                  <a:cubicBezTo>
                    <a:pt x="87367" y="1032"/>
                    <a:pt x="79614" y="0"/>
                    <a:pt x="70009" y="0"/>
                  </a:cubicBezTo>
                  <a:cubicBezTo>
                    <a:pt x="48601" y="0"/>
                    <a:pt x="32864" y="7036"/>
                    <a:pt x="22912" y="21297"/>
                  </a:cubicBezTo>
                  <a:cubicBezTo>
                    <a:pt x="22449" y="21297"/>
                    <a:pt x="22449" y="21297"/>
                    <a:pt x="22449" y="21297"/>
                  </a:cubicBezTo>
                  <a:cubicBezTo>
                    <a:pt x="22449" y="2720"/>
                    <a:pt x="22449" y="2720"/>
                    <a:pt x="22449" y="272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119906"/>
                    <a:pt x="0" y="119906"/>
                    <a:pt x="0" y="119906"/>
                  </a:cubicBezTo>
                  <a:cubicBezTo>
                    <a:pt x="23722" y="119906"/>
                    <a:pt x="23722" y="119906"/>
                    <a:pt x="23722" y="119906"/>
                  </a:cubicBezTo>
                  <a:cubicBezTo>
                    <a:pt x="23722" y="53666"/>
                    <a:pt x="23722" y="53666"/>
                    <a:pt x="23722" y="53666"/>
                  </a:cubicBezTo>
                  <a:cubicBezTo>
                    <a:pt x="23722" y="48318"/>
                    <a:pt x="24648" y="43534"/>
                    <a:pt x="26499" y="39030"/>
                  </a:cubicBezTo>
                  <a:cubicBezTo>
                    <a:pt x="28235" y="34526"/>
                    <a:pt x="31012" y="30774"/>
                    <a:pt x="34368" y="27302"/>
                  </a:cubicBezTo>
                  <a:cubicBezTo>
                    <a:pt x="37955" y="24018"/>
                    <a:pt x="42468" y="21485"/>
                    <a:pt x="47675" y="19609"/>
                  </a:cubicBezTo>
                  <a:cubicBezTo>
                    <a:pt x="52999" y="17826"/>
                    <a:pt x="59363" y="16982"/>
                    <a:pt x="66653" y="16982"/>
                  </a:cubicBezTo>
                  <a:cubicBezTo>
                    <a:pt x="75795" y="16982"/>
                    <a:pt x="82970" y="19046"/>
                    <a:pt x="88293" y="23362"/>
                  </a:cubicBezTo>
                  <a:cubicBezTo>
                    <a:pt x="93616" y="27490"/>
                    <a:pt x="96162" y="33307"/>
                    <a:pt x="96162" y="40531"/>
                  </a:cubicBezTo>
                  <a:cubicBezTo>
                    <a:pt x="96162" y="119906"/>
                    <a:pt x="96162" y="119906"/>
                    <a:pt x="96162" y="119906"/>
                  </a:cubicBezTo>
                  <a:cubicBezTo>
                    <a:pt x="119884" y="119906"/>
                    <a:pt x="119884" y="119906"/>
                    <a:pt x="119884" y="119906"/>
                  </a:cubicBezTo>
                  <a:cubicBezTo>
                    <a:pt x="119884" y="42783"/>
                    <a:pt x="119884" y="42783"/>
                    <a:pt x="119884" y="42783"/>
                  </a:cubicBezTo>
                  <a:cubicBezTo>
                    <a:pt x="119884" y="36403"/>
                    <a:pt x="119074" y="30586"/>
                    <a:pt x="117569" y="25426"/>
                  </a:cubicBezTo>
                  <a:cubicBezTo>
                    <a:pt x="115834" y="20265"/>
                    <a:pt x="113056" y="15762"/>
                    <a:pt x="109238" y="120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9"/>
            <p:cNvSpPr/>
            <p:nvPr/>
          </p:nvSpPr>
          <p:spPr>
            <a:xfrm>
              <a:off x="6695364" y="2878491"/>
              <a:ext cx="256500" cy="284400"/>
            </a:xfrm>
            <a:custGeom>
              <a:rect b="b" l="l" r="r" t="t"/>
              <a:pathLst>
                <a:path extrusionOk="0" h="120000" w="120000">
                  <a:moveTo>
                    <a:pt x="107572" y="100428"/>
                  </a:moveTo>
                  <a:lnTo>
                    <a:pt x="107572" y="100428"/>
                  </a:lnTo>
                  <a:cubicBezTo>
                    <a:pt x="106960" y="98223"/>
                    <a:pt x="106859" y="95007"/>
                    <a:pt x="106859" y="90597"/>
                  </a:cubicBezTo>
                  <a:cubicBezTo>
                    <a:pt x="106859" y="31516"/>
                    <a:pt x="106859" y="31516"/>
                    <a:pt x="106859" y="31516"/>
                  </a:cubicBezTo>
                  <a:cubicBezTo>
                    <a:pt x="106859" y="24716"/>
                    <a:pt x="105331" y="19295"/>
                    <a:pt x="102478" y="15252"/>
                  </a:cubicBezTo>
                  <a:cubicBezTo>
                    <a:pt x="99728" y="11117"/>
                    <a:pt x="95959" y="7901"/>
                    <a:pt x="91477" y="5513"/>
                  </a:cubicBezTo>
                  <a:cubicBezTo>
                    <a:pt x="86791" y="3307"/>
                    <a:pt x="81799" y="1837"/>
                    <a:pt x="75993" y="1010"/>
                  </a:cubicBezTo>
                  <a:cubicBezTo>
                    <a:pt x="70390" y="275"/>
                    <a:pt x="64584" y="0"/>
                    <a:pt x="58981" y="0"/>
                  </a:cubicBezTo>
                  <a:cubicBezTo>
                    <a:pt x="51850" y="0"/>
                    <a:pt x="45127" y="643"/>
                    <a:pt x="38811" y="2021"/>
                  </a:cubicBezTo>
                  <a:cubicBezTo>
                    <a:pt x="32292" y="3307"/>
                    <a:pt x="26689" y="5513"/>
                    <a:pt x="21799" y="8545"/>
                  </a:cubicBezTo>
                  <a:cubicBezTo>
                    <a:pt x="16808" y="11577"/>
                    <a:pt x="12835" y="15436"/>
                    <a:pt x="9881" y="20398"/>
                  </a:cubicBezTo>
                  <a:cubicBezTo>
                    <a:pt x="6825" y="25267"/>
                    <a:pt x="5398" y="31332"/>
                    <a:pt x="4991" y="38407"/>
                  </a:cubicBezTo>
                  <a:cubicBezTo>
                    <a:pt x="25976" y="38407"/>
                    <a:pt x="25976" y="38407"/>
                    <a:pt x="25976" y="38407"/>
                  </a:cubicBezTo>
                  <a:cubicBezTo>
                    <a:pt x="26485" y="29954"/>
                    <a:pt x="29643" y="24257"/>
                    <a:pt x="35449" y="21225"/>
                  </a:cubicBezTo>
                  <a:cubicBezTo>
                    <a:pt x="41460" y="18192"/>
                    <a:pt x="48896" y="16630"/>
                    <a:pt x="57657" y="16630"/>
                  </a:cubicBezTo>
                  <a:cubicBezTo>
                    <a:pt x="61018" y="16630"/>
                    <a:pt x="64380" y="16814"/>
                    <a:pt x="67741" y="17274"/>
                  </a:cubicBezTo>
                  <a:cubicBezTo>
                    <a:pt x="71103" y="17641"/>
                    <a:pt x="74159" y="18652"/>
                    <a:pt x="76706" y="19846"/>
                  </a:cubicBezTo>
                  <a:cubicBezTo>
                    <a:pt x="79558" y="21225"/>
                    <a:pt x="81799" y="23246"/>
                    <a:pt x="83429" y="25727"/>
                  </a:cubicBezTo>
                  <a:cubicBezTo>
                    <a:pt x="85161" y="28300"/>
                    <a:pt x="86078" y="31607"/>
                    <a:pt x="86078" y="35650"/>
                  </a:cubicBezTo>
                  <a:cubicBezTo>
                    <a:pt x="86078" y="39234"/>
                    <a:pt x="84957" y="41898"/>
                    <a:pt x="82512" y="43736"/>
                  </a:cubicBezTo>
                  <a:cubicBezTo>
                    <a:pt x="80271" y="45666"/>
                    <a:pt x="77113" y="47136"/>
                    <a:pt x="73242" y="47963"/>
                  </a:cubicBezTo>
                  <a:cubicBezTo>
                    <a:pt x="69269" y="48973"/>
                    <a:pt x="64787" y="49709"/>
                    <a:pt x="59592" y="50168"/>
                  </a:cubicBezTo>
                  <a:cubicBezTo>
                    <a:pt x="54295" y="50811"/>
                    <a:pt x="48896" y="51546"/>
                    <a:pt x="43089" y="52557"/>
                  </a:cubicBezTo>
                  <a:cubicBezTo>
                    <a:pt x="37691" y="53568"/>
                    <a:pt x="32495" y="54578"/>
                    <a:pt x="27198" y="55865"/>
                  </a:cubicBezTo>
                  <a:cubicBezTo>
                    <a:pt x="22207" y="57243"/>
                    <a:pt x="17521" y="59264"/>
                    <a:pt x="13446" y="61837"/>
                  </a:cubicBezTo>
                  <a:cubicBezTo>
                    <a:pt x="9473" y="64318"/>
                    <a:pt x="6112" y="67718"/>
                    <a:pt x="3667" y="71944"/>
                  </a:cubicBezTo>
                  <a:cubicBezTo>
                    <a:pt x="1222" y="76079"/>
                    <a:pt x="0" y="81316"/>
                    <a:pt x="0" y="87932"/>
                  </a:cubicBezTo>
                  <a:cubicBezTo>
                    <a:pt x="0" y="93629"/>
                    <a:pt x="1120" y="98499"/>
                    <a:pt x="3361" y="102725"/>
                  </a:cubicBezTo>
                  <a:cubicBezTo>
                    <a:pt x="5602" y="106768"/>
                    <a:pt x="8556" y="110168"/>
                    <a:pt x="12427" y="112649"/>
                  </a:cubicBezTo>
                  <a:cubicBezTo>
                    <a:pt x="16400" y="115222"/>
                    <a:pt x="20882" y="117059"/>
                    <a:pt x="25976" y="118254"/>
                  </a:cubicBezTo>
                  <a:cubicBezTo>
                    <a:pt x="30967" y="119264"/>
                    <a:pt x="36366" y="119908"/>
                    <a:pt x="42173" y="119908"/>
                  </a:cubicBezTo>
                  <a:cubicBezTo>
                    <a:pt x="50933" y="119908"/>
                    <a:pt x="59388" y="118621"/>
                    <a:pt x="67028" y="115681"/>
                  </a:cubicBezTo>
                  <a:cubicBezTo>
                    <a:pt x="74465" y="113016"/>
                    <a:pt x="81188" y="108606"/>
                    <a:pt x="86994" y="102450"/>
                  </a:cubicBezTo>
                  <a:cubicBezTo>
                    <a:pt x="86994" y="108606"/>
                    <a:pt x="88726" y="113016"/>
                    <a:pt x="91884" y="115681"/>
                  </a:cubicBezTo>
                  <a:cubicBezTo>
                    <a:pt x="95042" y="118621"/>
                    <a:pt x="99320" y="119908"/>
                    <a:pt x="104719" y="119908"/>
                  </a:cubicBezTo>
                  <a:cubicBezTo>
                    <a:pt x="111137" y="119908"/>
                    <a:pt x="116129" y="118897"/>
                    <a:pt x="119898" y="117059"/>
                  </a:cubicBezTo>
                  <a:cubicBezTo>
                    <a:pt x="119898" y="102450"/>
                    <a:pt x="119898" y="102450"/>
                    <a:pt x="119898" y="102450"/>
                  </a:cubicBezTo>
                  <a:cubicBezTo>
                    <a:pt x="117249" y="103093"/>
                    <a:pt x="115212" y="103460"/>
                    <a:pt x="113378" y="103460"/>
                  </a:cubicBezTo>
                  <a:cubicBezTo>
                    <a:pt x="110220" y="103460"/>
                    <a:pt x="108183" y="102450"/>
                    <a:pt x="107572" y="100428"/>
                  </a:cubicBezTo>
                  <a:close/>
                  <a:moveTo>
                    <a:pt x="85670" y="77457"/>
                  </a:moveTo>
                  <a:lnTo>
                    <a:pt x="85670" y="77457"/>
                  </a:lnTo>
                  <a:cubicBezTo>
                    <a:pt x="85670" y="80122"/>
                    <a:pt x="84957" y="83062"/>
                    <a:pt x="83633" y="86094"/>
                  </a:cubicBezTo>
                  <a:cubicBezTo>
                    <a:pt x="82207" y="89127"/>
                    <a:pt x="79762" y="91791"/>
                    <a:pt x="76706" y="94456"/>
                  </a:cubicBezTo>
                  <a:cubicBezTo>
                    <a:pt x="73548" y="97029"/>
                    <a:pt x="69473" y="99234"/>
                    <a:pt x="64584" y="100888"/>
                  </a:cubicBezTo>
                  <a:cubicBezTo>
                    <a:pt x="59694" y="102542"/>
                    <a:pt x="53786" y="103460"/>
                    <a:pt x="46859" y="103460"/>
                  </a:cubicBezTo>
                  <a:cubicBezTo>
                    <a:pt x="43701" y="103460"/>
                    <a:pt x="40645" y="103093"/>
                    <a:pt x="37691" y="102542"/>
                  </a:cubicBezTo>
                  <a:cubicBezTo>
                    <a:pt x="34533" y="101898"/>
                    <a:pt x="31884" y="101071"/>
                    <a:pt x="29847" y="99693"/>
                  </a:cubicBezTo>
                  <a:cubicBezTo>
                    <a:pt x="27606" y="98407"/>
                    <a:pt x="25772" y="96661"/>
                    <a:pt x="24244" y="94456"/>
                  </a:cubicBezTo>
                  <a:cubicBezTo>
                    <a:pt x="22920" y="92343"/>
                    <a:pt x="22207" y="89586"/>
                    <a:pt x="22207" y="86554"/>
                  </a:cubicBezTo>
                  <a:cubicBezTo>
                    <a:pt x="22207" y="81868"/>
                    <a:pt x="23531" y="78101"/>
                    <a:pt x="25772" y="75252"/>
                  </a:cubicBezTo>
                  <a:cubicBezTo>
                    <a:pt x="28217" y="72588"/>
                    <a:pt x="31171" y="70566"/>
                    <a:pt x="35042" y="69004"/>
                  </a:cubicBezTo>
                  <a:cubicBezTo>
                    <a:pt x="38811" y="67534"/>
                    <a:pt x="43089" y="66523"/>
                    <a:pt x="47775" y="65880"/>
                  </a:cubicBezTo>
                  <a:cubicBezTo>
                    <a:pt x="52665" y="65145"/>
                    <a:pt x="57351" y="64502"/>
                    <a:pt x="61935" y="63950"/>
                  </a:cubicBezTo>
                  <a:cubicBezTo>
                    <a:pt x="66621" y="63491"/>
                    <a:pt x="71103" y="62848"/>
                    <a:pt x="75483" y="61929"/>
                  </a:cubicBezTo>
                  <a:cubicBezTo>
                    <a:pt x="79762" y="61286"/>
                    <a:pt x="83123" y="59908"/>
                    <a:pt x="85670" y="58070"/>
                  </a:cubicBezTo>
                  <a:lnTo>
                    <a:pt x="85670" y="77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9"/>
            <p:cNvSpPr/>
            <p:nvPr/>
          </p:nvSpPr>
          <p:spPr>
            <a:xfrm>
              <a:off x="6969131" y="2878491"/>
              <a:ext cx="249600" cy="389400"/>
            </a:xfrm>
            <a:custGeom>
              <a:rect b="b" l="l" r="r" t="t"/>
              <a:pathLst>
                <a:path extrusionOk="0" h="120000" w="120000">
                  <a:moveTo>
                    <a:pt x="99721" y="13915"/>
                  </a:moveTo>
                  <a:lnTo>
                    <a:pt x="99721" y="13915"/>
                  </a:lnTo>
                  <a:cubicBezTo>
                    <a:pt x="99512" y="13915"/>
                    <a:pt x="99512" y="13915"/>
                    <a:pt x="99512" y="13915"/>
                  </a:cubicBezTo>
                  <a:cubicBezTo>
                    <a:pt x="95540" y="9210"/>
                    <a:pt x="90104" y="5781"/>
                    <a:pt x="83205" y="3428"/>
                  </a:cubicBezTo>
                  <a:cubicBezTo>
                    <a:pt x="76306" y="1075"/>
                    <a:pt x="68885" y="0"/>
                    <a:pt x="60418" y="0"/>
                  </a:cubicBezTo>
                  <a:cubicBezTo>
                    <a:pt x="49337" y="0"/>
                    <a:pt x="39721" y="1344"/>
                    <a:pt x="31881" y="4033"/>
                  </a:cubicBezTo>
                  <a:cubicBezTo>
                    <a:pt x="24146" y="6857"/>
                    <a:pt x="17874" y="10352"/>
                    <a:pt x="13275" y="14655"/>
                  </a:cubicBezTo>
                  <a:cubicBezTo>
                    <a:pt x="8466" y="18957"/>
                    <a:pt x="5226" y="23798"/>
                    <a:pt x="3135" y="28974"/>
                  </a:cubicBezTo>
                  <a:cubicBezTo>
                    <a:pt x="1149" y="34218"/>
                    <a:pt x="0" y="39327"/>
                    <a:pt x="0" y="44369"/>
                  </a:cubicBezTo>
                  <a:cubicBezTo>
                    <a:pt x="0" y="50016"/>
                    <a:pt x="1358" y="55596"/>
                    <a:pt x="3658" y="60638"/>
                  </a:cubicBezTo>
                  <a:cubicBezTo>
                    <a:pt x="6167" y="65815"/>
                    <a:pt x="9825" y="70252"/>
                    <a:pt x="14843" y="74218"/>
                  </a:cubicBezTo>
                  <a:cubicBezTo>
                    <a:pt x="19547" y="77983"/>
                    <a:pt x="25714" y="81075"/>
                    <a:pt x="33031" y="83294"/>
                  </a:cubicBezTo>
                  <a:cubicBezTo>
                    <a:pt x="40348" y="85647"/>
                    <a:pt x="48710" y="86789"/>
                    <a:pt x="58536" y="86789"/>
                  </a:cubicBezTo>
                  <a:cubicBezTo>
                    <a:pt x="66898" y="86789"/>
                    <a:pt x="74843" y="85512"/>
                    <a:pt x="82473" y="83092"/>
                  </a:cubicBezTo>
                  <a:cubicBezTo>
                    <a:pt x="90000" y="80605"/>
                    <a:pt x="95540" y="76773"/>
                    <a:pt x="99198" y="71596"/>
                  </a:cubicBezTo>
                  <a:cubicBezTo>
                    <a:pt x="99721" y="71596"/>
                    <a:pt x="99721" y="71596"/>
                    <a:pt x="99721" y="71596"/>
                  </a:cubicBezTo>
                  <a:cubicBezTo>
                    <a:pt x="99721" y="77176"/>
                    <a:pt x="99721" y="77176"/>
                    <a:pt x="99721" y="77176"/>
                  </a:cubicBezTo>
                  <a:cubicBezTo>
                    <a:pt x="99721" y="81815"/>
                    <a:pt x="98989" y="86117"/>
                    <a:pt x="97630" y="89949"/>
                  </a:cubicBezTo>
                  <a:cubicBezTo>
                    <a:pt x="96062" y="93915"/>
                    <a:pt x="93763" y="97277"/>
                    <a:pt x="90522" y="99966"/>
                  </a:cubicBezTo>
                  <a:cubicBezTo>
                    <a:pt x="87491" y="102789"/>
                    <a:pt x="83414" y="104873"/>
                    <a:pt x="78501" y="106487"/>
                  </a:cubicBezTo>
                  <a:cubicBezTo>
                    <a:pt x="73693" y="108100"/>
                    <a:pt x="67526" y="108840"/>
                    <a:pt x="60418" y="108840"/>
                  </a:cubicBezTo>
                  <a:cubicBezTo>
                    <a:pt x="56968" y="108840"/>
                    <a:pt x="53310" y="108571"/>
                    <a:pt x="49337" y="108100"/>
                  </a:cubicBezTo>
                  <a:cubicBezTo>
                    <a:pt x="45470" y="107630"/>
                    <a:pt x="42020" y="106890"/>
                    <a:pt x="38571" y="105747"/>
                  </a:cubicBezTo>
                  <a:cubicBezTo>
                    <a:pt x="35331" y="104672"/>
                    <a:pt x="32613" y="103260"/>
                    <a:pt x="30313" y="101579"/>
                  </a:cubicBezTo>
                  <a:cubicBezTo>
                    <a:pt x="28013" y="99831"/>
                    <a:pt x="26864" y="97747"/>
                    <a:pt x="26655" y="95126"/>
                  </a:cubicBezTo>
                  <a:cubicBezTo>
                    <a:pt x="5226" y="95126"/>
                    <a:pt x="5226" y="95126"/>
                    <a:pt x="5226" y="95126"/>
                  </a:cubicBezTo>
                  <a:cubicBezTo>
                    <a:pt x="5435" y="99697"/>
                    <a:pt x="7317" y="103663"/>
                    <a:pt x="10766" y="106756"/>
                  </a:cubicBezTo>
                  <a:cubicBezTo>
                    <a:pt x="14006" y="109915"/>
                    <a:pt x="18397" y="112403"/>
                    <a:pt x="23414" y="114352"/>
                  </a:cubicBezTo>
                  <a:cubicBezTo>
                    <a:pt x="28641" y="116369"/>
                    <a:pt x="34390" y="117714"/>
                    <a:pt x="40662" y="118588"/>
                  </a:cubicBezTo>
                  <a:cubicBezTo>
                    <a:pt x="47038" y="119462"/>
                    <a:pt x="53101" y="119932"/>
                    <a:pt x="59268" y="119932"/>
                  </a:cubicBezTo>
                  <a:cubicBezTo>
                    <a:pt x="80174" y="119932"/>
                    <a:pt x="95540" y="116504"/>
                    <a:pt x="105261" y="109714"/>
                  </a:cubicBezTo>
                  <a:cubicBezTo>
                    <a:pt x="115087" y="102789"/>
                    <a:pt x="119895" y="92571"/>
                    <a:pt x="119895" y="78722"/>
                  </a:cubicBezTo>
                  <a:cubicBezTo>
                    <a:pt x="119895" y="1949"/>
                    <a:pt x="119895" y="1949"/>
                    <a:pt x="119895" y="1949"/>
                  </a:cubicBezTo>
                  <a:cubicBezTo>
                    <a:pt x="99721" y="1949"/>
                    <a:pt x="99721" y="1949"/>
                    <a:pt x="99721" y="1949"/>
                  </a:cubicBezTo>
                  <a:lnTo>
                    <a:pt x="99721" y="13915"/>
                  </a:lnTo>
                  <a:close/>
                  <a:moveTo>
                    <a:pt x="96480" y="53983"/>
                  </a:moveTo>
                  <a:lnTo>
                    <a:pt x="96480" y="53983"/>
                  </a:lnTo>
                  <a:cubicBezTo>
                    <a:pt x="95121" y="57815"/>
                    <a:pt x="92822" y="61243"/>
                    <a:pt x="89790" y="64470"/>
                  </a:cubicBezTo>
                  <a:cubicBezTo>
                    <a:pt x="86864" y="67563"/>
                    <a:pt x="82891" y="69983"/>
                    <a:pt x="77874" y="71865"/>
                  </a:cubicBezTo>
                  <a:cubicBezTo>
                    <a:pt x="72857" y="73815"/>
                    <a:pt x="66898" y="74689"/>
                    <a:pt x="59895" y="74689"/>
                  </a:cubicBezTo>
                  <a:cubicBezTo>
                    <a:pt x="52787" y="74689"/>
                    <a:pt x="46829" y="73815"/>
                    <a:pt x="42020" y="71865"/>
                  </a:cubicBezTo>
                  <a:cubicBezTo>
                    <a:pt x="37421" y="69983"/>
                    <a:pt x="33554" y="67563"/>
                    <a:pt x="30731" y="64470"/>
                  </a:cubicBezTo>
                  <a:cubicBezTo>
                    <a:pt x="27804" y="61243"/>
                    <a:pt x="25714" y="57949"/>
                    <a:pt x="24564" y="54117"/>
                  </a:cubicBezTo>
                  <a:cubicBezTo>
                    <a:pt x="23414" y="50285"/>
                    <a:pt x="22891" y="46453"/>
                    <a:pt x="22891" y="42621"/>
                  </a:cubicBezTo>
                  <a:cubicBezTo>
                    <a:pt x="22891" y="38655"/>
                    <a:pt x="23623" y="34890"/>
                    <a:pt x="24982" y="31193"/>
                  </a:cubicBezTo>
                  <a:cubicBezTo>
                    <a:pt x="26445" y="27495"/>
                    <a:pt x="28850" y="24268"/>
                    <a:pt x="31881" y="21445"/>
                  </a:cubicBezTo>
                  <a:cubicBezTo>
                    <a:pt x="34912" y="18554"/>
                    <a:pt x="38989" y="16403"/>
                    <a:pt x="43797" y="14655"/>
                  </a:cubicBezTo>
                  <a:cubicBezTo>
                    <a:pt x="48710" y="12907"/>
                    <a:pt x="54668" y="12168"/>
                    <a:pt x="61567" y="12168"/>
                  </a:cubicBezTo>
                  <a:cubicBezTo>
                    <a:pt x="68257" y="12168"/>
                    <a:pt x="74006" y="13042"/>
                    <a:pt x="78606" y="14789"/>
                  </a:cubicBezTo>
                  <a:cubicBezTo>
                    <a:pt x="83414" y="16470"/>
                    <a:pt x="87282" y="18823"/>
                    <a:pt x="90104" y="21647"/>
                  </a:cubicBezTo>
                  <a:cubicBezTo>
                    <a:pt x="93240" y="24537"/>
                    <a:pt x="95331" y="27697"/>
                    <a:pt x="96689" y="31260"/>
                  </a:cubicBezTo>
                  <a:cubicBezTo>
                    <a:pt x="98048" y="34890"/>
                    <a:pt x="98780" y="38588"/>
                    <a:pt x="98780" y="42285"/>
                  </a:cubicBezTo>
                  <a:cubicBezTo>
                    <a:pt x="98780" y="46050"/>
                    <a:pt x="98048" y="50016"/>
                    <a:pt x="96480" y="539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9"/>
            <p:cNvSpPr/>
            <p:nvPr/>
          </p:nvSpPr>
          <p:spPr>
            <a:xfrm>
              <a:off x="7262178" y="2878491"/>
              <a:ext cx="251700" cy="284400"/>
            </a:xfrm>
            <a:custGeom>
              <a:rect b="b" l="l" r="r" t="t"/>
              <a:pathLst>
                <a:path extrusionOk="0" h="120000" w="120000">
                  <a:moveTo>
                    <a:pt x="117407" y="43736"/>
                  </a:moveTo>
                  <a:lnTo>
                    <a:pt x="117407" y="43736"/>
                  </a:lnTo>
                  <a:cubicBezTo>
                    <a:pt x="115643" y="36018"/>
                    <a:pt x="112636" y="28943"/>
                    <a:pt x="107865" y="22419"/>
                  </a:cubicBezTo>
                  <a:cubicBezTo>
                    <a:pt x="103301" y="15803"/>
                    <a:pt x="97182" y="10382"/>
                    <a:pt x="89611" y="6156"/>
                  </a:cubicBezTo>
                  <a:cubicBezTo>
                    <a:pt x="82039" y="2021"/>
                    <a:pt x="72497" y="0"/>
                    <a:pt x="60881" y="0"/>
                  </a:cubicBezTo>
                  <a:cubicBezTo>
                    <a:pt x="52169" y="0"/>
                    <a:pt x="43975" y="1470"/>
                    <a:pt x="36508" y="4318"/>
                  </a:cubicBezTo>
                  <a:cubicBezTo>
                    <a:pt x="28936" y="7350"/>
                    <a:pt x="22610" y="11393"/>
                    <a:pt x="17113" y="16814"/>
                  </a:cubicBezTo>
                  <a:cubicBezTo>
                    <a:pt x="11616" y="22235"/>
                    <a:pt x="7467" y="28483"/>
                    <a:pt x="4356" y="35650"/>
                  </a:cubicBezTo>
                  <a:cubicBezTo>
                    <a:pt x="1555" y="42909"/>
                    <a:pt x="0" y="50995"/>
                    <a:pt x="0" y="59816"/>
                  </a:cubicBezTo>
                  <a:cubicBezTo>
                    <a:pt x="414" y="68361"/>
                    <a:pt x="1763" y="76447"/>
                    <a:pt x="4356" y="83889"/>
                  </a:cubicBezTo>
                  <a:cubicBezTo>
                    <a:pt x="6845" y="91332"/>
                    <a:pt x="10890" y="97672"/>
                    <a:pt x="15972" y="102909"/>
                  </a:cubicBezTo>
                  <a:cubicBezTo>
                    <a:pt x="21158" y="108330"/>
                    <a:pt x="27588" y="112557"/>
                    <a:pt x="35159" y="115405"/>
                  </a:cubicBezTo>
                  <a:cubicBezTo>
                    <a:pt x="42834" y="118437"/>
                    <a:pt x="51754" y="119908"/>
                    <a:pt x="62229" y="119908"/>
                  </a:cubicBezTo>
                  <a:cubicBezTo>
                    <a:pt x="76853" y="119908"/>
                    <a:pt x="88988" y="116600"/>
                    <a:pt x="98738" y="110168"/>
                  </a:cubicBezTo>
                  <a:cubicBezTo>
                    <a:pt x="108383" y="103552"/>
                    <a:pt x="114710" y="93813"/>
                    <a:pt x="117614" y="81041"/>
                  </a:cubicBezTo>
                  <a:cubicBezTo>
                    <a:pt x="96456" y="81041"/>
                    <a:pt x="96456" y="81041"/>
                    <a:pt x="96456" y="81041"/>
                  </a:cubicBezTo>
                  <a:cubicBezTo>
                    <a:pt x="94693" y="88575"/>
                    <a:pt x="90959" y="94180"/>
                    <a:pt x="85047" y="97856"/>
                  </a:cubicBezTo>
                  <a:cubicBezTo>
                    <a:pt x="79343" y="101531"/>
                    <a:pt x="71875" y="103460"/>
                    <a:pt x="62955" y="103460"/>
                  </a:cubicBezTo>
                  <a:cubicBezTo>
                    <a:pt x="55903" y="103460"/>
                    <a:pt x="49887" y="102450"/>
                    <a:pt x="44494" y="100428"/>
                  </a:cubicBezTo>
                  <a:cubicBezTo>
                    <a:pt x="39412" y="98223"/>
                    <a:pt x="35159" y="95467"/>
                    <a:pt x="31737" y="91975"/>
                  </a:cubicBezTo>
                  <a:cubicBezTo>
                    <a:pt x="28522" y="88575"/>
                    <a:pt x="26032" y="84532"/>
                    <a:pt x="24580" y="80030"/>
                  </a:cubicBezTo>
                  <a:cubicBezTo>
                    <a:pt x="23025" y="75436"/>
                    <a:pt x="22402" y="70750"/>
                    <a:pt x="22402" y="65696"/>
                  </a:cubicBezTo>
                  <a:cubicBezTo>
                    <a:pt x="119688" y="65696"/>
                    <a:pt x="119688" y="65696"/>
                    <a:pt x="119688" y="65696"/>
                  </a:cubicBezTo>
                  <a:cubicBezTo>
                    <a:pt x="119896" y="58805"/>
                    <a:pt x="119273" y="51362"/>
                    <a:pt x="117407" y="43736"/>
                  </a:cubicBezTo>
                  <a:close/>
                  <a:moveTo>
                    <a:pt x="22402" y="48973"/>
                  </a:moveTo>
                  <a:lnTo>
                    <a:pt x="22402" y="48973"/>
                  </a:lnTo>
                  <a:cubicBezTo>
                    <a:pt x="22817" y="44655"/>
                    <a:pt x="23958" y="40428"/>
                    <a:pt x="25825" y="36569"/>
                  </a:cubicBezTo>
                  <a:cubicBezTo>
                    <a:pt x="27588" y="32526"/>
                    <a:pt x="30077" y="29127"/>
                    <a:pt x="33292" y="26094"/>
                  </a:cubicBezTo>
                  <a:cubicBezTo>
                    <a:pt x="36508" y="23246"/>
                    <a:pt x="40345" y="20857"/>
                    <a:pt x="44701" y="19203"/>
                  </a:cubicBezTo>
                  <a:cubicBezTo>
                    <a:pt x="49057" y="17457"/>
                    <a:pt x="54036" y="16630"/>
                    <a:pt x="59533" y="16630"/>
                  </a:cubicBezTo>
                  <a:cubicBezTo>
                    <a:pt x="65030" y="16630"/>
                    <a:pt x="69801" y="17457"/>
                    <a:pt x="74364" y="19203"/>
                  </a:cubicBezTo>
                  <a:cubicBezTo>
                    <a:pt x="78720" y="20857"/>
                    <a:pt x="82558" y="23246"/>
                    <a:pt x="85773" y="26094"/>
                  </a:cubicBezTo>
                  <a:cubicBezTo>
                    <a:pt x="89196" y="28943"/>
                    <a:pt x="91685" y="32343"/>
                    <a:pt x="93552" y="36385"/>
                  </a:cubicBezTo>
                  <a:cubicBezTo>
                    <a:pt x="95522" y="40428"/>
                    <a:pt x="96663" y="44655"/>
                    <a:pt x="96974" y="48973"/>
                  </a:cubicBezTo>
                  <a:lnTo>
                    <a:pt x="22402" y="489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9"/>
            <p:cNvSpPr/>
            <p:nvPr/>
          </p:nvSpPr>
          <p:spPr>
            <a:xfrm>
              <a:off x="7548478" y="2877526"/>
              <a:ext cx="142800" cy="279600"/>
            </a:xfrm>
            <a:custGeom>
              <a:rect b="b" l="l" r="r" t="t"/>
              <a:pathLst>
                <a:path extrusionOk="0" h="120000" w="120000">
                  <a:moveTo>
                    <a:pt x="69742" y="6640"/>
                  </a:moveTo>
                  <a:lnTo>
                    <a:pt x="69742" y="6640"/>
                  </a:lnTo>
                  <a:cubicBezTo>
                    <a:pt x="56449" y="11130"/>
                    <a:pt x="45341" y="18144"/>
                    <a:pt x="36054" y="27591"/>
                  </a:cubicBezTo>
                  <a:cubicBezTo>
                    <a:pt x="35326" y="27591"/>
                    <a:pt x="35326" y="27591"/>
                    <a:pt x="35326" y="27591"/>
                  </a:cubicBezTo>
                  <a:cubicBezTo>
                    <a:pt x="35326" y="3086"/>
                    <a:pt x="35326" y="3086"/>
                    <a:pt x="35326" y="3086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119906"/>
                    <a:pt x="0" y="119906"/>
                    <a:pt x="0" y="119906"/>
                  </a:cubicBezTo>
                  <a:cubicBezTo>
                    <a:pt x="37329" y="119906"/>
                    <a:pt x="37329" y="119906"/>
                    <a:pt x="37329" y="119906"/>
                  </a:cubicBezTo>
                  <a:cubicBezTo>
                    <a:pt x="37329" y="67903"/>
                    <a:pt x="37329" y="67903"/>
                    <a:pt x="37329" y="67903"/>
                  </a:cubicBezTo>
                  <a:cubicBezTo>
                    <a:pt x="37329" y="60327"/>
                    <a:pt x="38968" y="53686"/>
                    <a:pt x="42063" y="47887"/>
                  </a:cubicBezTo>
                  <a:cubicBezTo>
                    <a:pt x="44613" y="41995"/>
                    <a:pt x="49347" y="37225"/>
                    <a:pt x="56084" y="33109"/>
                  </a:cubicBezTo>
                  <a:cubicBezTo>
                    <a:pt x="62276" y="28994"/>
                    <a:pt x="71016" y="25908"/>
                    <a:pt x="81396" y="23850"/>
                  </a:cubicBezTo>
                  <a:cubicBezTo>
                    <a:pt x="92139" y="21792"/>
                    <a:pt x="104704" y="20576"/>
                    <a:pt x="119817" y="20576"/>
                  </a:cubicBezTo>
                  <a:cubicBezTo>
                    <a:pt x="119817" y="374"/>
                    <a:pt x="119817" y="374"/>
                    <a:pt x="119817" y="374"/>
                  </a:cubicBezTo>
                  <a:cubicBezTo>
                    <a:pt x="99423" y="0"/>
                    <a:pt x="82670" y="2057"/>
                    <a:pt x="69742" y="66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9"/>
            <p:cNvSpPr/>
            <p:nvPr/>
          </p:nvSpPr>
          <p:spPr>
            <a:xfrm>
              <a:off x="6159396" y="1910666"/>
              <a:ext cx="103200" cy="128100"/>
            </a:xfrm>
            <a:custGeom>
              <a:rect b="b" l="l" r="r" t="t"/>
              <a:pathLst>
                <a:path extrusionOk="0" h="120000" w="120000">
                  <a:moveTo>
                    <a:pt x="49915" y="119796"/>
                  </a:moveTo>
                  <a:lnTo>
                    <a:pt x="69579" y="119796"/>
                  </a:lnTo>
                  <a:lnTo>
                    <a:pt x="69579" y="13401"/>
                  </a:lnTo>
                  <a:lnTo>
                    <a:pt x="119747" y="13401"/>
                  </a:lnTo>
                  <a:lnTo>
                    <a:pt x="119747" y="0"/>
                  </a:lnTo>
                  <a:lnTo>
                    <a:pt x="0" y="0"/>
                  </a:lnTo>
                  <a:lnTo>
                    <a:pt x="0" y="13401"/>
                  </a:lnTo>
                  <a:lnTo>
                    <a:pt x="49915" y="13401"/>
                  </a:lnTo>
                  <a:lnTo>
                    <a:pt x="49915" y="1197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9"/>
            <p:cNvSpPr/>
            <p:nvPr/>
          </p:nvSpPr>
          <p:spPr>
            <a:xfrm>
              <a:off x="6277964" y="1910666"/>
              <a:ext cx="128100" cy="128100"/>
            </a:xfrm>
            <a:custGeom>
              <a:rect b="b" l="l" r="r" t="t"/>
              <a:pathLst>
                <a:path extrusionOk="0" h="120000" w="120000">
                  <a:moveTo>
                    <a:pt x="59898" y="100913"/>
                  </a:moveTo>
                  <a:lnTo>
                    <a:pt x="21928" y="0"/>
                  </a:lnTo>
                  <a:lnTo>
                    <a:pt x="0" y="0"/>
                  </a:lnTo>
                  <a:lnTo>
                    <a:pt x="0" y="119796"/>
                  </a:lnTo>
                  <a:lnTo>
                    <a:pt x="15228" y="119796"/>
                  </a:lnTo>
                  <a:lnTo>
                    <a:pt x="15228" y="20101"/>
                  </a:lnTo>
                  <a:lnTo>
                    <a:pt x="15634" y="20101"/>
                  </a:lnTo>
                  <a:lnTo>
                    <a:pt x="53197" y="119796"/>
                  </a:lnTo>
                  <a:lnTo>
                    <a:pt x="66598" y="119796"/>
                  </a:lnTo>
                  <a:lnTo>
                    <a:pt x="104162" y="20101"/>
                  </a:lnTo>
                  <a:lnTo>
                    <a:pt x="104568" y="20101"/>
                  </a:lnTo>
                  <a:lnTo>
                    <a:pt x="104568" y="119796"/>
                  </a:lnTo>
                  <a:lnTo>
                    <a:pt x="119796" y="119796"/>
                  </a:lnTo>
                  <a:lnTo>
                    <a:pt x="119796" y="0"/>
                  </a:lnTo>
                  <a:lnTo>
                    <a:pt x="97868" y="0"/>
                  </a:lnTo>
                  <a:lnTo>
                    <a:pt x="59898" y="1009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0"/>
          <p:cNvSpPr/>
          <p:nvPr/>
        </p:nvSpPr>
        <p:spPr>
          <a:xfrm>
            <a:off x="-3000" y="0"/>
            <a:ext cx="12242100" cy="4578000"/>
          </a:xfrm>
          <a:prstGeom prst="rect">
            <a:avLst/>
          </a:prstGeom>
          <a:solidFill>
            <a:srgbClr val="00B2FF">
              <a:alpha val="7098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80"/>
          <p:cNvPicPr preferRelativeResize="0"/>
          <p:nvPr/>
        </p:nvPicPr>
        <p:blipFill rotWithShape="1">
          <a:blip r:embed="rId2">
            <a:alphaModFix amt="50000"/>
          </a:blip>
          <a:srcRect b="28172" l="0" r="0" t="15727"/>
          <a:stretch/>
        </p:blipFill>
        <p:spPr>
          <a:xfrm>
            <a:off x="0" y="0"/>
            <a:ext cx="12241999" cy="45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0"/>
          <p:cNvSpPr/>
          <p:nvPr/>
        </p:nvSpPr>
        <p:spPr>
          <a:xfrm>
            <a:off x="0" y="0"/>
            <a:ext cx="12242100" cy="4578000"/>
          </a:xfrm>
          <a:prstGeom prst="rect">
            <a:avLst/>
          </a:prstGeom>
          <a:solidFill>
            <a:srgbClr val="00B2FF">
              <a:alpha val="7098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0"/>
          <p:cNvSpPr txBox="1"/>
          <p:nvPr>
            <p:ph type="title"/>
          </p:nvPr>
        </p:nvSpPr>
        <p:spPr>
          <a:xfrm>
            <a:off x="609600" y="-232835"/>
            <a:ext cx="10972800" cy="29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Helvetica Neue"/>
              <a:buNone/>
              <a:defRPr b="0" i="0" sz="58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6" name="Google Shape;296;p80"/>
          <p:cNvSpPr txBox="1"/>
          <p:nvPr>
            <p:ph idx="1" type="body"/>
          </p:nvPr>
        </p:nvSpPr>
        <p:spPr>
          <a:xfrm>
            <a:off x="609600" y="2675467"/>
            <a:ext cx="10972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Helvetica Neue"/>
              <a:buNone/>
              <a:defRPr b="0" i="0" sz="37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80"/>
          <p:cNvSpPr txBox="1"/>
          <p:nvPr>
            <p:ph idx="2" type="body"/>
          </p:nvPr>
        </p:nvSpPr>
        <p:spPr>
          <a:xfrm>
            <a:off x="609600" y="3539067"/>
            <a:ext cx="10972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667"/>
              <a:buFont typeface="Helvetica Neue"/>
              <a:buNone/>
              <a:defRPr b="1" i="0" sz="2667" u="none" cap="none" strike="noStrike">
                <a:solidFill>
                  <a:srgbClr val="DDDDD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98" name="Google Shape;298;p80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299" name="Google Shape;299;p80"/>
            <p:cNvPicPr preferRelativeResize="0"/>
            <p:nvPr/>
          </p:nvPicPr>
          <p:blipFill rotWithShape="1">
            <a:blip r:embed="rId3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0" name="Google Shape;300;p80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01" name="Google Shape;301;p80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0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>
  <p:cSld name="1_Two Conten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667" y="0"/>
            <a:ext cx="4868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81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6" name="Google Shape;306;p81"/>
          <p:cNvSpPr txBox="1"/>
          <p:nvPr>
            <p:ph idx="1" type="body"/>
          </p:nvPr>
        </p:nvSpPr>
        <p:spPr>
          <a:xfrm>
            <a:off x="609600" y="2336799"/>
            <a:ext cx="53847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7954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4045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81"/>
          <p:cNvSpPr txBox="1"/>
          <p:nvPr>
            <p:ph idx="2" type="body"/>
          </p:nvPr>
        </p:nvSpPr>
        <p:spPr>
          <a:xfrm>
            <a:off x="6197600" y="2336799"/>
            <a:ext cx="53847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7954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4045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81"/>
          <p:cNvSpPr txBox="1"/>
          <p:nvPr>
            <p:ph idx="3" type="body"/>
          </p:nvPr>
        </p:nvSpPr>
        <p:spPr>
          <a:xfrm>
            <a:off x="609600" y="1597025"/>
            <a:ext cx="5384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rgbClr val="00B2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81"/>
          <p:cNvSpPr txBox="1"/>
          <p:nvPr>
            <p:ph idx="4" type="body"/>
          </p:nvPr>
        </p:nvSpPr>
        <p:spPr>
          <a:xfrm>
            <a:off x="6197600" y="1597025"/>
            <a:ext cx="5384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rgbClr val="00B2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10" name="Google Shape;310;p81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11" name="Google Shape;311;p81"/>
            <p:cNvPicPr preferRelativeResize="0"/>
            <p:nvPr/>
          </p:nvPicPr>
          <p:blipFill rotWithShape="1">
            <a:blip r:embed="rId3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2" name="Google Shape;312;p81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13" name="Google Shape;313;p81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81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3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Google Shape;36;p53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Google Shape;37;p5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Google Shape;38;p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 1">
  <p:cSld name="1_Two Content 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2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7" name="Google Shape;317;p82"/>
          <p:cNvSpPr txBox="1"/>
          <p:nvPr>
            <p:ph idx="1" type="body"/>
          </p:nvPr>
        </p:nvSpPr>
        <p:spPr>
          <a:xfrm>
            <a:off x="609600" y="2336799"/>
            <a:ext cx="53847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7954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4045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82"/>
          <p:cNvSpPr txBox="1"/>
          <p:nvPr>
            <p:ph idx="2" type="body"/>
          </p:nvPr>
        </p:nvSpPr>
        <p:spPr>
          <a:xfrm>
            <a:off x="6197600" y="2336799"/>
            <a:ext cx="53847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7954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4045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82"/>
          <p:cNvSpPr txBox="1"/>
          <p:nvPr>
            <p:ph idx="3" type="body"/>
          </p:nvPr>
        </p:nvSpPr>
        <p:spPr>
          <a:xfrm>
            <a:off x="609600" y="1597025"/>
            <a:ext cx="5384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rgbClr val="00B2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82"/>
          <p:cNvSpPr txBox="1"/>
          <p:nvPr>
            <p:ph idx="4" type="body"/>
          </p:nvPr>
        </p:nvSpPr>
        <p:spPr>
          <a:xfrm>
            <a:off x="6197600" y="1597025"/>
            <a:ext cx="5384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rgbClr val="00B2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21" name="Google Shape;321;p82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22" name="Google Shape;322;p82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3" name="Google Shape;323;p82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24" name="Google Shape;324;p82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2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3"/>
          <p:cNvSpPr/>
          <p:nvPr/>
        </p:nvSpPr>
        <p:spPr>
          <a:xfrm>
            <a:off x="0" y="0"/>
            <a:ext cx="12192000" cy="1128900"/>
          </a:xfrm>
          <a:prstGeom prst="rect">
            <a:avLst/>
          </a:prstGeom>
          <a:solidFill>
            <a:srgbClr val="00B2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3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329" name="Google Shape;329;p83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30" name="Google Shape;330;p83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1" name="Google Shape;331;p83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32" name="Google Shape;332;p83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83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4"/>
          <p:cNvSpPr/>
          <p:nvPr/>
        </p:nvSpPr>
        <p:spPr>
          <a:xfrm>
            <a:off x="0" y="5729392"/>
            <a:ext cx="12192000" cy="1128900"/>
          </a:xfrm>
          <a:prstGeom prst="rect">
            <a:avLst/>
          </a:prstGeom>
          <a:solidFill>
            <a:srgbClr val="00B2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4"/>
          <p:cNvSpPr txBox="1"/>
          <p:nvPr>
            <p:ph type="title"/>
          </p:nvPr>
        </p:nvSpPr>
        <p:spPr>
          <a:xfrm>
            <a:off x="609600" y="5746325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337" name="Google Shape;337;p84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38" name="Google Shape;338;p84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9" name="Google Shape;339;p84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40" name="Google Shape;340;p84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84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Image" type="titleOnly">
  <p:cSld name="TITLE_ONLY">
    <p:bg>
      <p:bgPr>
        <a:solidFill>
          <a:srgbClr val="00B2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5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344" name="Google Shape;344;p85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45" name="Google Shape;345;p85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6" name="Google Shape;346;p85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47" name="Google Shape;347;p85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85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9" name="Google Shape;349;p85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50" name="Google Shape;350;p85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1" name="Google Shape;351;p85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52" name="Google Shape;352;p85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85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6"/>
          <p:cNvSpPr/>
          <p:nvPr/>
        </p:nvSpPr>
        <p:spPr>
          <a:xfrm>
            <a:off x="3664000" y="997000"/>
            <a:ext cx="4863900" cy="4863900"/>
          </a:xfrm>
          <a:prstGeom prst="ellipse">
            <a:avLst/>
          </a:prstGeom>
          <a:solidFill>
            <a:srgbClr val="00B2FF">
              <a:alpha val="7098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B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86"/>
          <p:cNvGrpSpPr/>
          <p:nvPr/>
        </p:nvGrpSpPr>
        <p:grpSpPr>
          <a:xfrm>
            <a:off x="4220867" y="2931405"/>
            <a:ext cx="3740799" cy="992313"/>
            <a:chOff x="1571862" y="1644608"/>
            <a:chExt cx="6119416" cy="1623283"/>
          </a:xfrm>
        </p:grpSpPr>
        <p:sp>
          <p:nvSpPr>
            <p:cNvPr id="357" name="Google Shape;357;p86"/>
            <p:cNvSpPr/>
            <p:nvPr/>
          </p:nvSpPr>
          <p:spPr>
            <a:xfrm>
              <a:off x="4391475" y="1909700"/>
              <a:ext cx="687300" cy="740400"/>
            </a:xfrm>
            <a:custGeom>
              <a:rect b="b" l="l" r="r" t="t"/>
              <a:pathLst>
                <a:path extrusionOk="0" h="120000" w="120000">
                  <a:moveTo>
                    <a:pt x="116190" y="83762"/>
                  </a:moveTo>
                  <a:lnTo>
                    <a:pt x="116190" y="83762"/>
                  </a:lnTo>
                  <a:cubicBezTo>
                    <a:pt x="118742" y="76508"/>
                    <a:pt x="119961" y="68652"/>
                    <a:pt x="119961" y="60230"/>
                  </a:cubicBezTo>
                  <a:cubicBezTo>
                    <a:pt x="119961" y="51772"/>
                    <a:pt x="118742" y="43880"/>
                    <a:pt x="116190" y="36520"/>
                  </a:cubicBezTo>
                  <a:cubicBezTo>
                    <a:pt x="113638" y="29194"/>
                    <a:pt x="109790" y="22825"/>
                    <a:pt x="104685" y="17446"/>
                  </a:cubicBezTo>
                  <a:cubicBezTo>
                    <a:pt x="99580" y="11996"/>
                    <a:pt x="93295" y="7785"/>
                    <a:pt x="85866" y="4671"/>
                  </a:cubicBezTo>
                  <a:cubicBezTo>
                    <a:pt x="78476" y="1557"/>
                    <a:pt x="69828" y="0"/>
                    <a:pt x="59961" y="0"/>
                  </a:cubicBezTo>
                  <a:cubicBezTo>
                    <a:pt x="50247" y="0"/>
                    <a:pt x="41714" y="1557"/>
                    <a:pt x="34133" y="4671"/>
                  </a:cubicBezTo>
                  <a:cubicBezTo>
                    <a:pt x="26666" y="7785"/>
                    <a:pt x="20380" y="11996"/>
                    <a:pt x="15276" y="17446"/>
                  </a:cubicBezTo>
                  <a:cubicBezTo>
                    <a:pt x="10171" y="22825"/>
                    <a:pt x="6361" y="29194"/>
                    <a:pt x="3847" y="36520"/>
                  </a:cubicBezTo>
                  <a:cubicBezTo>
                    <a:pt x="1257" y="43880"/>
                    <a:pt x="0" y="51772"/>
                    <a:pt x="0" y="60230"/>
                  </a:cubicBezTo>
                  <a:cubicBezTo>
                    <a:pt x="0" y="68652"/>
                    <a:pt x="1257" y="76508"/>
                    <a:pt x="3847" y="83762"/>
                  </a:cubicBezTo>
                  <a:cubicBezTo>
                    <a:pt x="6361" y="91017"/>
                    <a:pt x="10171" y="97316"/>
                    <a:pt x="15276" y="102766"/>
                  </a:cubicBezTo>
                  <a:cubicBezTo>
                    <a:pt x="20380" y="108145"/>
                    <a:pt x="26666" y="112356"/>
                    <a:pt x="34133" y="115399"/>
                  </a:cubicBezTo>
                  <a:cubicBezTo>
                    <a:pt x="41714" y="118407"/>
                    <a:pt x="50247" y="119964"/>
                    <a:pt x="59961" y="119964"/>
                  </a:cubicBezTo>
                  <a:cubicBezTo>
                    <a:pt x="69828" y="119964"/>
                    <a:pt x="78476" y="118407"/>
                    <a:pt x="85866" y="115399"/>
                  </a:cubicBezTo>
                  <a:cubicBezTo>
                    <a:pt x="93295" y="112356"/>
                    <a:pt x="99580" y="108145"/>
                    <a:pt x="104685" y="102766"/>
                  </a:cubicBezTo>
                  <a:cubicBezTo>
                    <a:pt x="109790" y="97316"/>
                    <a:pt x="113638" y="91017"/>
                    <a:pt x="116190" y="83762"/>
                  </a:cubicBezTo>
                  <a:close/>
                  <a:moveTo>
                    <a:pt x="95466" y="78843"/>
                  </a:moveTo>
                  <a:lnTo>
                    <a:pt x="95466" y="78843"/>
                  </a:lnTo>
                  <a:cubicBezTo>
                    <a:pt x="93447" y="84222"/>
                    <a:pt x="90704" y="88752"/>
                    <a:pt x="87200" y="92362"/>
                  </a:cubicBezTo>
                  <a:cubicBezTo>
                    <a:pt x="83733" y="96007"/>
                    <a:pt x="79580" y="98731"/>
                    <a:pt x="74933" y="100678"/>
                  </a:cubicBezTo>
                  <a:cubicBezTo>
                    <a:pt x="70171" y="102624"/>
                    <a:pt x="65219" y="103615"/>
                    <a:pt x="59961" y="103615"/>
                  </a:cubicBezTo>
                  <a:cubicBezTo>
                    <a:pt x="54742" y="103615"/>
                    <a:pt x="49714" y="102624"/>
                    <a:pt x="45028" y="100678"/>
                  </a:cubicBezTo>
                  <a:cubicBezTo>
                    <a:pt x="40380" y="98731"/>
                    <a:pt x="36266" y="96007"/>
                    <a:pt x="32761" y="92362"/>
                  </a:cubicBezTo>
                  <a:cubicBezTo>
                    <a:pt x="29257" y="88752"/>
                    <a:pt x="26552" y="84222"/>
                    <a:pt x="24495" y="78843"/>
                  </a:cubicBezTo>
                  <a:cubicBezTo>
                    <a:pt x="22476" y="73465"/>
                    <a:pt x="21523" y="67236"/>
                    <a:pt x="21523" y="60300"/>
                  </a:cubicBezTo>
                  <a:cubicBezTo>
                    <a:pt x="21523" y="53329"/>
                    <a:pt x="22476" y="47171"/>
                    <a:pt x="24495" y="41722"/>
                  </a:cubicBezTo>
                  <a:cubicBezTo>
                    <a:pt x="26552" y="36343"/>
                    <a:pt x="29257" y="31813"/>
                    <a:pt x="32761" y="28097"/>
                  </a:cubicBezTo>
                  <a:cubicBezTo>
                    <a:pt x="36266" y="24417"/>
                    <a:pt x="40380" y="21551"/>
                    <a:pt x="45028" y="19675"/>
                  </a:cubicBezTo>
                  <a:cubicBezTo>
                    <a:pt x="49714" y="17729"/>
                    <a:pt x="54742" y="16738"/>
                    <a:pt x="59961" y="16738"/>
                  </a:cubicBezTo>
                  <a:cubicBezTo>
                    <a:pt x="65219" y="16738"/>
                    <a:pt x="70171" y="17729"/>
                    <a:pt x="74933" y="19675"/>
                  </a:cubicBezTo>
                  <a:cubicBezTo>
                    <a:pt x="79580" y="21551"/>
                    <a:pt x="83733" y="24417"/>
                    <a:pt x="87200" y="28097"/>
                  </a:cubicBezTo>
                  <a:cubicBezTo>
                    <a:pt x="90704" y="31813"/>
                    <a:pt x="93447" y="36343"/>
                    <a:pt x="95466" y="41722"/>
                  </a:cubicBezTo>
                  <a:cubicBezTo>
                    <a:pt x="97409" y="47171"/>
                    <a:pt x="98400" y="53329"/>
                    <a:pt x="98400" y="60300"/>
                  </a:cubicBezTo>
                  <a:cubicBezTo>
                    <a:pt x="98400" y="67236"/>
                    <a:pt x="97409" y="73465"/>
                    <a:pt x="95466" y="788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6"/>
            <p:cNvSpPr/>
            <p:nvPr/>
          </p:nvSpPr>
          <p:spPr>
            <a:xfrm>
              <a:off x="2633192" y="1909700"/>
              <a:ext cx="672900" cy="996600"/>
            </a:xfrm>
            <a:custGeom>
              <a:rect b="b" l="l" r="r" t="t"/>
              <a:pathLst>
                <a:path extrusionOk="0" h="120000" w="120000">
                  <a:moveTo>
                    <a:pt x="105399" y="13455"/>
                  </a:moveTo>
                  <a:lnTo>
                    <a:pt x="105399" y="13455"/>
                  </a:lnTo>
                  <a:cubicBezTo>
                    <a:pt x="100532" y="9303"/>
                    <a:pt x="94536" y="6018"/>
                    <a:pt x="87255" y="3626"/>
                  </a:cubicBezTo>
                  <a:cubicBezTo>
                    <a:pt x="79974" y="1208"/>
                    <a:pt x="71447" y="0"/>
                    <a:pt x="61596" y="0"/>
                  </a:cubicBezTo>
                  <a:cubicBezTo>
                    <a:pt x="52835" y="0"/>
                    <a:pt x="44737" y="1051"/>
                    <a:pt x="37417" y="3232"/>
                  </a:cubicBezTo>
                  <a:cubicBezTo>
                    <a:pt x="30058" y="5361"/>
                    <a:pt x="25113" y="9881"/>
                    <a:pt x="25113" y="9881"/>
                  </a:cubicBezTo>
                  <a:cubicBezTo>
                    <a:pt x="22972" y="11905"/>
                    <a:pt x="21103" y="13534"/>
                    <a:pt x="20986" y="13534"/>
                  </a:cubicBezTo>
                  <a:cubicBezTo>
                    <a:pt x="20830" y="13534"/>
                    <a:pt x="20752" y="11511"/>
                    <a:pt x="20752" y="9014"/>
                  </a:cubicBezTo>
                  <a:cubicBezTo>
                    <a:pt x="20752" y="6544"/>
                    <a:pt x="20752" y="6544"/>
                    <a:pt x="20752" y="6544"/>
                  </a:cubicBezTo>
                  <a:cubicBezTo>
                    <a:pt x="20752" y="3994"/>
                    <a:pt x="17754" y="1971"/>
                    <a:pt x="13977" y="1971"/>
                  </a:cubicBezTo>
                  <a:cubicBezTo>
                    <a:pt x="6696" y="1971"/>
                    <a:pt x="6696" y="1971"/>
                    <a:pt x="6696" y="1971"/>
                  </a:cubicBezTo>
                  <a:cubicBezTo>
                    <a:pt x="3036" y="1971"/>
                    <a:pt x="0" y="3994"/>
                    <a:pt x="0" y="6544"/>
                  </a:cubicBezTo>
                  <a:cubicBezTo>
                    <a:pt x="0" y="115453"/>
                    <a:pt x="0" y="115453"/>
                    <a:pt x="0" y="115453"/>
                  </a:cubicBezTo>
                  <a:cubicBezTo>
                    <a:pt x="0" y="117897"/>
                    <a:pt x="3036" y="119973"/>
                    <a:pt x="6696" y="119973"/>
                  </a:cubicBezTo>
                  <a:cubicBezTo>
                    <a:pt x="13977" y="119973"/>
                    <a:pt x="13977" y="119973"/>
                    <a:pt x="13977" y="119973"/>
                  </a:cubicBezTo>
                  <a:cubicBezTo>
                    <a:pt x="17754" y="119973"/>
                    <a:pt x="20752" y="117897"/>
                    <a:pt x="20752" y="115453"/>
                  </a:cubicBezTo>
                  <a:cubicBezTo>
                    <a:pt x="20752" y="80420"/>
                    <a:pt x="20752" y="80420"/>
                    <a:pt x="20752" y="80420"/>
                  </a:cubicBezTo>
                  <a:cubicBezTo>
                    <a:pt x="20752" y="77897"/>
                    <a:pt x="20830" y="75873"/>
                    <a:pt x="20986" y="75873"/>
                  </a:cubicBezTo>
                  <a:cubicBezTo>
                    <a:pt x="21103" y="75873"/>
                    <a:pt x="22972" y="77529"/>
                    <a:pt x="25191" y="79500"/>
                  </a:cubicBezTo>
                  <a:cubicBezTo>
                    <a:pt x="25191" y="79500"/>
                    <a:pt x="26242" y="80499"/>
                    <a:pt x="29630" y="82233"/>
                  </a:cubicBezTo>
                  <a:cubicBezTo>
                    <a:pt x="32978" y="83942"/>
                    <a:pt x="36560" y="85282"/>
                    <a:pt x="40337" y="86281"/>
                  </a:cubicBezTo>
                  <a:cubicBezTo>
                    <a:pt x="44036" y="87253"/>
                    <a:pt x="47890" y="87989"/>
                    <a:pt x="51667" y="88409"/>
                  </a:cubicBezTo>
                  <a:cubicBezTo>
                    <a:pt x="55522" y="88856"/>
                    <a:pt x="59026" y="89093"/>
                    <a:pt x="62102" y="89093"/>
                  </a:cubicBezTo>
                  <a:cubicBezTo>
                    <a:pt x="71758" y="89093"/>
                    <a:pt x="80168" y="87936"/>
                    <a:pt x="87527" y="85624"/>
                  </a:cubicBezTo>
                  <a:cubicBezTo>
                    <a:pt x="94730" y="83311"/>
                    <a:pt x="100804" y="80131"/>
                    <a:pt x="105671" y="76110"/>
                  </a:cubicBezTo>
                  <a:cubicBezTo>
                    <a:pt x="110460" y="72115"/>
                    <a:pt x="114003" y="67411"/>
                    <a:pt x="116378" y="62023"/>
                  </a:cubicBezTo>
                  <a:cubicBezTo>
                    <a:pt x="118792" y="56636"/>
                    <a:pt x="119961" y="50932"/>
                    <a:pt x="119961" y="44862"/>
                  </a:cubicBezTo>
                  <a:cubicBezTo>
                    <a:pt x="119961" y="38843"/>
                    <a:pt x="118715" y="33114"/>
                    <a:pt x="116301" y="27700"/>
                  </a:cubicBezTo>
                  <a:cubicBezTo>
                    <a:pt x="113809" y="22312"/>
                    <a:pt x="110149" y="17582"/>
                    <a:pt x="105399" y="13455"/>
                  </a:cubicBezTo>
                  <a:close/>
                  <a:moveTo>
                    <a:pt x="95937" y="56136"/>
                  </a:moveTo>
                  <a:lnTo>
                    <a:pt x="95937" y="56136"/>
                  </a:lnTo>
                  <a:cubicBezTo>
                    <a:pt x="94652" y="60105"/>
                    <a:pt x="92511" y="63679"/>
                    <a:pt x="89591" y="66675"/>
                  </a:cubicBezTo>
                  <a:cubicBezTo>
                    <a:pt x="86670" y="69750"/>
                    <a:pt x="82816" y="72273"/>
                    <a:pt x="77949" y="74086"/>
                  </a:cubicBezTo>
                  <a:cubicBezTo>
                    <a:pt x="73160" y="75978"/>
                    <a:pt x="67164" y="76951"/>
                    <a:pt x="60038" y="76951"/>
                  </a:cubicBezTo>
                  <a:cubicBezTo>
                    <a:pt x="52835" y="76951"/>
                    <a:pt x="46683" y="76031"/>
                    <a:pt x="41700" y="74191"/>
                  </a:cubicBezTo>
                  <a:cubicBezTo>
                    <a:pt x="36599" y="72352"/>
                    <a:pt x="32472" y="70013"/>
                    <a:pt x="29318" y="67017"/>
                  </a:cubicBezTo>
                  <a:cubicBezTo>
                    <a:pt x="26125" y="64099"/>
                    <a:pt x="23750" y="60630"/>
                    <a:pt x="22349" y="56714"/>
                  </a:cubicBezTo>
                  <a:cubicBezTo>
                    <a:pt x="20830" y="52825"/>
                    <a:pt x="20129" y="48830"/>
                    <a:pt x="20129" y="44625"/>
                  </a:cubicBezTo>
                  <a:cubicBezTo>
                    <a:pt x="20129" y="40630"/>
                    <a:pt x="20830" y="36767"/>
                    <a:pt x="22193" y="32930"/>
                  </a:cubicBezTo>
                  <a:cubicBezTo>
                    <a:pt x="23634" y="29067"/>
                    <a:pt x="25814" y="25597"/>
                    <a:pt x="28890" y="22601"/>
                  </a:cubicBezTo>
                  <a:cubicBezTo>
                    <a:pt x="32044" y="19579"/>
                    <a:pt x="36054" y="17109"/>
                    <a:pt x="40960" y="15216"/>
                  </a:cubicBezTo>
                  <a:cubicBezTo>
                    <a:pt x="45827" y="13350"/>
                    <a:pt x="51745" y="12431"/>
                    <a:pt x="58754" y="12431"/>
                  </a:cubicBezTo>
                  <a:cubicBezTo>
                    <a:pt x="65451" y="12431"/>
                    <a:pt x="71330" y="13298"/>
                    <a:pt x="76236" y="15085"/>
                  </a:cubicBezTo>
                  <a:cubicBezTo>
                    <a:pt x="81258" y="16819"/>
                    <a:pt x="85308" y="19237"/>
                    <a:pt x="88539" y="22181"/>
                  </a:cubicBezTo>
                  <a:cubicBezTo>
                    <a:pt x="91654" y="25151"/>
                    <a:pt x="94029" y="28541"/>
                    <a:pt x="95587" y="32352"/>
                  </a:cubicBezTo>
                  <a:cubicBezTo>
                    <a:pt x="97105" y="36110"/>
                    <a:pt x="97962" y="40000"/>
                    <a:pt x="97962" y="43942"/>
                  </a:cubicBezTo>
                  <a:cubicBezTo>
                    <a:pt x="97962" y="48147"/>
                    <a:pt x="97222" y="52194"/>
                    <a:pt x="95937" y="56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6"/>
            <p:cNvSpPr/>
            <p:nvPr/>
          </p:nvSpPr>
          <p:spPr>
            <a:xfrm>
              <a:off x="5144335" y="1655214"/>
              <a:ext cx="115800" cy="980400"/>
            </a:xfrm>
            <a:custGeom>
              <a:rect b="b" l="l" r="r" t="t"/>
              <a:pathLst>
                <a:path extrusionOk="0" h="120000" w="120000">
                  <a:moveTo>
                    <a:pt x="38724" y="119973"/>
                  </a:moveTo>
                  <a:lnTo>
                    <a:pt x="38724" y="119973"/>
                  </a:lnTo>
                  <a:cubicBezTo>
                    <a:pt x="80825" y="119973"/>
                    <a:pt x="80825" y="119973"/>
                    <a:pt x="80825" y="119973"/>
                  </a:cubicBezTo>
                  <a:cubicBezTo>
                    <a:pt x="102439" y="119973"/>
                    <a:pt x="119774" y="117914"/>
                    <a:pt x="119774" y="115348"/>
                  </a:cubicBezTo>
                  <a:cubicBezTo>
                    <a:pt x="119774" y="4597"/>
                    <a:pt x="119774" y="4597"/>
                    <a:pt x="119774" y="4597"/>
                  </a:cubicBezTo>
                  <a:cubicBezTo>
                    <a:pt x="119774" y="2058"/>
                    <a:pt x="102439" y="0"/>
                    <a:pt x="80825" y="0"/>
                  </a:cubicBezTo>
                  <a:cubicBezTo>
                    <a:pt x="38724" y="0"/>
                    <a:pt x="38724" y="0"/>
                    <a:pt x="38724" y="0"/>
                  </a:cubicBezTo>
                  <a:cubicBezTo>
                    <a:pt x="17335" y="0"/>
                    <a:pt x="0" y="2058"/>
                    <a:pt x="0" y="4597"/>
                  </a:cubicBezTo>
                  <a:cubicBezTo>
                    <a:pt x="0" y="115348"/>
                    <a:pt x="0" y="115348"/>
                    <a:pt x="0" y="115348"/>
                  </a:cubicBezTo>
                  <a:cubicBezTo>
                    <a:pt x="0" y="117914"/>
                    <a:pt x="17335" y="119973"/>
                    <a:pt x="38724" y="1199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6"/>
            <p:cNvSpPr/>
            <p:nvPr/>
          </p:nvSpPr>
          <p:spPr>
            <a:xfrm>
              <a:off x="4030950" y="1644608"/>
              <a:ext cx="391500" cy="990900"/>
            </a:xfrm>
            <a:custGeom>
              <a:rect b="b" l="l" r="r" t="t"/>
              <a:pathLst>
                <a:path extrusionOk="0" h="120000" w="120000">
                  <a:moveTo>
                    <a:pt x="11498" y="46582"/>
                  </a:moveTo>
                  <a:lnTo>
                    <a:pt x="11498" y="46582"/>
                  </a:lnTo>
                  <a:cubicBezTo>
                    <a:pt x="24869" y="46582"/>
                    <a:pt x="24869" y="46582"/>
                    <a:pt x="24869" y="46582"/>
                  </a:cubicBezTo>
                  <a:cubicBezTo>
                    <a:pt x="31420" y="46582"/>
                    <a:pt x="36568" y="48671"/>
                    <a:pt x="36568" y="51209"/>
                  </a:cubicBezTo>
                  <a:cubicBezTo>
                    <a:pt x="36568" y="115399"/>
                    <a:pt x="36568" y="115399"/>
                    <a:pt x="36568" y="115399"/>
                  </a:cubicBezTo>
                  <a:cubicBezTo>
                    <a:pt x="36568" y="117937"/>
                    <a:pt x="41715" y="119973"/>
                    <a:pt x="48200" y="119973"/>
                  </a:cubicBezTo>
                  <a:cubicBezTo>
                    <a:pt x="60701" y="119973"/>
                    <a:pt x="60701" y="119973"/>
                    <a:pt x="60701" y="119973"/>
                  </a:cubicBezTo>
                  <a:cubicBezTo>
                    <a:pt x="66919" y="119973"/>
                    <a:pt x="72200" y="117937"/>
                    <a:pt x="72200" y="115399"/>
                  </a:cubicBezTo>
                  <a:cubicBezTo>
                    <a:pt x="72200" y="51209"/>
                    <a:pt x="72200" y="51209"/>
                    <a:pt x="72200" y="51209"/>
                  </a:cubicBezTo>
                  <a:cubicBezTo>
                    <a:pt x="72200" y="48671"/>
                    <a:pt x="77481" y="46582"/>
                    <a:pt x="83766" y="46582"/>
                  </a:cubicBezTo>
                  <a:cubicBezTo>
                    <a:pt x="102618" y="46582"/>
                    <a:pt x="102618" y="46582"/>
                    <a:pt x="102618" y="46582"/>
                  </a:cubicBezTo>
                  <a:cubicBezTo>
                    <a:pt x="108969" y="46582"/>
                    <a:pt x="114250" y="44547"/>
                    <a:pt x="114250" y="42035"/>
                  </a:cubicBezTo>
                  <a:cubicBezTo>
                    <a:pt x="114250" y="38678"/>
                    <a:pt x="114250" y="38678"/>
                    <a:pt x="114250" y="38678"/>
                  </a:cubicBezTo>
                  <a:cubicBezTo>
                    <a:pt x="114250" y="36166"/>
                    <a:pt x="108969" y="34077"/>
                    <a:pt x="102618" y="34077"/>
                  </a:cubicBezTo>
                  <a:cubicBezTo>
                    <a:pt x="83766" y="34077"/>
                    <a:pt x="83766" y="34077"/>
                    <a:pt x="83766" y="34077"/>
                  </a:cubicBezTo>
                  <a:cubicBezTo>
                    <a:pt x="77481" y="34077"/>
                    <a:pt x="72200" y="32042"/>
                    <a:pt x="72200" y="29530"/>
                  </a:cubicBezTo>
                  <a:cubicBezTo>
                    <a:pt x="72200" y="26701"/>
                    <a:pt x="72200" y="26701"/>
                    <a:pt x="72200" y="26701"/>
                  </a:cubicBezTo>
                  <a:cubicBezTo>
                    <a:pt x="72200" y="24190"/>
                    <a:pt x="72935" y="20118"/>
                    <a:pt x="73938" y="17660"/>
                  </a:cubicBezTo>
                  <a:cubicBezTo>
                    <a:pt x="73938" y="17660"/>
                    <a:pt x="74540" y="15862"/>
                    <a:pt x="79353" y="14540"/>
                  </a:cubicBezTo>
                  <a:cubicBezTo>
                    <a:pt x="84233" y="13192"/>
                    <a:pt x="90986" y="12504"/>
                    <a:pt x="99676" y="12504"/>
                  </a:cubicBezTo>
                  <a:cubicBezTo>
                    <a:pt x="102752" y="12504"/>
                    <a:pt x="106027" y="12610"/>
                    <a:pt x="109771" y="12795"/>
                  </a:cubicBezTo>
                  <a:cubicBezTo>
                    <a:pt x="113448" y="12954"/>
                    <a:pt x="113448" y="12954"/>
                    <a:pt x="113448" y="12954"/>
                  </a:cubicBezTo>
                  <a:cubicBezTo>
                    <a:pt x="116991" y="13377"/>
                    <a:pt x="119933" y="11632"/>
                    <a:pt x="119933" y="9120"/>
                  </a:cubicBezTo>
                  <a:cubicBezTo>
                    <a:pt x="119933" y="5922"/>
                    <a:pt x="119933" y="5922"/>
                    <a:pt x="119933" y="5922"/>
                  </a:cubicBezTo>
                  <a:cubicBezTo>
                    <a:pt x="119933" y="3384"/>
                    <a:pt x="116724" y="978"/>
                    <a:pt x="112713" y="581"/>
                  </a:cubicBezTo>
                  <a:cubicBezTo>
                    <a:pt x="112713" y="581"/>
                    <a:pt x="112713" y="581"/>
                    <a:pt x="108300" y="343"/>
                  </a:cubicBezTo>
                  <a:cubicBezTo>
                    <a:pt x="103955" y="158"/>
                    <a:pt x="100077" y="0"/>
                    <a:pt x="96735" y="0"/>
                  </a:cubicBezTo>
                  <a:cubicBezTo>
                    <a:pt x="77147" y="0"/>
                    <a:pt x="62172" y="1797"/>
                    <a:pt x="51877" y="5419"/>
                  </a:cubicBezTo>
                  <a:cubicBezTo>
                    <a:pt x="41715" y="9015"/>
                    <a:pt x="38373" y="16761"/>
                    <a:pt x="38373" y="16761"/>
                  </a:cubicBezTo>
                  <a:cubicBezTo>
                    <a:pt x="37370" y="19299"/>
                    <a:pt x="36568" y="23370"/>
                    <a:pt x="36568" y="25882"/>
                  </a:cubicBezTo>
                  <a:cubicBezTo>
                    <a:pt x="36568" y="29530"/>
                    <a:pt x="36568" y="29530"/>
                    <a:pt x="36568" y="29530"/>
                  </a:cubicBezTo>
                  <a:cubicBezTo>
                    <a:pt x="36568" y="32042"/>
                    <a:pt x="31420" y="34077"/>
                    <a:pt x="24869" y="34077"/>
                  </a:cubicBezTo>
                  <a:cubicBezTo>
                    <a:pt x="11498" y="34077"/>
                    <a:pt x="11498" y="34077"/>
                    <a:pt x="11498" y="34077"/>
                  </a:cubicBezTo>
                  <a:cubicBezTo>
                    <a:pt x="5147" y="34077"/>
                    <a:pt x="0" y="36166"/>
                    <a:pt x="0" y="38678"/>
                  </a:cubicBezTo>
                  <a:cubicBezTo>
                    <a:pt x="0" y="42035"/>
                    <a:pt x="0" y="42035"/>
                    <a:pt x="0" y="42035"/>
                  </a:cubicBezTo>
                  <a:cubicBezTo>
                    <a:pt x="0" y="44547"/>
                    <a:pt x="5147" y="46582"/>
                    <a:pt x="11498" y="465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6"/>
            <p:cNvSpPr/>
            <p:nvPr/>
          </p:nvSpPr>
          <p:spPr>
            <a:xfrm>
              <a:off x="5336166" y="1926090"/>
              <a:ext cx="115800" cy="709500"/>
            </a:xfrm>
            <a:custGeom>
              <a:rect b="b" l="l" r="r" t="t"/>
              <a:pathLst>
                <a:path extrusionOk="0" h="120000" w="120000">
                  <a:moveTo>
                    <a:pt x="39252" y="119963"/>
                  </a:moveTo>
                  <a:lnTo>
                    <a:pt x="39252" y="119963"/>
                  </a:lnTo>
                  <a:cubicBezTo>
                    <a:pt x="81196" y="119963"/>
                    <a:pt x="81196" y="119963"/>
                    <a:pt x="81196" y="119963"/>
                  </a:cubicBezTo>
                  <a:cubicBezTo>
                    <a:pt x="102504" y="119963"/>
                    <a:pt x="119775" y="117119"/>
                    <a:pt x="119775" y="113575"/>
                  </a:cubicBezTo>
                  <a:cubicBezTo>
                    <a:pt x="119775" y="6387"/>
                    <a:pt x="119775" y="6387"/>
                    <a:pt x="119775" y="6387"/>
                  </a:cubicBezTo>
                  <a:cubicBezTo>
                    <a:pt x="119775" y="2843"/>
                    <a:pt x="102504" y="0"/>
                    <a:pt x="81196" y="0"/>
                  </a:cubicBezTo>
                  <a:cubicBezTo>
                    <a:pt x="39252" y="0"/>
                    <a:pt x="39252" y="0"/>
                    <a:pt x="39252" y="0"/>
                  </a:cubicBezTo>
                  <a:cubicBezTo>
                    <a:pt x="17719" y="0"/>
                    <a:pt x="0" y="2843"/>
                    <a:pt x="0" y="6387"/>
                  </a:cubicBezTo>
                  <a:cubicBezTo>
                    <a:pt x="0" y="113575"/>
                    <a:pt x="0" y="113575"/>
                    <a:pt x="0" y="113575"/>
                  </a:cubicBezTo>
                  <a:cubicBezTo>
                    <a:pt x="0" y="117119"/>
                    <a:pt x="17719" y="119963"/>
                    <a:pt x="39252" y="1199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6"/>
            <p:cNvSpPr/>
            <p:nvPr/>
          </p:nvSpPr>
          <p:spPr>
            <a:xfrm>
              <a:off x="5513535" y="1909700"/>
              <a:ext cx="688200" cy="740400"/>
            </a:xfrm>
            <a:custGeom>
              <a:rect b="b" l="l" r="r" t="t"/>
              <a:pathLst>
                <a:path extrusionOk="0" h="120000" w="120000">
                  <a:moveTo>
                    <a:pt x="119961" y="60230"/>
                  </a:moveTo>
                  <a:lnTo>
                    <a:pt x="119961" y="60230"/>
                  </a:lnTo>
                  <a:cubicBezTo>
                    <a:pt x="119961" y="51772"/>
                    <a:pt x="118705" y="43880"/>
                    <a:pt x="116192" y="36520"/>
                  </a:cubicBezTo>
                  <a:cubicBezTo>
                    <a:pt x="113604" y="29194"/>
                    <a:pt x="109758" y="22825"/>
                    <a:pt x="104657" y="17446"/>
                  </a:cubicBezTo>
                  <a:cubicBezTo>
                    <a:pt x="99555" y="11996"/>
                    <a:pt x="93350" y="7785"/>
                    <a:pt x="85888" y="4671"/>
                  </a:cubicBezTo>
                  <a:cubicBezTo>
                    <a:pt x="78464" y="1557"/>
                    <a:pt x="69822" y="0"/>
                    <a:pt x="59961" y="0"/>
                  </a:cubicBezTo>
                  <a:cubicBezTo>
                    <a:pt x="50253" y="0"/>
                    <a:pt x="41611" y="1557"/>
                    <a:pt x="34149" y="4671"/>
                  </a:cubicBezTo>
                  <a:cubicBezTo>
                    <a:pt x="26649" y="7785"/>
                    <a:pt x="20368" y="11996"/>
                    <a:pt x="15304" y="17446"/>
                  </a:cubicBezTo>
                  <a:cubicBezTo>
                    <a:pt x="10203" y="22825"/>
                    <a:pt x="6357" y="29194"/>
                    <a:pt x="3769" y="36520"/>
                  </a:cubicBezTo>
                  <a:cubicBezTo>
                    <a:pt x="1256" y="43880"/>
                    <a:pt x="0" y="51772"/>
                    <a:pt x="0" y="60230"/>
                  </a:cubicBezTo>
                  <a:cubicBezTo>
                    <a:pt x="0" y="68652"/>
                    <a:pt x="1256" y="76508"/>
                    <a:pt x="3769" y="83762"/>
                  </a:cubicBezTo>
                  <a:cubicBezTo>
                    <a:pt x="6357" y="91017"/>
                    <a:pt x="10203" y="97316"/>
                    <a:pt x="15304" y="102766"/>
                  </a:cubicBezTo>
                  <a:cubicBezTo>
                    <a:pt x="20368" y="108145"/>
                    <a:pt x="26649" y="112356"/>
                    <a:pt x="34149" y="115399"/>
                  </a:cubicBezTo>
                  <a:cubicBezTo>
                    <a:pt x="41611" y="118407"/>
                    <a:pt x="50253" y="119964"/>
                    <a:pt x="59961" y="119964"/>
                  </a:cubicBezTo>
                  <a:cubicBezTo>
                    <a:pt x="69822" y="119964"/>
                    <a:pt x="78464" y="118407"/>
                    <a:pt x="85888" y="115399"/>
                  </a:cubicBezTo>
                  <a:cubicBezTo>
                    <a:pt x="93350" y="112356"/>
                    <a:pt x="99555" y="108145"/>
                    <a:pt x="104657" y="102766"/>
                  </a:cubicBezTo>
                  <a:cubicBezTo>
                    <a:pt x="109758" y="97316"/>
                    <a:pt x="113604" y="91017"/>
                    <a:pt x="116192" y="83762"/>
                  </a:cubicBezTo>
                  <a:cubicBezTo>
                    <a:pt x="118705" y="76508"/>
                    <a:pt x="119961" y="68652"/>
                    <a:pt x="119961" y="60230"/>
                  </a:cubicBezTo>
                  <a:close/>
                  <a:moveTo>
                    <a:pt x="95444" y="78843"/>
                  </a:moveTo>
                  <a:lnTo>
                    <a:pt x="95444" y="78843"/>
                  </a:lnTo>
                  <a:cubicBezTo>
                    <a:pt x="93426" y="84222"/>
                    <a:pt x="90685" y="88752"/>
                    <a:pt x="87220" y="92362"/>
                  </a:cubicBezTo>
                  <a:cubicBezTo>
                    <a:pt x="83718" y="96007"/>
                    <a:pt x="79606" y="98731"/>
                    <a:pt x="74923" y="100678"/>
                  </a:cubicBezTo>
                  <a:cubicBezTo>
                    <a:pt x="70241" y="102624"/>
                    <a:pt x="65215" y="103615"/>
                    <a:pt x="59961" y="103615"/>
                  </a:cubicBezTo>
                  <a:cubicBezTo>
                    <a:pt x="54746" y="103615"/>
                    <a:pt x="49720" y="102624"/>
                    <a:pt x="45038" y="100678"/>
                  </a:cubicBezTo>
                  <a:cubicBezTo>
                    <a:pt x="40355" y="98731"/>
                    <a:pt x="36243" y="96007"/>
                    <a:pt x="32741" y="92362"/>
                  </a:cubicBezTo>
                  <a:cubicBezTo>
                    <a:pt x="29238" y="88752"/>
                    <a:pt x="26535" y="84222"/>
                    <a:pt x="24517" y="78843"/>
                  </a:cubicBezTo>
                  <a:cubicBezTo>
                    <a:pt x="22461" y="73465"/>
                    <a:pt x="21586" y="67236"/>
                    <a:pt x="21586" y="60300"/>
                  </a:cubicBezTo>
                  <a:cubicBezTo>
                    <a:pt x="21586" y="53329"/>
                    <a:pt x="22461" y="47171"/>
                    <a:pt x="24517" y="41722"/>
                  </a:cubicBezTo>
                  <a:cubicBezTo>
                    <a:pt x="26535" y="36343"/>
                    <a:pt x="29238" y="31813"/>
                    <a:pt x="32741" y="28097"/>
                  </a:cubicBezTo>
                  <a:cubicBezTo>
                    <a:pt x="36243" y="24417"/>
                    <a:pt x="40355" y="21551"/>
                    <a:pt x="45038" y="19675"/>
                  </a:cubicBezTo>
                  <a:cubicBezTo>
                    <a:pt x="49720" y="17729"/>
                    <a:pt x="54746" y="16738"/>
                    <a:pt x="59961" y="16738"/>
                  </a:cubicBezTo>
                  <a:cubicBezTo>
                    <a:pt x="65215" y="16738"/>
                    <a:pt x="70241" y="17729"/>
                    <a:pt x="74923" y="19675"/>
                  </a:cubicBezTo>
                  <a:cubicBezTo>
                    <a:pt x="79606" y="21551"/>
                    <a:pt x="83718" y="24417"/>
                    <a:pt x="87220" y="28097"/>
                  </a:cubicBezTo>
                  <a:cubicBezTo>
                    <a:pt x="90685" y="31813"/>
                    <a:pt x="93426" y="36343"/>
                    <a:pt x="95444" y="41722"/>
                  </a:cubicBezTo>
                  <a:cubicBezTo>
                    <a:pt x="97461" y="47171"/>
                    <a:pt x="98451" y="53329"/>
                    <a:pt x="98451" y="60300"/>
                  </a:cubicBezTo>
                  <a:cubicBezTo>
                    <a:pt x="98451" y="67236"/>
                    <a:pt x="97461" y="73465"/>
                    <a:pt x="95444" y="788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6"/>
            <p:cNvSpPr/>
            <p:nvPr/>
          </p:nvSpPr>
          <p:spPr>
            <a:xfrm>
              <a:off x="3369667" y="1909700"/>
              <a:ext cx="672900" cy="996600"/>
            </a:xfrm>
            <a:custGeom>
              <a:rect b="b" l="l" r="r" t="t"/>
              <a:pathLst>
                <a:path extrusionOk="0" h="120000" w="120000">
                  <a:moveTo>
                    <a:pt x="119961" y="44862"/>
                  </a:moveTo>
                  <a:lnTo>
                    <a:pt x="119961" y="44862"/>
                  </a:lnTo>
                  <a:cubicBezTo>
                    <a:pt x="119961" y="38843"/>
                    <a:pt x="118676" y="33114"/>
                    <a:pt x="116223" y="27700"/>
                  </a:cubicBezTo>
                  <a:cubicBezTo>
                    <a:pt x="113809" y="22312"/>
                    <a:pt x="110188" y="17582"/>
                    <a:pt x="105399" y="13455"/>
                  </a:cubicBezTo>
                  <a:cubicBezTo>
                    <a:pt x="100532" y="9303"/>
                    <a:pt x="94458" y="6018"/>
                    <a:pt x="87255" y="3626"/>
                  </a:cubicBezTo>
                  <a:cubicBezTo>
                    <a:pt x="79974" y="1208"/>
                    <a:pt x="71408" y="0"/>
                    <a:pt x="61596" y="0"/>
                  </a:cubicBezTo>
                  <a:cubicBezTo>
                    <a:pt x="52757" y="0"/>
                    <a:pt x="44698" y="1051"/>
                    <a:pt x="37339" y="3232"/>
                  </a:cubicBezTo>
                  <a:cubicBezTo>
                    <a:pt x="29980" y="5361"/>
                    <a:pt x="25113" y="9881"/>
                    <a:pt x="25113" y="9881"/>
                  </a:cubicBezTo>
                  <a:cubicBezTo>
                    <a:pt x="22894" y="11905"/>
                    <a:pt x="21064" y="13534"/>
                    <a:pt x="20908" y="13534"/>
                  </a:cubicBezTo>
                  <a:cubicBezTo>
                    <a:pt x="20830" y="13534"/>
                    <a:pt x="20752" y="11511"/>
                    <a:pt x="20752" y="9014"/>
                  </a:cubicBezTo>
                  <a:cubicBezTo>
                    <a:pt x="20752" y="6544"/>
                    <a:pt x="20752" y="6544"/>
                    <a:pt x="20752" y="6544"/>
                  </a:cubicBezTo>
                  <a:cubicBezTo>
                    <a:pt x="20752" y="3994"/>
                    <a:pt x="17676" y="1971"/>
                    <a:pt x="13977" y="1971"/>
                  </a:cubicBezTo>
                  <a:cubicBezTo>
                    <a:pt x="6696" y="1971"/>
                    <a:pt x="6696" y="1971"/>
                    <a:pt x="6696" y="1971"/>
                  </a:cubicBezTo>
                  <a:cubicBezTo>
                    <a:pt x="2998" y="1971"/>
                    <a:pt x="0" y="3994"/>
                    <a:pt x="0" y="6544"/>
                  </a:cubicBezTo>
                  <a:cubicBezTo>
                    <a:pt x="0" y="115453"/>
                    <a:pt x="0" y="115453"/>
                    <a:pt x="0" y="115453"/>
                  </a:cubicBezTo>
                  <a:cubicBezTo>
                    <a:pt x="0" y="117897"/>
                    <a:pt x="2998" y="119973"/>
                    <a:pt x="6696" y="119973"/>
                  </a:cubicBezTo>
                  <a:cubicBezTo>
                    <a:pt x="13977" y="119973"/>
                    <a:pt x="13977" y="119973"/>
                    <a:pt x="13977" y="119973"/>
                  </a:cubicBezTo>
                  <a:cubicBezTo>
                    <a:pt x="17676" y="119973"/>
                    <a:pt x="20752" y="117897"/>
                    <a:pt x="20752" y="115453"/>
                  </a:cubicBezTo>
                  <a:cubicBezTo>
                    <a:pt x="20752" y="80420"/>
                    <a:pt x="20752" y="80420"/>
                    <a:pt x="20752" y="80420"/>
                  </a:cubicBezTo>
                  <a:cubicBezTo>
                    <a:pt x="20752" y="77897"/>
                    <a:pt x="20830" y="75873"/>
                    <a:pt x="20908" y="75873"/>
                  </a:cubicBezTo>
                  <a:cubicBezTo>
                    <a:pt x="21064" y="75873"/>
                    <a:pt x="22972" y="77529"/>
                    <a:pt x="25191" y="79500"/>
                  </a:cubicBezTo>
                  <a:cubicBezTo>
                    <a:pt x="25191" y="79500"/>
                    <a:pt x="26281" y="80499"/>
                    <a:pt x="29630" y="82233"/>
                  </a:cubicBezTo>
                  <a:cubicBezTo>
                    <a:pt x="32978" y="83942"/>
                    <a:pt x="36560" y="85282"/>
                    <a:pt x="40259" y="86281"/>
                  </a:cubicBezTo>
                  <a:cubicBezTo>
                    <a:pt x="44036" y="87253"/>
                    <a:pt x="47813" y="87989"/>
                    <a:pt x="51667" y="88409"/>
                  </a:cubicBezTo>
                  <a:cubicBezTo>
                    <a:pt x="55522" y="88856"/>
                    <a:pt x="58948" y="89093"/>
                    <a:pt x="62024" y="89093"/>
                  </a:cubicBezTo>
                  <a:cubicBezTo>
                    <a:pt x="71758" y="89093"/>
                    <a:pt x="80168" y="87936"/>
                    <a:pt x="87449" y="85624"/>
                  </a:cubicBezTo>
                  <a:cubicBezTo>
                    <a:pt x="94730" y="83311"/>
                    <a:pt x="100726" y="80131"/>
                    <a:pt x="105593" y="76110"/>
                  </a:cubicBezTo>
                  <a:cubicBezTo>
                    <a:pt x="110382" y="72115"/>
                    <a:pt x="114042" y="67411"/>
                    <a:pt x="116378" y="62023"/>
                  </a:cubicBezTo>
                  <a:cubicBezTo>
                    <a:pt x="118754" y="56636"/>
                    <a:pt x="119961" y="50932"/>
                    <a:pt x="119961" y="44862"/>
                  </a:cubicBezTo>
                  <a:close/>
                  <a:moveTo>
                    <a:pt x="95976" y="56136"/>
                  </a:moveTo>
                  <a:lnTo>
                    <a:pt x="95976" y="56136"/>
                  </a:lnTo>
                  <a:cubicBezTo>
                    <a:pt x="94613" y="60105"/>
                    <a:pt x="92511" y="63679"/>
                    <a:pt x="89591" y="66675"/>
                  </a:cubicBezTo>
                  <a:cubicBezTo>
                    <a:pt x="86593" y="69750"/>
                    <a:pt x="82738" y="72273"/>
                    <a:pt x="77949" y="74086"/>
                  </a:cubicBezTo>
                  <a:cubicBezTo>
                    <a:pt x="73121" y="75978"/>
                    <a:pt x="67125" y="76951"/>
                    <a:pt x="59961" y="76951"/>
                  </a:cubicBezTo>
                  <a:cubicBezTo>
                    <a:pt x="52835" y="76951"/>
                    <a:pt x="46683" y="76031"/>
                    <a:pt x="41622" y="74191"/>
                  </a:cubicBezTo>
                  <a:cubicBezTo>
                    <a:pt x="36560" y="72352"/>
                    <a:pt x="32472" y="70013"/>
                    <a:pt x="29279" y="67017"/>
                  </a:cubicBezTo>
                  <a:cubicBezTo>
                    <a:pt x="26125" y="64099"/>
                    <a:pt x="23750" y="60630"/>
                    <a:pt x="22271" y="56714"/>
                  </a:cubicBezTo>
                  <a:cubicBezTo>
                    <a:pt x="20830" y="52825"/>
                    <a:pt x="20129" y="48830"/>
                    <a:pt x="20129" y="44625"/>
                  </a:cubicBezTo>
                  <a:cubicBezTo>
                    <a:pt x="20129" y="40630"/>
                    <a:pt x="20830" y="36767"/>
                    <a:pt x="22193" y="32930"/>
                  </a:cubicBezTo>
                  <a:cubicBezTo>
                    <a:pt x="23556" y="29067"/>
                    <a:pt x="25814" y="25597"/>
                    <a:pt x="28890" y="22601"/>
                  </a:cubicBezTo>
                  <a:cubicBezTo>
                    <a:pt x="31966" y="19579"/>
                    <a:pt x="35976" y="17109"/>
                    <a:pt x="40882" y="15216"/>
                  </a:cubicBezTo>
                  <a:cubicBezTo>
                    <a:pt x="45749" y="13350"/>
                    <a:pt x="51745" y="12431"/>
                    <a:pt x="58754" y="12431"/>
                  </a:cubicBezTo>
                  <a:cubicBezTo>
                    <a:pt x="65451" y="12431"/>
                    <a:pt x="71252" y="13298"/>
                    <a:pt x="76236" y="15085"/>
                  </a:cubicBezTo>
                  <a:cubicBezTo>
                    <a:pt x="81258" y="16819"/>
                    <a:pt x="85308" y="19237"/>
                    <a:pt x="88462" y="22181"/>
                  </a:cubicBezTo>
                  <a:cubicBezTo>
                    <a:pt x="91615" y="25151"/>
                    <a:pt x="94029" y="28541"/>
                    <a:pt x="95509" y="32352"/>
                  </a:cubicBezTo>
                  <a:cubicBezTo>
                    <a:pt x="97105" y="36110"/>
                    <a:pt x="97884" y="40000"/>
                    <a:pt x="97884" y="43942"/>
                  </a:cubicBezTo>
                  <a:cubicBezTo>
                    <a:pt x="97884" y="48147"/>
                    <a:pt x="97261" y="52194"/>
                    <a:pt x="95976" y="56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6"/>
            <p:cNvSpPr/>
            <p:nvPr/>
          </p:nvSpPr>
          <p:spPr>
            <a:xfrm>
              <a:off x="1843700" y="2205641"/>
              <a:ext cx="445500" cy="364500"/>
            </a:xfrm>
            <a:custGeom>
              <a:rect b="b" l="l" r="r" t="t"/>
              <a:pathLst>
                <a:path extrusionOk="0" h="120000" w="120000">
                  <a:moveTo>
                    <a:pt x="109069" y="9109"/>
                  </a:moveTo>
                  <a:lnTo>
                    <a:pt x="109069" y="9109"/>
                  </a:lnTo>
                  <a:cubicBezTo>
                    <a:pt x="99431" y="12408"/>
                    <a:pt x="76689" y="15564"/>
                    <a:pt x="64113" y="17644"/>
                  </a:cubicBezTo>
                  <a:cubicBezTo>
                    <a:pt x="28854" y="23670"/>
                    <a:pt x="0" y="35791"/>
                    <a:pt x="0" y="70651"/>
                  </a:cubicBezTo>
                  <a:cubicBezTo>
                    <a:pt x="0" y="101207"/>
                    <a:pt x="28971" y="119928"/>
                    <a:pt x="53770" y="119928"/>
                  </a:cubicBezTo>
                  <a:cubicBezTo>
                    <a:pt x="83506" y="119928"/>
                    <a:pt x="119941" y="93102"/>
                    <a:pt x="119941" y="40812"/>
                  </a:cubicBezTo>
                  <a:cubicBezTo>
                    <a:pt x="119941" y="0"/>
                    <a:pt x="119941" y="0"/>
                    <a:pt x="119941" y="0"/>
                  </a:cubicBezTo>
                  <a:cubicBezTo>
                    <a:pt x="119177" y="0"/>
                    <a:pt x="119177" y="0"/>
                    <a:pt x="119177" y="0"/>
                  </a:cubicBezTo>
                  <a:cubicBezTo>
                    <a:pt x="117590" y="3729"/>
                    <a:pt x="113594" y="7387"/>
                    <a:pt x="109069" y="91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6"/>
            <p:cNvSpPr/>
            <p:nvPr/>
          </p:nvSpPr>
          <p:spPr>
            <a:xfrm>
              <a:off x="1571862" y="1771855"/>
              <a:ext cx="977400" cy="977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0"/>
                  </a:lnTo>
                  <a:cubicBezTo>
                    <a:pt x="26836" y="0"/>
                    <a:pt x="0" y="26842"/>
                    <a:pt x="0" y="59986"/>
                  </a:cubicBezTo>
                  <a:cubicBezTo>
                    <a:pt x="0" y="93103"/>
                    <a:pt x="26836" y="119973"/>
                    <a:pt x="60000" y="119973"/>
                  </a:cubicBezTo>
                  <a:cubicBezTo>
                    <a:pt x="93136" y="119973"/>
                    <a:pt x="119973" y="93103"/>
                    <a:pt x="119973" y="59986"/>
                  </a:cubicBezTo>
                  <a:cubicBezTo>
                    <a:pt x="119973" y="26842"/>
                    <a:pt x="93136" y="0"/>
                    <a:pt x="60000" y="0"/>
                  </a:cubicBezTo>
                  <a:close/>
                  <a:moveTo>
                    <a:pt x="95790" y="82753"/>
                  </a:moveTo>
                  <a:lnTo>
                    <a:pt x="95790" y="82753"/>
                  </a:lnTo>
                  <a:cubicBezTo>
                    <a:pt x="86648" y="107128"/>
                    <a:pt x="64369" y="106672"/>
                    <a:pt x="54959" y="106672"/>
                  </a:cubicBezTo>
                  <a:cubicBezTo>
                    <a:pt x="41152" y="106672"/>
                    <a:pt x="22573" y="97930"/>
                    <a:pt x="22520" y="82431"/>
                  </a:cubicBezTo>
                  <a:cubicBezTo>
                    <a:pt x="22520" y="78248"/>
                    <a:pt x="24879" y="62051"/>
                    <a:pt x="55361" y="58082"/>
                  </a:cubicBezTo>
                  <a:cubicBezTo>
                    <a:pt x="79597" y="54918"/>
                    <a:pt x="81823" y="55374"/>
                    <a:pt x="85174" y="52853"/>
                  </a:cubicBezTo>
                  <a:cubicBezTo>
                    <a:pt x="86434" y="51941"/>
                    <a:pt x="87372" y="50654"/>
                    <a:pt x="88069" y="49072"/>
                  </a:cubicBezTo>
                  <a:cubicBezTo>
                    <a:pt x="88739" y="47463"/>
                    <a:pt x="88793" y="45345"/>
                    <a:pt x="88793" y="42744"/>
                  </a:cubicBezTo>
                  <a:cubicBezTo>
                    <a:pt x="88793" y="27083"/>
                    <a:pt x="77989" y="23061"/>
                    <a:pt x="64075" y="23061"/>
                  </a:cubicBezTo>
                  <a:cubicBezTo>
                    <a:pt x="44906" y="23061"/>
                    <a:pt x="39571" y="32393"/>
                    <a:pt x="37506" y="42154"/>
                  </a:cubicBezTo>
                  <a:cubicBezTo>
                    <a:pt x="36916" y="44889"/>
                    <a:pt x="35013" y="46283"/>
                    <a:pt x="32412" y="46122"/>
                  </a:cubicBezTo>
                  <a:cubicBezTo>
                    <a:pt x="27238" y="45774"/>
                    <a:pt x="26997" y="41564"/>
                    <a:pt x="26997" y="41564"/>
                  </a:cubicBezTo>
                  <a:cubicBezTo>
                    <a:pt x="27587" y="35745"/>
                    <a:pt x="30777" y="13220"/>
                    <a:pt x="65549" y="13220"/>
                  </a:cubicBezTo>
                  <a:cubicBezTo>
                    <a:pt x="75174" y="13220"/>
                    <a:pt x="97506" y="16330"/>
                    <a:pt x="97506" y="42878"/>
                  </a:cubicBezTo>
                  <a:cubicBezTo>
                    <a:pt x="97506" y="53068"/>
                    <a:pt x="98632" y="75030"/>
                    <a:pt x="95790" y="82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6"/>
            <p:cNvSpPr/>
            <p:nvPr/>
          </p:nvSpPr>
          <p:spPr>
            <a:xfrm>
              <a:off x="3643432" y="2780166"/>
              <a:ext cx="280500" cy="376800"/>
            </a:xfrm>
            <a:custGeom>
              <a:rect b="b" l="l" r="r" t="t"/>
              <a:pathLst>
                <a:path extrusionOk="0" h="120000" w="120000">
                  <a:moveTo>
                    <a:pt x="70566" y="0"/>
                  </a:moveTo>
                  <a:lnTo>
                    <a:pt x="70566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19930"/>
                    <a:pt x="0" y="119930"/>
                    <a:pt x="0" y="119930"/>
                  </a:cubicBezTo>
                  <a:cubicBezTo>
                    <a:pt x="21411" y="119930"/>
                    <a:pt x="21411" y="119930"/>
                    <a:pt x="21411" y="119930"/>
                  </a:cubicBezTo>
                  <a:cubicBezTo>
                    <a:pt x="21411" y="70874"/>
                    <a:pt x="21411" y="70874"/>
                    <a:pt x="21411" y="70874"/>
                  </a:cubicBezTo>
                  <a:cubicBezTo>
                    <a:pt x="70566" y="70874"/>
                    <a:pt x="70566" y="70874"/>
                    <a:pt x="70566" y="70874"/>
                  </a:cubicBezTo>
                  <a:cubicBezTo>
                    <a:pt x="86764" y="71013"/>
                    <a:pt x="99053" y="67955"/>
                    <a:pt x="107245" y="61702"/>
                  </a:cubicBezTo>
                  <a:cubicBezTo>
                    <a:pt x="115624" y="55309"/>
                    <a:pt x="119906" y="46624"/>
                    <a:pt x="119906" y="35437"/>
                  </a:cubicBezTo>
                  <a:cubicBezTo>
                    <a:pt x="119906" y="24250"/>
                    <a:pt x="115624" y="15564"/>
                    <a:pt x="107245" y="9310"/>
                  </a:cubicBezTo>
                  <a:cubicBezTo>
                    <a:pt x="99053" y="3057"/>
                    <a:pt x="86764" y="0"/>
                    <a:pt x="70566" y="0"/>
                  </a:cubicBezTo>
                  <a:close/>
                  <a:moveTo>
                    <a:pt x="90023" y="51835"/>
                  </a:moveTo>
                  <a:lnTo>
                    <a:pt x="90023" y="51835"/>
                  </a:lnTo>
                  <a:cubicBezTo>
                    <a:pt x="84344" y="55726"/>
                    <a:pt x="75500" y="57602"/>
                    <a:pt x="63397" y="57463"/>
                  </a:cubicBezTo>
                  <a:cubicBezTo>
                    <a:pt x="21411" y="57463"/>
                    <a:pt x="21411" y="57463"/>
                    <a:pt x="21411" y="57463"/>
                  </a:cubicBezTo>
                  <a:cubicBezTo>
                    <a:pt x="21411" y="13410"/>
                    <a:pt x="21411" y="13410"/>
                    <a:pt x="21411" y="13410"/>
                  </a:cubicBezTo>
                  <a:cubicBezTo>
                    <a:pt x="63397" y="13410"/>
                    <a:pt x="63397" y="13410"/>
                    <a:pt x="63397" y="13410"/>
                  </a:cubicBezTo>
                  <a:cubicBezTo>
                    <a:pt x="75500" y="13410"/>
                    <a:pt x="84344" y="15286"/>
                    <a:pt x="90023" y="19108"/>
                  </a:cubicBezTo>
                  <a:cubicBezTo>
                    <a:pt x="95608" y="22790"/>
                    <a:pt x="98401" y="28280"/>
                    <a:pt x="98401" y="35437"/>
                  </a:cubicBezTo>
                  <a:cubicBezTo>
                    <a:pt x="98401" y="42594"/>
                    <a:pt x="95608" y="48083"/>
                    <a:pt x="90023" y="518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6"/>
            <p:cNvSpPr/>
            <p:nvPr/>
          </p:nvSpPr>
          <p:spPr>
            <a:xfrm>
              <a:off x="3966364" y="2877526"/>
              <a:ext cx="142800" cy="279600"/>
            </a:xfrm>
            <a:custGeom>
              <a:rect b="b" l="l" r="r" t="t"/>
              <a:pathLst>
                <a:path extrusionOk="0" h="120000" w="120000">
                  <a:moveTo>
                    <a:pt x="119817" y="374"/>
                  </a:moveTo>
                  <a:lnTo>
                    <a:pt x="119817" y="374"/>
                  </a:lnTo>
                  <a:cubicBezTo>
                    <a:pt x="99726" y="0"/>
                    <a:pt x="82922" y="2057"/>
                    <a:pt x="69589" y="6640"/>
                  </a:cubicBezTo>
                  <a:cubicBezTo>
                    <a:pt x="56621" y="11130"/>
                    <a:pt x="45114" y="18144"/>
                    <a:pt x="36164" y="27591"/>
                  </a:cubicBezTo>
                  <a:cubicBezTo>
                    <a:pt x="35068" y="27591"/>
                    <a:pt x="35068" y="27591"/>
                    <a:pt x="35068" y="27591"/>
                  </a:cubicBezTo>
                  <a:cubicBezTo>
                    <a:pt x="35068" y="3086"/>
                    <a:pt x="35068" y="3086"/>
                    <a:pt x="35068" y="3086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119906"/>
                    <a:pt x="0" y="119906"/>
                    <a:pt x="0" y="119906"/>
                  </a:cubicBezTo>
                  <a:cubicBezTo>
                    <a:pt x="37442" y="119906"/>
                    <a:pt x="37442" y="119906"/>
                    <a:pt x="37442" y="119906"/>
                  </a:cubicBezTo>
                  <a:cubicBezTo>
                    <a:pt x="37442" y="67903"/>
                    <a:pt x="37442" y="67903"/>
                    <a:pt x="37442" y="67903"/>
                  </a:cubicBezTo>
                  <a:cubicBezTo>
                    <a:pt x="37442" y="60327"/>
                    <a:pt x="38721" y="53686"/>
                    <a:pt x="41826" y="47887"/>
                  </a:cubicBezTo>
                  <a:cubicBezTo>
                    <a:pt x="44748" y="41995"/>
                    <a:pt x="49497" y="37225"/>
                    <a:pt x="55890" y="33109"/>
                  </a:cubicBezTo>
                  <a:cubicBezTo>
                    <a:pt x="62648" y="28994"/>
                    <a:pt x="70867" y="25908"/>
                    <a:pt x="81643" y="23850"/>
                  </a:cubicBezTo>
                  <a:cubicBezTo>
                    <a:pt x="92054" y="21792"/>
                    <a:pt x="105022" y="20576"/>
                    <a:pt x="119817" y="20576"/>
                  </a:cubicBezTo>
                  <a:lnTo>
                    <a:pt x="119817" y="3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6"/>
            <p:cNvSpPr/>
            <p:nvPr/>
          </p:nvSpPr>
          <p:spPr>
            <a:xfrm>
              <a:off x="4109032" y="2878491"/>
              <a:ext cx="265200" cy="284400"/>
            </a:xfrm>
            <a:custGeom>
              <a:rect b="b" l="l" r="r" t="t"/>
              <a:pathLst>
                <a:path extrusionOk="0" h="120000" w="120000">
                  <a:moveTo>
                    <a:pt x="104493" y="17274"/>
                  </a:moveTo>
                  <a:lnTo>
                    <a:pt x="104493" y="17274"/>
                  </a:lnTo>
                  <a:cubicBezTo>
                    <a:pt x="99358" y="11944"/>
                    <a:pt x="93234" y="7718"/>
                    <a:pt x="85827" y="4502"/>
                  </a:cubicBezTo>
                  <a:cubicBezTo>
                    <a:pt x="78419" y="1470"/>
                    <a:pt x="69728" y="0"/>
                    <a:pt x="59950" y="0"/>
                  </a:cubicBezTo>
                  <a:cubicBezTo>
                    <a:pt x="50172" y="0"/>
                    <a:pt x="41580" y="1470"/>
                    <a:pt x="33975" y="4502"/>
                  </a:cubicBezTo>
                  <a:cubicBezTo>
                    <a:pt x="26567" y="7718"/>
                    <a:pt x="20246" y="11944"/>
                    <a:pt x="15209" y="17274"/>
                  </a:cubicBezTo>
                  <a:cubicBezTo>
                    <a:pt x="10074" y="22695"/>
                    <a:pt x="6320" y="29127"/>
                    <a:pt x="3753" y="36569"/>
                  </a:cubicBezTo>
                  <a:cubicBezTo>
                    <a:pt x="1185" y="43736"/>
                    <a:pt x="0" y="51730"/>
                    <a:pt x="0" y="60091"/>
                  </a:cubicBezTo>
                  <a:cubicBezTo>
                    <a:pt x="0" y="68545"/>
                    <a:pt x="1185" y="76447"/>
                    <a:pt x="3753" y="83705"/>
                  </a:cubicBezTo>
                  <a:cubicBezTo>
                    <a:pt x="6320" y="90964"/>
                    <a:pt x="10074" y="97396"/>
                    <a:pt x="15209" y="102725"/>
                  </a:cubicBezTo>
                  <a:cubicBezTo>
                    <a:pt x="20246" y="108147"/>
                    <a:pt x="26567" y="112373"/>
                    <a:pt x="33975" y="115405"/>
                  </a:cubicBezTo>
                  <a:cubicBezTo>
                    <a:pt x="41580" y="118437"/>
                    <a:pt x="50172" y="119908"/>
                    <a:pt x="59950" y="119908"/>
                  </a:cubicBezTo>
                  <a:cubicBezTo>
                    <a:pt x="69728" y="119908"/>
                    <a:pt x="78419" y="118437"/>
                    <a:pt x="85827" y="115405"/>
                  </a:cubicBezTo>
                  <a:cubicBezTo>
                    <a:pt x="93234" y="112373"/>
                    <a:pt x="99358" y="108147"/>
                    <a:pt x="104493" y="102725"/>
                  </a:cubicBezTo>
                  <a:cubicBezTo>
                    <a:pt x="109530" y="97396"/>
                    <a:pt x="113382" y="90964"/>
                    <a:pt x="115851" y="83705"/>
                  </a:cubicBezTo>
                  <a:cubicBezTo>
                    <a:pt x="118617" y="76447"/>
                    <a:pt x="119901" y="68545"/>
                    <a:pt x="119901" y="60091"/>
                  </a:cubicBezTo>
                  <a:cubicBezTo>
                    <a:pt x="119901" y="51730"/>
                    <a:pt x="118617" y="43736"/>
                    <a:pt x="115851" y="36569"/>
                  </a:cubicBezTo>
                  <a:cubicBezTo>
                    <a:pt x="113382" y="29127"/>
                    <a:pt x="109530" y="22695"/>
                    <a:pt x="104493" y="17274"/>
                  </a:cubicBezTo>
                  <a:close/>
                  <a:moveTo>
                    <a:pt x="95209" y="78652"/>
                  </a:moveTo>
                  <a:lnTo>
                    <a:pt x="95209" y="78652"/>
                  </a:lnTo>
                  <a:cubicBezTo>
                    <a:pt x="93234" y="84073"/>
                    <a:pt x="90567" y="88575"/>
                    <a:pt x="87111" y="92343"/>
                  </a:cubicBezTo>
                  <a:cubicBezTo>
                    <a:pt x="83654" y="95834"/>
                    <a:pt x="79506" y="98683"/>
                    <a:pt x="74765" y="100520"/>
                  </a:cubicBezTo>
                  <a:cubicBezTo>
                    <a:pt x="70024" y="102450"/>
                    <a:pt x="65185" y="103460"/>
                    <a:pt x="59950" y="103460"/>
                  </a:cubicBezTo>
                  <a:cubicBezTo>
                    <a:pt x="54617" y="103460"/>
                    <a:pt x="49580" y="102450"/>
                    <a:pt x="44839" y="100520"/>
                  </a:cubicBezTo>
                  <a:cubicBezTo>
                    <a:pt x="40197" y="98683"/>
                    <a:pt x="36148" y="95834"/>
                    <a:pt x="32592" y="92343"/>
                  </a:cubicBezTo>
                  <a:cubicBezTo>
                    <a:pt x="29135" y="88575"/>
                    <a:pt x="26370" y="84073"/>
                    <a:pt x="24395" y="78652"/>
                  </a:cubicBezTo>
                  <a:cubicBezTo>
                    <a:pt x="22419" y="73231"/>
                    <a:pt x="21333" y="66983"/>
                    <a:pt x="21333" y="60091"/>
                  </a:cubicBezTo>
                  <a:cubicBezTo>
                    <a:pt x="21333" y="53200"/>
                    <a:pt x="22419" y="46952"/>
                    <a:pt x="24395" y="41623"/>
                  </a:cubicBezTo>
                  <a:cubicBezTo>
                    <a:pt x="26370" y="36202"/>
                    <a:pt x="29135" y="31607"/>
                    <a:pt x="32592" y="27932"/>
                  </a:cubicBezTo>
                  <a:cubicBezTo>
                    <a:pt x="36148" y="24257"/>
                    <a:pt x="40197" y="21316"/>
                    <a:pt x="44839" y="19479"/>
                  </a:cubicBezTo>
                  <a:cubicBezTo>
                    <a:pt x="49580" y="17457"/>
                    <a:pt x="54617" y="16630"/>
                    <a:pt x="59950" y="16630"/>
                  </a:cubicBezTo>
                  <a:cubicBezTo>
                    <a:pt x="65185" y="16630"/>
                    <a:pt x="70024" y="17457"/>
                    <a:pt x="74765" y="19479"/>
                  </a:cubicBezTo>
                  <a:cubicBezTo>
                    <a:pt x="79506" y="21316"/>
                    <a:pt x="83654" y="24257"/>
                    <a:pt x="87111" y="27932"/>
                  </a:cubicBezTo>
                  <a:cubicBezTo>
                    <a:pt x="90567" y="31607"/>
                    <a:pt x="93234" y="36202"/>
                    <a:pt x="95209" y="41623"/>
                  </a:cubicBezTo>
                  <a:cubicBezTo>
                    <a:pt x="97185" y="46952"/>
                    <a:pt x="98271" y="53200"/>
                    <a:pt x="98271" y="60091"/>
                  </a:cubicBezTo>
                  <a:cubicBezTo>
                    <a:pt x="98271" y="66983"/>
                    <a:pt x="97185" y="73231"/>
                    <a:pt x="95209" y="78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6"/>
            <p:cNvSpPr/>
            <p:nvPr/>
          </p:nvSpPr>
          <p:spPr>
            <a:xfrm>
              <a:off x="4418466" y="2878491"/>
              <a:ext cx="257400" cy="382800"/>
            </a:xfrm>
            <a:custGeom>
              <a:rect b="b" l="l" r="r" t="t"/>
              <a:pathLst>
                <a:path extrusionOk="0" h="120000" w="120000">
                  <a:moveTo>
                    <a:pt x="105405" y="13394"/>
                  </a:moveTo>
                  <a:lnTo>
                    <a:pt x="105405" y="13394"/>
                  </a:lnTo>
                  <a:cubicBezTo>
                    <a:pt x="100641" y="9225"/>
                    <a:pt x="94560" y="6013"/>
                    <a:pt x="87364" y="3621"/>
                  </a:cubicBezTo>
                  <a:cubicBezTo>
                    <a:pt x="80067" y="1093"/>
                    <a:pt x="71554" y="0"/>
                    <a:pt x="61621" y="0"/>
                  </a:cubicBezTo>
                  <a:cubicBezTo>
                    <a:pt x="52905" y="0"/>
                    <a:pt x="44797" y="956"/>
                    <a:pt x="37500" y="3075"/>
                  </a:cubicBezTo>
                  <a:cubicBezTo>
                    <a:pt x="30101" y="5330"/>
                    <a:pt x="24628" y="8747"/>
                    <a:pt x="21283" y="13530"/>
                  </a:cubicBezTo>
                  <a:cubicBezTo>
                    <a:pt x="20777" y="13530"/>
                    <a:pt x="20777" y="13530"/>
                    <a:pt x="20777" y="13530"/>
                  </a:cubicBezTo>
                  <a:cubicBezTo>
                    <a:pt x="20777" y="1981"/>
                    <a:pt x="20777" y="1981"/>
                    <a:pt x="20777" y="1981"/>
                  </a:cubicBezTo>
                  <a:cubicBezTo>
                    <a:pt x="0" y="1981"/>
                    <a:pt x="0" y="1981"/>
                    <a:pt x="0" y="1981"/>
                  </a:cubicBezTo>
                  <a:cubicBezTo>
                    <a:pt x="0" y="119931"/>
                    <a:pt x="0" y="119931"/>
                    <a:pt x="0" y="119931"/>
                  </a:cubicBezTo>
                  <a:cubicBezTo>
                    <a:pt x="20777" y="119931"/>
                    <a:pt x="20777" y="119931"/>
                    <a:pt x="20777" y="119931"/>
                  </a:cubicBezTo>
                  <a:cubicBezTo>
                    <a:pt x="20777" y="75922"/>
                    <a:pt x="20777" y="75922"/>
                    <a:pt x="20777" y="75922"/>
                  </a:cubicBezTo>
                  <a:cubicBezTo>
                    <a:pt x="21283" y="75922"/>
                    <a:pt x="21283" y="75922"/>
                    <a:pt x="21283" y="75922"/>
                  </a:cubicBezTo>
                  <a:cubicBezTo>
                    <a:pt x="23513" y="78451"/>
                    <a:pt x="26351" y="80569"/>
                    <a:pt x="29695" y="82277"/>
                  </a:cubicBezTo>
                  <a:cubicBezTo>
                    <a:pt x="33040" y="84054"/>
                    <a:pt x="36587" y="85284"/>
                    <a:pt x="40337" y="86309"/>
                  </a:cubicBezTo>
                  <a:cubicBezTo>
                    <a:pt x="44189" y="87334"/>
                    <a:pt x="47939" y="88086"/>
                    <a:pt x="51790" y="88428"/>
                  </a:cubicBezTo>
                  <a:cubicBezTo>
                    <a:pt x="55540" y="88974"/>
                    <a:pt x="59087" y="89179"/>
                    <a:pt x="62229" y="89179"/>
                  </a:cubicBezTo>
                  <a:cubicBezTo>
                    <a:pt x="71858" y="89179"/>
                    <a:pt x="80270" y="88086"/>
                    <a:pt x="87466" y="85694"/>
                  </a:cubicBezTo>
                  <a:cubicBezTo>
                    <a:pt x="94763" y="83439"/>
                    <a:pt x="100743" y="80159"/>
                    <a:pt x="105608" y="76195"/>
                  </a:cubicBezTo>
                  <a:cubicBezTo>
                    <a:pt x="110472" y="72164"/>
                    <a:pt x="114020" y="67517"/>
                    <a:pt x="116351" y="62118"/>
                  </a:cubicBezTo>
                  <a:cubicBezTo>
                    <a:pt x="118783" y="56583"/>
                    <a:pt x="119898" y="50979"/>
                    <a:pt x="119898" y="44829"/>
                  </a:cubicBezTo>
                  <a:cubicBezTo>
                    <a:pt x="119898" y="38815"/>
                    <a:pt x="118581" y="33075"/>
                    <a:pt x="116250" y="27676"/>
                  </a:cubicBezTo>
                  <a:cubicBezTo>
                    <a:pt x="113817" y="22277"/>
                    <a:pt x="110067" y="17494"/>
                    <a:pt x="105405" y="13394"/>
                  </a:cubicBezTo>
                  <a:close/>
                  <a:moveTo>
                    <a:pt x="96081" y="56104"/>
                  </a:moveTo>
                  <a:lnTo>
                    <a:pt x="96081" y="56104"/>
                  </a:lnTo>
                  <a:cubicBezTo>
                    <a:pt x="94763" y="60136"/>
                    <a:pt x="92533" y="63621"/>
                    <a:pt x="89594" y="66628"/>
                  </a:cubicBezTo>
                  <a:cubicBezTo>
                    <a:pt x="86756" y="69772"/>
                    <a:pt x="82905" y="72300"/>
                    <a:pt x="78040" y="74145"/>
                  </a:cubicBezTo>
                  <a:cubicBezTo>
                    <a:pt x="73175" y="76059"/>
                    <a:pt x="67195" y="76947"/>
                    <a:pt x="60000" y="76947"/>
                  </a:cubicBezTo>
                  <a:cubicBezTo>
                    <a:pt x="52702" y="76947"/>
                    <a:pt x="46621" y="76059"/>
                    <a:pt x="41554" y="74145"/>
                  </a:cubicBezTo>
                  <a:cubicBezTo>
                    <a:pt x="36587" y="72437"/>
                    <a:pt x="32432" y="70045"/>
                    <a:pt x="29290" y="67038"/>
                  </a:cubicBezTo>
                  <a:cubicBezTo>
                    <a:pt x="25945" y="64031"/>
                    <a:pt x="23716" y="60615"/>
                    <a:pt x="22297" y="56719"/>
                  </a:cubicBezTo>
                  <a:cubicBezTo>
                    <a:pt x="20777" y="52824"/>
                    <a:pt x="20067" y="48724"/>
                    <a:pt x="20067" y="44555"/>
                  </a:cubicBezTo>
                  <a:cubicBezTo>
                    <a:pt x="20067" y="40592"/>
                    <a:pt x="20777" y="36697"/>
                    <a:pt x="22094" y="32801"/>
                  </a:cubicBezTo>
                  <a:cubicBezTo>
                    <a:pt x="23513" y="28906"/>
                    <a:pt x="25743" y="25558"/>
                    <a:pt x="28986" y="22551"/>
                  </a:cubicBezTo>
                  <a:cubicBezTo>
                    <a:pt x="31925" y="19544"/>
                    <a:pt x="35979" y="17015"/>
                    <a:pt x="40844" y="15170"/>
                  </a:cubicBezTo>
                  <a:cubicBezTo>
                    <a:pt x="45912" y="13257"/>
                    <a:pt x="51790" y="12369"/>
                    <a:pt x="58682" y="12369"/>
                  </a:cubicBezTo>
                  <a:cubicBezTo>
                    <a:pt x="65371" y="12369"/>
                    <a:pt x="71351" y="13257"/>
                    <a:pt x="76317" y="15034"/>
                  </a:cubicBezTo>
                  <a:cubicBezTo>
                    <a:pt x="81182" y="16742"/>
                    <a:pt x="85236" y="19134"/>
                    <a:pt x="88581" y="22004"/>
                  </a:cubicBezTo>
                  <a:cubicBezTo>
                    <a:pt x="91824" y="25011"/>
                    <a:pt x="94054" y="28428"/>
                    <a:pt x="95675" y="32323"/>
                  </a:cubicBezTo>
                  <a:cubicBezTo>
                    <a:pt x="97195" y="36082"/>
                    <a:pt x="97905" y="39977"/>
                    <a:pt x="97905" y="43940"/>
                  </a:cubicBezTo>
                  <a:cubicBezTo>
                    <a:pt x="97905" y="48109"/>
                    <a:pt x="97398" y="52072"/>
                    <a:pt x="96081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6"/>
            <p:cNvSpPr/>
            <p:nvPr/>
          </p:nvSpPr>
          <p:spPr>
            <a:xfrm>
              <a:off x="4704766" y="2878491"/>
              <a:ext cx="251700" cy="284400"/>
            </a:xfrm>
            <a:custGeom>
              <a:rect b="b" l="l" r="r" t="t"/>
              <a:pathLst>
                <a:path extrusionOk="0" h="120000" w="120000">
                  <a:moveTo>
                    <a:pt x="117404" y="43736"/>
                  </a:moveTo>
                  <a:lnTo>
                    <a:pt x="117404" y="43736"/>
                  </a:lnTo>
                  <a:cubicBezTo>
                    <a:pt x="115743" y="36018"/>
                    <a:pt x="112525" y="28943"/>
                    <a:pt x="107958" y="22419"/>
                  </a:cubicBezTo>
                  <a:cubicBezTo>
                    <a:pt x="103391" y="15803"/>
                    <a:pt x="97266" y="10382"/>
                    <a:pt x="89688" y="6156"/>
                  </a:cubicBezTo>
                  <a:cubicBezTo>
                    <a:pt x="82006" y="2021"/>
                    <a:pt x="72560" y="0"/>
                    <a:pt x="60934" y="0"/>
                  </a:cubicBezTo>
                  <a:cubicBezTo>
                    <a:pt x="52006" y="0"/>
                    <a:pt x="43806" y="1470"/>
                    <a:pt x="36332" y="4318"/>
                  </a:cubicBezTo>
                  <a:cubicBezTo>
                    <a:pt x="28961" y="7350"/>
                    <a:pt x="22422" y="11393"/>
                    <a:pt x="17128" y="16814"/>
                  </a:cubicBezTo>
                  <a:cubicBezTo>
                    <a:pt x="11626" y="22235"/>
                    <a:pt x="7370" y="28483"/>
                    <a:pt x="4359" y="35650"/>
                  </a:cubicBezTo>
                  <a:cubicBezTo>
                    <a:pt x="1557" y="42909"/>
                    <a:pt x="0" y="50995"/>
                    <a:pt x="0" y="59816"/>
                  </a:cubicBezTo>
                  <a:cubicBezTo>
                    <a:pt x="207" y="68361"/>
                    <a:pt x="1660" y="76447"/>
                    <a:pt x="4359" y="83889"/>
                  </a:cubicBezTo>
                  <a:cubicBezTo>
                    <a:pt x="6851" y="91332"/>
                    <a:pt x="10795" y="97672"/>
                    <a:pt x="15986" y="102909"/>
                  </a:cubicBezTo>
                  <a:cubicBezTo>
                    <a:pt x="21072" y="108330"/>
                    <a:pt x="27612" y="112557"/>
                    <a:pt x="35190" y="115405"/>
                  </a:cubicBezTo>
                  <a:cubicBezTo>
                    <a:pt x="42871" y="118437"/>
                    <a:pt x="51799" y="119908"/>
                    <a:pt x="62283" y="119908"/>
                  </a:cubicBezTo>
                  <a:cubicBezTo>
                    <a:pt x="76920" y="119908"/>
                    <a:pt x="89065" y="116600"/>
                    <a:pt x="98823" y="110168"/>
                  </a:cubicBezTo>
                  <a:cubicBezTo>
                    <a:pt x="108477" y="103552"/>
                    <a:pt x="114809" y="93813"/>
                    <a:pt x="117612" y="81041"/>
                  </a:cubicBezTo>
                  <a:cubicBezTo>
                    <a:pt x="96539" y="81041"/>
                    <a:pt x="96539" y="81041"/>
                    <a:pt x="96539" y="81041"/>
                  </a:cubicBezTo>
                  <a:cubicBezTo>
                    <a:pt x="94775" y="88575"/>
                    <a:pt x="90830" y="94180"/>
                    <a:pt x="85121" y="97856"/>
                  </a:cubicBezTo>
                  <a:cubicBezTo>
                    <a:pt x="79411" y="101531"/>
                    <a:pt x="71937" y="103460"/>
                    <a:pt x="63010" y="103460"/>
                  </a:cubicBezTo>
                  <a:cubicBezTo>
                    <a:pt x="55951" y="103460"/>
                    <a:pt x="49723" y="102450"/>
                    <a:pt x="44532" y="100428"/>
                  </a:cubicBezTo>
                  <a:cubicBezTo>
                    <a:pt x="39446" y="98223"/>
                    <a:pt x="35190" y="95467"/>
                    <a:pt x="31764" y="91975"/>
                  </a:cubicBezTo>
                  <a:cubicBezTo>
                    <a:pt x="28339" y="88575"/>
                    <a:pt x="26055" y="84532"/>
                    <a:pt x="24498" y="80030"/>
                  </a:cubicBezTo>
                  <a:cubicBezTo>
                    <a:pt x="23044" y="75436"/>
                    <a:pt x="22214" y="70750"/>
                    <a:pt x="22422" y="65696"/>
                  </a:cubicBezTo>
                  <a:cubicBezTo>
                    <a:pt x="119584" y="65696"/>
                    <a:pt x="119584" y="65696"/>
                    <a:pt x="119584" y="65696"/>
                  </a:cubicBezTo>
                  <a:cubicBezTo>
                    <a:pt x="119896" y="58805"/>
                    <a:pt x="119169" y="51362"/>
                    <a:pt x="117404" y="43736"/>
                  </a:cubicBezTo>
                  <a:close/>
                  <a:moveTo>
                    <a:pt x="22422" y="48973"/>
                  </a:moveTo>
                  <a:lnTo>
                    <a:pt x="22422" y="48973"/>
                  </a:lnTo>
                  <a:cubicBezTo>
                    <a:pt x="22837" y="44655"/>
                    <a:pt x="23979" y="40428"/>
                    <a:pt x="25640" y="36569"/>
                  </a:cubicBezTo>
                  <a:cubicBezTo>
                    <a:pt x="27612" y="32526"/>
                    <a:pt x="30103" y="29127"/>
                    <a:pt x="33321" y="26094"/>
                  </a:cubicBezTo>
                  <a:cubicBezTo>
                    <a:pt x="36539" y="23246"/>
                    <a:pt x="40380" y="20857"/>
                    <a:pt x="44740" y="19203"/>
                  </a:cubicBezTo>
                  <a:cubicBezTo>
                    <a:pt x="49100" y="17457"/>
                    <a:pt x="54083" y="16630"/>
                    <a:pt x="59584" y="16630"/>
                  </a:cubicBezTo>
                  <a:cubicBezTo>
                    <a:pt x="64878" y="16630"/>
                    <a:pt x="69861" y="17457"/>
                    <a:pt x="74221" y="19203"/>
                  </a:cubicBezTo>
                  <a:cubicBezTo>
                    <a:pt x="78788" y="20857"/>
                    <a:pt x="82629" y="23246"/>
                    <a:pt x="85847" y="26094"/>
                  </a:cubicBezTo>
                  <a:cubicBezTo>
                    <a:pt x="89065" y="28943"/>
                    <a:pt x="91764" y="32343"/>
                    <a:pt x="93633" y="36385"/>
                  </a:cubicBezTo>
                  <a:cubicBezTo>
                    <a:pt x="95605" y="40428"/>
                    <a:pt x="96747" y="44655"/>
                    <a:pt x="97058" y="48973"/>
                  </a:cubicBezTo>
                  <a:lnTo>
                    <a:pt x="22422" y="489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6"/>
            <p:cNvSpPr/>
            <p:nvPr/>
          </p:nvSpPr>
          <p:spPr>
            <a:xfrm>
              <a:off x="4991064" y="2802339"/>
              <a:ext cx="283500" cy="354600"/>
            </a:xfrm>
            <a:custGeom>
              <a:rect b="b" l="l" r="r" t="t"/>
              <a:pathLst>
                <a:path extrusionOk="0" h="120000" w="120000">
                  <a:moveTo>
                    <a:pt x="96830" y="0"/>
                  </a:moveTo>
                  <a:lnTo>
                    <a:pt x="96830" y="0"/>
                  </a:lnTo>
                  <a:cubicBezTo>
                    <a:pt x="77907" y="0"/>
                    <a:pt x="77907" y="0"/>
                    <a:pt x="77907" y="0"/>
                  </a:cubicBezTo>
                  <a:cubicBezTo>
                    <a:pt x="77907" y="27749"/>
                    <a:pt x="77907" y="27749"/>
                    <a:pt x="77907" y="27749"/>
                  </a:cubicBezTo>
                  <a:cubicBezTo>
                    <a:pt x="60830" y="27749"/>
                    <a:pt x="60830" y="27749"/>
                    <a:pt x="60830" y="27749"/>
                  </a:cubicBezTo>
                  <a:cubicBezTo>
                    <a:pt x="60830" y="25608"/>
                    <a:pt x="60830" y="25608"/>
                    <a:pt x="60830" y="25608"/>
                  </a:cubicBezTo>
                  <a:cubicBezTo>
                    <a:pt x="50492" y="25313"/>
                    <a:pt x="42000" y="26937"/>
                    <a:pt x="35261" y="30553"/>
                  </a:cubicBezTo>
                  <a:cubicBezTo>
                    <a:pt x="28615" y="34095"/>
                    <a:pt x="22892" y="39630"/>
                    <a:pt x="18276" y="47084"/>
                  </a:cubicBezTo>
                  <a:cubicBezTo>
                    <a:pt x="18000" y="47084"/>
                    <a:pt x="18000" y="47084"/>
                    <a:pt x="18000" y="47084"/>
                  </a:cubicBezTo>
                  <a:cubicBezTo>
                    <a:pt x="18000" y="27749"/>
                    <a:pt x="18000" y="27749"/>
                    <a:pt x="18000" y="27749"/>
                  </a:cubicBezTo>
                  <a:cubicBezTo>
                    <a:pt x="0" y="27749"/>
                    <a:pt x="0" y="27749"/>
                    <a:pt x="0" y="27749"/>
                  </a:cubicBezTo>
                  <a:cubicBezTo>
                    <a:pt x="0" y="119926"/>
                    <a:pt x="0" y="119926"/>
                    <a:pt x="0" y="119926"/>
                  </a:cubicBezTo>
                  <a:cubicBezTo>
                    <a:pt x="19015" y="119926"/>
                    <a:pt x="19015" y="119926"/>
                    <a:pt x="19015" y="119926"/>
                  </a:cubicBezTo>
                  <a:cubicBezTo>
                    <a:pt x="19015" y="78892"/>
                    <a:pt x="19015" y="78892"/>
                    <a:pt x="19015" y="78892"/>
                  </a:cubicBezTo>
                  <a:cubicBezTo>
                    <a:pt x="19015" y="72915"/>
                    <a:pt x="19846" y="67675"/>
                    <a:pt x="21230" y="63099"/>
                  </a:cubicBezTo>
                  <a:cubicBezTo>
                    <a:pt x="22707" y="58450"/>
                    <a:pt x="25107" y="54686"/>
                    <a:pt x="28430" y="51439"/>
                  </a:cubicBezTo>
                  <a:cubicBezTo>
                    <a:pt x="31661" y="48191"/>
                    <a:pt x="35907" y="45756"/>
                    <a:pt x="41353" y="44132"/>
                  </a:cubicBezTo>
                  <a:cubicBezTo>
                    <a:pt x="46800" y="42509"/>
                    <a:pt x="53169" y="41549"/>
                    <a:pt x="60830" y="41549"/>
                  </a:cubicBezTo>
                  <a:cubicBezTo>
                    <a:pt x="60830" y="41033"/>
                    <a:pt x="60830" y="41033"/>
                    <a:pt x="60830" y="41033"/>
                  </a:cubicBezTo>
                  <a:cubicBezTo>
                    <a:pt x="77907" y="41033"/>
                    <a:pt x="77907" y="41033"/>
                    <a:pt x="77907" y="41033"/>
                  </a:cubicBezTo>
                  <a:cubicBezTo>
                    <a:pt x="77907" y="99778"/>
                    <a:pt x="77907" y="99778"/>
                    <a:pt x="77907" y="99778"/>
                  </a:cubicBezTo>
                  <a:cubicBezTo>
                    <a:pt x="77907" y="104059"/>
                    <a:pt x="78461" y="107453"/>
                    <a:pt x="79476" y="110184"/>
                  </a:cubicBezTo>
                  <a:cubicBezTo>
                    <a:pt x="80584" y="112767"/>
                    <a:pt x="82153" y="114760"/>
                    <a:pt x="84369" y="116236"/>
                  </a:cubicBezTo>
                  <a:cubicBezTo>
                    <a:pt x="86400" y="117638"/>
                    <a:pt x="89261" y="118523"/>
                    <a:pt x="92769" y="119114"/>
                  </a:cubicBezTo>
                  <a:cubicBezTo>
                    <a:pt x="96184" y="119630"/>
                    <a:pt x="100430" y="119926"/>
                    <a:pt x="105323" y="119926"/>
                  </a:cubicBezTo>
                  <a:cubicBezTo>
                    <a:pt x="119907" y="119926"/>
                    <a:pt x="119907" y="119926"/>
                    <a:pt x="119907" y="119926"/>
                  </a:cubicBezTo>
                  <a:cubicBezTo>
                    <a:pt x="119907" y="106494"/>
                    <a:pt x="119907" y="106494"/>
                    <a:pt x="119907" y="106494"/>
                  </a:cubicBezTo>
                  <a:cubicBezTo>
                    <a:pt x="111230" y="106494"/>
                    <a:pt x="111230" y="106494"/>
                    <a:pt x="111230" y="106494"/>
                  </a:cubicBezTo>
                  <a:cubicBezTo>
                    <a:pt x="108184" y="106494"/>
                    <a:pt x="105876" y="106494"/>
                    <a:pt x="103938" y="106273"/>
                  </a:cubicBezTo>
                  <a:cubicBezTo>
                    <a:pt x="102092" y="106125"/>
                    <a:pt x="100615" y="105682"/>
                    <a:pt x="99600" y="105166"/>
                  </a:cubicBezTo>
                  <a:cubicBezTo>
                    <a:pt x="98584" y="104501"/>
                    <a:pt x="97846" y="103690"/>
                    <a:pt x="97569" y="102583"/>
                  </a:cubicBezTo>
                  <a:cubicBezTo>
                    <a:pt x="97015" y="101476"/>
                    <a:pt x="96830" y="100147"/>
                    <a:pt x="96830" y="98376"/>
                  </a:cubicBezTo>
                  <a:cubicBezTo>
                    <a:pt x="96830" y="41033"/>
                    <a:pt x="96830" y="41033"/>
                    <a:pt x="96830" y="41033"/>
                  </a:cubicBezTo>
                  <a:cubicBezTo>
                    <a:pt x="119907" y="41033"/>
                    <a:pt x="119907" y="41033"/>
                    <a:pt x="119907" y="41033"/>
                  </a:cubicBezTo>
                  <a:cubicBezTo>
                    <a:pt x="119907" y="27749"/>
                    <a:pt x="119907" y="27749"/>
                    <a:pt x="119907" y="27749"/>
                  </a:cubicBezTo>
                  <a:cubicBezTo>
                    <a:pt x="96830" y="27749"/>
                    <a:pt x="96830" y="27749"/>
                    <a:pt x="96830" y="27749"/>
                  </a:cubicBezTo>
                  <a:lnTo>
                    <a:pt x="9683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6"/>
            <p:cNvSpPr/>
            <p:nvPr/>
          </p:nvSpPr>
          <p:spPr>
            <a:xfrm>
              <a:off x="5284110" y="2884275"/>
              <a:ext cx="255600" cy="381600"/>
            </a:xfrm>
            <a:custGeom>
              <a:rect b="b" l="l" r="r" t="t"/>
              <a:pathLst>
                <a:path extrusionOk="0" h="120000" w="120000">
                  <a:moveTo>
                    <a:pt x="61588" y="70051"/>
                  </a:moveTo>
                  <a:lnTo>
                    <a:pt x="61588" y="70051"/>
                  </a:lnTo>
                  <a:cubicBezTo>
                    <a:pt x="61076" y="70051"/>
                    <a:pt x="61076" y="70051"/>
                    <a:pt x="61076" y="70051"/>
                  </a:cubicBezTo>
                  <a:cubicBezTo>
                    <a:pt x="23672" y="0"/>
                    <a:pt x="23672" y="0"/>
                    <a:pt x="236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725" y="85145"/>
                    <a:pt x="50725" y="85145"/>
                    <a:pt x="50725" y="85145"/>
                  </a:cubicBezTo>
                  <a:cubicBezTo>
                    <a:pt x="42117" y="99622"/>
                    <a:pt x="42117" y="99622"/>
                    <a:pt x="42117" y="99622"/>
                  </a:cubicBezTo>
                  <a:cubicBezTo>
                    <a:pt x="39965" y="102161"/>
                    <a:pt x="37711" y="104150"/>
                    <a:pt x="35149" y="105454"/>
                  </a:cubicBezTo>
                  <a:cubicBezTo>
                    <a:pt x="32485" y="106826"/>
                    <a:pt x="28898" y="107444"/>
                    <a:pt x="24799" y="107444"/>
                  </a:cubicBezTo>
                  <a:cubicBezTo>
                    <a:pt x="22544" y="107444"/>
                    <a:pt x="20495" y="107169"/>
                    <a:pt x="18445" y="106826"/>
                  </a:cubicBezTo>
                  <a:cubicBezTo>
                    <a:pt x="16293" y="106346"/>
                    <a:pt x="14244" y="105934"/>
                    <a:pt x="12399" y="105454"/>
                  </a:cubicBezTo>
                  <a:cubicBezTo>
                    <a:pt x="12399" y="118421"/>
                    <a:pt x="12399" y="118421"/>
                    <a:pt x="12399" y="118421"/>
                  </a:cubicBezTo>
                  <a:cubicBezTo>
                    <a:pt x="14654" y="118902"/>
                    <a:pt x="17113" y="119245"/>
                    <a:pt x="19573" y="119519"/>
                  </a:cubicBezTo>
                  <a:cubicBezTo>
                    <a:pt x="21929" y="119794"/>
                    <a:pt x="24389" y="119931"/>
                    <a:pt x="26848" y="119931"/>
                  </a:cubicBezTo>
                  <a:cubicBezTo>
                    <a:pt x="31767" y="119931"/>
                    <a:pt x="35866" y="119519"/>
                    <a:pt x="39248" y="118627"/>
                  </a:cubicBezTo>
                  <a:cubicBezTo>
                    <a:pt x="42835" y="117735"/>
                    <a:pt x="46011" y="116500"/>
                    <a:pt x="48881" y="114648"/>
                  </a:cubicBezTo>
                  <a:cubicBezTo>
                    <a:pt x="51853" y="112864"/>
                    <a:pt x="54517" y="110463"/>
                    <a:pt x="56771" y="107581"/>
                  </a:cubicBezTo>
                  <a:cubicBezTo>
                    <a:pt x="59231" y="104699"/>
                    <a:pt x="61588" y="101132"/>
                    <a:pt x="64047" y="97015"/>
                  </a:cubicBezTo>
                  <a:cubicBezTo>
                    <a:pt x="119897" y="0"/>
                    <a:pt x="119897" y="0"/>
                    <a:pt x="119897" y="0"/>
                  </a:cubicBezTo>
                  <a:cubicBezTo>
                    <a:pt x="97557" y="0"/>
                    <a:pt x="97557" y="0"/>
                    <a:pt x="97557" y="0"/>
                  </a:cubicBezTo>
                  <a:lnTo>
                    <a:pt x="61588" y="700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6"/>
            <p:cNvSpPr/>
            <p:nvPr/>
          </p:nvSpPr>
          <p:spPr>
            <a:xfrm>
              <a:off x="5713078" y="2780166"/>
              <a:ext cx="375000" cy="376800"/>
            </a:xfrm>
            <a:custGeom>
              <a:rect b="b" l="l" r="r" t="t"/>
              <a:pathLst>
                <a:path extrusionOk="0" h="120000" w="120000">
                  <a:moveTo>
                    <a:pt x="59895" y="100822"/>
                  </a:moveTo>
                  <a:lnTo>
                    <a:pt x="21849" y="0"/>
                  </a:lnTo>
                  <a:lnTo>
                    <a:pt x="0" y="0"/>
                  </a:lnTo>
                  <a:lnTo>
                    <a:pt x="0" y="119930"/>
                  </a:lnTo>
                  <a:lnTo>
                    <a:pt x="15078" y="119930"/>
                  </a:lnTo>
                  <a:lnTo>
                    <a:pt x="15078" y="20150"/>
                  </a:lnTo>
                  <a:lnTo>
                    <a:pt x="15427" y="20150"/>
                  </a:lnTo>
                  <a:lnTo>
                    <a:pt x="53123" y="119930"/>
                  </a:lnTo>
                  <a:lnTo>
                    <a:pt x="66806" y="119930"/>
                  </a:lnTo>
                  <a:lnTo>
                    <a:pt x="104432" y="20150"/>
                  </a:lnTo>
                  <a:lnTo>
                    <a:pt x="104851" y="20150"/>
                  </a:lnTo>
                  <a:lnTo>
                    <a:pt x="104851" y="119930"/>
                  </a:lnTo>
                  <a:lnTo>
                    <a:pt x="119930" y="119930"/>
                  </a:lnTo>
                  <a:lnTo>
                    <a:pt x="119930" y="0"/>
                  </a:lnTo>
                  <a:lnTo>
                    <a:pt x="98010" y="0"/>
                  </a:lnTo>
                  <a:lnTo>
                    <a:pt x="59895" y="10082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6"/>
            <p:cNvSpPr/>
            <p:nvPr/>
          </p:nvSpPr>
          <p:spPr>
            <a:xfrm>
              <a:off x="6139153" y="2878491"/>
              <a:ext cx="255600" cy="284400"/>
            </a:xfrm>
            <a:custGeom>
              <a:rect b="b" l="l" r="r" t="t"/>
              <a:pathLst>
                <a:path extrusionOk="0" h="120000" w="120000">
                  <a:moveTo>
                    <a:pt x="107744" y="100428"/>
                  </a:moveTo>
                  <a:lnTo>
                    <a:pt x="107744" y="100428"/>
                  </a:lnTo>
                  <a:cubicBezTo>
                    <a:pt x="107131" y="98223"/>
                    <a:pt x="106927" y="95007"/>
                    <a:pt x="106927" y="90597"/>
                  </a:cubicBezTo>
                  <a:cubicBezTo>
                    <a:pt x="106927" y="31516"/>
                    <a:pt x="106927" y="31516"/>
                    <a:pt x="106927" y="31516"/>
                  </a:cubicBezTo>
                  <a:cubicBezTo>
                    <a:pt x="106927" y="24716"/>
                    <a:pt x="105497" y="19295"/>
                    <a:pt x="102638" y="15252"/>
                  </a:cubicBezTo>
                  <a:cubicBezTo>
                    <a:pt x="99880" y="11117"/>
                    <a:pt x="96102" y="7901"/>
                    <a:pt x="91608" y="5513"/>
                  </a:cubicBezTo>
                  <a:cubicBezTo>
                    <a:pt x="86910" y="3307"/>
                    <a:pt x="81804" y="1837"/>
                    <a:pt x="76085" y="1010"/>
                  </a:cubicBezTo>
                  <a:cubicBezTo>
                    <a:pt x="70468" y="275"/>
                    <a:pt x="64851" y="0"/>
                    <a:pt x="59029" y="0"/>
                  </a:cubicBezTo>
                  <a:cubicBezTo>
                    <a:pt x="51880" y="0"/>
                    <a:pt x="45140" y="643"/>
                    <a:pt x="38808" y="2021"/>
                  </a:cubicBezTo>
                  <a:cubicBezTo>
                    <a:pt x="32170" y="3307"/>
                    <a:pt x="26553" y="5513"/>
                    <a:pt x="21753" y="8545"/>
                  </a:cubicBezTo>
                  <a:cubicBezTo>
                    <a:pt x="16646" y="11577"/>
                    <a:pt x="12765" y="15436"/>
                    <a:pt x="9702" y="20398"/>
                  </a:cubicBezTo>
                  <a:cubicBezTo>
                    <a:pt x="6944" y="25267"/>
                    <a:pt x="5208" y="31332"/>
                    <a:pt x="4902" y="38407"/>
                  </a:cubicBezTo>
                  <a:cubicBezTo>
                    <a:pt x="25838" y="38407"/>
                    <a:pt x="25838" y="38407"/>
                    <a:pt x="25838" y="38407"/>
                  </a:cubicBezTo>
                  <a:cubicBezTo>
                    <a:pt x="26451" y="29954"/>
                    <a:pt x="29617" y="24257"/>
                    <a:pt x="35438" y="21225"/>
                  </a:cubicBezTo>
                  <a:cubicBezTo>
                    <a:pt x="41361" y="18192"/>
                    <a:pt x="48919" y="16630"/>
                    <a:pt x="57702" y="16630"/>
                  </a:cubicBezTo>
                  <a:cubicBezTo>
                    <a:pt x="61072" y="16630"/>
                    <a:pt x="64442" y="16814"/>
                    <a:pt x="67812" y="17274"/>
                  </a:cubicBezTo>
                  <a:cubicBezTo>
                    <a:pt x="70978" y="17641"/>
                    <a:pt x="74144" y="18652"/>
                    <a:pt x="76800" y="19846"/>
                  </a:cubicBezTo>
                  <a:cubicBezTo>
                    <a:pt x="79557" y="21225"/>
                    <a:pt x="81804" y="23246"/>
                    <a:pt x="83540" y="25727"/>
                  </a:cubicBezTo>
                  <a:cubicBezTo>
                    <a:pt x="85174" y="28300"/>
                    <a:pt x="86195" y="31607"/>
                    <a:pt x="86195" y="35650"/>
                  </a:cubicBezTo>
                  <a:cubicBezTo>
                    <a:pt x="86195" y="39234"/>
                    <a:pt x="85072" y="41898"/>
                    <a:pt x="82621" y="43736"/>
                  </a:cubicBezTo>
                  <a:cubicBezTo>
                    <a:pt x="80374" y="45666"/>
                    <a:pt x="77208" y="47136"/>
                    <a:pt x="73225" y="47963"/>
                  </a:cubicBezTo>
                  <a:cubicBezTo>
                    <a:pt x="69344" y="48973"/>
                    <a:pt x="64851" y="49709"/>
                    <a:pt x="59540" y="50168"/>
                  </a:cubicBezTo>
                  <a:cubicBezTo>
                    <a:pt x="54331" y="50811"/>
                    <a:pt x="48919" y="51546"/>
                    <a:pt x="43097" y="52557"/>
                  </a:cubicBezTo>
                  <a:cubicBezTo>
                    <a:pt x="37685" y="53568"/>
                    <a:pt x="32374" y="54578"/>
                    <a:pt x="27165" y="55865"/>
                  </a:cubicBezTo>
                  <a:cubicBezTo>
                    <a:pt x="22059" y="57243"/>
                    <a:pt x="17463" y="59264"/>
                    <a:pt x="13276" y="61837"/>
                  </a:cubicBezTo>
                  <a:cubicBezTo>
                    <a:pt x="9395" y="64318"/>
                    <a:pt x="6127" y="67718"/>
                    <a:pt x="3574" y="71944"/>
                  </a:cubicBezTo>
                  <a:cubicBezTo>
                    <a:pt x="1123" y="76079"/>
                    <a:pt x="0" y="81316"/>
                    <a:pt x="0" y="87932"/>
                  </a:cubicBezTo>
                  <a:cubicBezTo>
                    <a:pt x="0" y="93629"/>
                    <a:pt x="919" y="98499"/>
                    <a:pt x="3165" y="102725"/>
                  </a:cubicBezTo>
                  <a:cubicBezTo>
                    <a:pt x="5412" y="106768"/>
                    <a:pt x="8578" y="110168"/>
                    <a:pt x="12357" y="112649"/>
                  </a:cubicBezTo>
                  <a:cubicBezTo>
                    <a:pt x="16340" y="115222"/>
                    <a:pt x="20834" y="117059"/>
                    <a:pt x="25838" y="118254"/>
                  </a:cubicBezTo>
                  <a:cubicBezTo>
                    <a:pt x="30944" y="119264"/>
                    <a:pt x="36357" y="119908"/>
                    <a:pt x="42178" y="119908"/>
                  </a:cubicBezTo>
                  <a:cubicBezTo>
                    <a:pt x="51165" y="119908"/>
                    <a:pt x="59336" y="118621"/>
                    <a:pt x="67097" y="115681"/>
                  </a:cubicBezTo>
                  <a:cubicBezTo>
                    <a:pt x="74553" y="113016"/>
                    <a:pt x="81293" y="108606"/>
                    <a:pt x="87114" y="102450"/>
                  </a:cubicBezTo>
                  <a:cubicBezTo>
                    <a:pt x="87114" y="108606"/>
                    <a:pt x="88748" y="113016"/>
                    <a:pt x="92017" y="115681"/>
                  </a:cubicBezTo>
                  <a:cubicBezTo>
                    <a:pt x="95182" y="118621"/>
                    <a:pt x="99472" y="119908"/>
                    <a:pt x="104885" y="119908"/>
                  </a:cubicBezTo>
                  <a:cubicBezTo>
                    <a:pt x="111217" y="119908"/>
                    <a:pt x="116323" y="118897"/>
                    <a:pt x="119897" y="117059"/>
                  </a:cubicBezTo>
                  <a:cubicBezTo>
                    <a:pt x="119897" y="102450"/>
                    <a:pt x="119897" y="102450"/>
                    <a:pt x="119897" y="102450"/>
                  </a:cubicBezTo>
                  <a:cubicBezTo>
                    <a:pt x="117446" y="103093"/>
                    <a:pt x="115404" y="103460"/>
                    <a:pt x="113463" y="103460"/>
                  </a:cubicBezTo>
                  <a:cubicBezTo>
                    <a:pt x="110093" y="103460"/>
                    <a:pt x="108255" y="102450"/>
                    <a:pt x="107744" y="100428"/>
                  </a:cubicBezTo>
                  <a:close/>
                  <a:moveTo>
                    <a:pt x="85787" y="77457"/>
                  </a:moveTo>
                  <a:lnTo>
                    <a:pt x="85787" y="77457"/>
                  </a:lnTo>
                  <a:cubicBezTo>
                    <a:pt x="85787" y="80122"/>
                    <a:pt x="85174" y="83062"/>
                    <a:pt x="83744" y="86094"/>
                  </a:cubicBezTo>
                  <a:cubicBezTo>
                    <a:pt x="82212" y="89127"/>
                    <a:pt x="79761" y="91791"/>
                    <a:pt x="76800" y="94456"/>
                  </a:cubicBezTo>
                  <a:cubicBezTo>
                    <a:pt x="73634" y="97029"/>
                    <a:pt x="69446" y="99234"/>
                    <a:pt x="64646" y="100888"/>
                  </a:cubicBezTo>
                  <a:cubicBezTo>
                    <a:pt x="59744" y="102542"/>
                    <a:pt x="53719" y="103460"/>
                    <a:pt x="46774" y="103460"/>
                  </a:cubicBezTo>
                  <a:cubicBezTo>
                    <a:pt x="43608" y="103460"/>
                    <a:pt x="40646" y="103093"/>
                    <a:pt x="37685" y="102542"/>
                  </a:cubicBezTo>
                  <a:cubicBezTo>
                    <a:pt x="34417" y="101898"/>
                    <a:pt x="31863" y="101071"/>
                    <a:pt x="29821" y="99693"/>
                  </a:cubicBezTo>
                  <a:cubicBezTo>
                    <a:pt x="27574" y="98407"/>
                    <a:pt x="25634" y="96661"/>
                    <a:pt x="24306" y="94456"/>
                  </a:cubicBezTo>
                  <a:cubicBezTo>
                    <a:pt x="22876" y="92343"/>
                    <a:pt x="22059" y="89586"/>
                    <a:pt x="22059" y="86554"/>
                  </a:cubicBezTo>
                  <a:cubicBezTo>
                    <a:pt x="22059" y="81868"/>
                    <a:pt x="23387" y="78101"/>
                    <a:pt x="25634" y="75252"/>
                  </a:cubicBezTo>
                  <a:cubicBezTo>
                    <a:pt x="28085" y="72588"/>
                    <a:pt x="31251" y="70566"/>
                    <a:pt x="35029" y="69004"/>
                  </a:cubicBezTo>
                  <a:cubicBezTo>
                    <a:pt x="38808" y="67534"/>
                    <a:pt x="43097" y="66523"/>
                    <a:pt x="47795" y="65880"/>
                  </a:cubicBezTo>
                  <a:cubicBezTo>
                    <a:pt x="52595" y="65145"/>
                    <a:pt x="57293" y="64502"/>
                    <a:pt x="61991" y="63950"/>
                  </a:cubicBezTo>
                  <a:cubicBezTo>
                    <a:pt x="66689" y="63491"/>
                    <a:pt x="71182" y="62848"/>
                    <a:pt x="75472" y="61929"/>
                  </a:cubicBezTo>
                  <a:cubicBezTo>
                    <a:pt x="79761" y="61286"/>
                    <a:pt x="83131" y="59908"/>
                    <a:pt x="85787" y="58070"/>
                  </a:cubicBezTo>
                  <a:lnTo>
                    <a:pt x="85787" y="77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6"/>
            <p:cNvSpPr/>
            <p:nvPr/>
          </p:nvSpPr>
          <p:spPr>
            <a:xfrm>
              <a:off x="6427380" y="2878491"/>
              <a:ext cx="225600" cy="278700"/>
            </a:xfrm>
            <a:custGeom>
              <a:rect b="b" l="l" r="r" t="t"/>
              <a:pathLst>
                <a:path extrusionOk="0" h="120000" w="120000">
                  <a:moveTo>
                    <a:pt x="109238" y="12009"/>
                  </a:moveTo>
                  <a:lnTo>
                    <a:pt x="109238" y="12009"/>
                  </a:lnTo>
                  <a:cubicBezTo>
                    <a:pt x="105188" y="8256"/>
                    <a:pt x="100096" y="5254"/>
                    <a:pt x="93731" y="3096"/>
                  </a:cubicBezTo>
                  <a:cubicBezTo>
                    <a:pt x="87367" y="1032"/>
                    <a:pt x="79614" y="0"/>
                    <a:pt x="70009" y="0"/>
                  </a:cubicBezTo>
                  <a:cubicBezTo>
                    <a:pt x="48601" y="0"/>
                    <a:pt x="32864" y="7036"/>
                    <a:pt x="22912" y="21297"/>
                  </a:cubicBezTo>
                  <a:cubicBezTo>
                    <a:pt x="22449" y="21297"/>
                    <a:pt x="22449" y="21297"/>
                    <a:pt x="22449" y="21297"/>
                  </a:cubicBezTo>
                  <a:cubicBezTo>
                    <a:pt x="22449" y="2720"/>
                    <a:pt x="22449" y="2720"/>
                    <a:pt x="22449" y="2720"/>
                  </a:cubicBezTo>
                  <a:cubicBezTo>
                    <a:pt x="0" y="2720"/>
                    <a:pt x="0" y="2720"/>
                    <a:pt x="0" y="2720"/>
                  </a:cubicBezTo>
                  <a:cubicBezTo>
                    <a:pt x="0" y="119906"/>
                    <a:pt x="0" y="119906"/>
                    <a:pt x="0" y="119906"/>
                  </a:cubicBezTo>
                  <a:cubicBezTo>
                    <a:pt x="23722" y="119906"/>
                    <a:pt x="23722" y="119906"/>
                    <a:pt x="23722" y="119906"/>
                  </a:cubicBezTo>
                  <a:cubicBezTo>
                    <a:pt x="23722" y="53666"/>
                    <a:pt x="23722" y="53666"/>
                    <a:pt x="23722" y="53666"/>
                  </a:cubicBezTo>
                  <a:cubicBezTo>
                    <a:pt x="23722" y="48318"/>
                    <a:pt x="24648" y="43534"/>
                    <a:pt x="26499" y="39030"/>
                  </a:cubicBezTo>
                  <a:cubicBezTo>
                    <a:pt x="28235" y="34526"/>
                    <a:pt x="31012" y="30774"/>
                    <a:pt x="34368" y="27302"/>
                  </a:cubicBezTo>
                  <a:cubicBezTo>
                    <a:pt x="37955" y="24018"/>
                    <a:pt x="42468" y="21485"/>
                    <a:pt x="47675" y="19609"/>
                  </a:cubicBezTo>
                  <a:cubicBezTo>
                    <a:pt x="52999" y="17826"/>
                    <a:pt x="59363" y="16982"/>
                    <a:pt x="66653" y="16982"/>
                  </a:cubicBezTo>
                  <a:cubicBezTo>
                    <a:pt x="75795" y="16982"/>
                    <a:pt x="82970" y="19046"/>
                    <a:pt x="88293" y="23362"/>
                  </a:cubicBezTo>
                  <a:cubicBezTo>
                    <a:pt x="93616" y="27490"/>
                    <a:pt x="96162" y="33307"/>
                    <a:pt x="96162" y="40531"/>
                  </a:cubicBezTo>
                  <a:cubicBezTo>
                    <a:pt x="96162" y="119906"/>
                    <a:pt x="96162" y="119906"/>
                    <a:pt x="96162" y="119906"/>
                  </a:cubicBezTo>
                  <a:cubicBezTo>
                    <a:pt x="119884" y="119906"/>
                    <a:pt x="119884" y="119906"/>
                    <a:pt x="119884" y="119906"/>
                  </a:cubicBezTo>
                  <a:cubicBezTo>
                    <a:pt x="119884" y="42783"/>
                    <a:pt x="119884" y="42783"/>
                    <a:pt x="119884" y="42783"/>
                  </a:cubicBezTo>
                  <a:cubicBezTo>
                    <a:pt x="119884" y="36403"/>
                    <a:pt x="119074" y="30586"/>
                    <a:pt x="117569" y="25426"/>
                  </a:cubicBezTo>
                  <a:cubicBezTo>
                    <a:pt x="115834" y="20265"/>
                    <a:pt x="113056" y="15762"/>
                    <a:pt x="109238" y="120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6"/>
            <p:cNvSpPr/>
            <p:nvPr/>
          </p:nvSpPr>
          <p:spPr>
            <a:xfrm>
              <a:off x="6695364" y="2878491"/>
              <a:ext cx="256500" cy="284400"/>
            </a:xfrm>
            <a:custGeom>
              <a:rect b="b" l="l" r="r" t="t"/>
              <a:pathLst>
                <a:path extrusionOk="0" h="120000" w="120000">
                  <a:moveTo>
                    <a:pt x="107572" y="100428"/>
                  </a:moveTo>
                  <a:lnTo>
                    <a:pt x="107572" y="100428"/>
                  </a:lnTo>
                  <a:cubicBezTo>
                    <a:pt x="106960" y="98223"/>
                    <a:pt x="106859" y="95007"/>
                    <a:pt x="106859" y="90597"/>
                  </a:cubicBezTo>
                  <a:cubicBezTo>
                    <a:pt x="106859" y="31516"/>
                    <a:pt x="106859" y="31516"/>
                    <a:pt x="106859" y="31516"/>
                  </a:cubicBezTo>
                  <a:cubicBezTo>
                    <a:pt x="106859" y="24716"/>
                    <a:pt x="105331" y="19295"/>
                    <a:pt x="102478" y="15252"/>
                  </a:cubicBezTo>
                  <a:cubicBezTo>
                    <a:pt x="99728" y="11117"/>
                    <a:pt x="95959" y="7901"/>
                    <a:pt x="91477" y="5513"/>
                  </a:cubicBezTo>
                  <a:cubicBezTo>
                    <a:pt x="86791" y="3307"/>
                    <a:pt x="81799" y="1837"/>
                    <a:pt x="75993" y="1010"/>
                  </a:cubicBezTo>
                  <a:cubicBezTo>
                    <a:pt x="70390" y="275"/>
                    <a:pt x="64584" y="0"/>
                    <a:pt x="58981" y="0"/>
                  </a:cubicBezTo>
                  <a:cubicBezTo>
                    <a:pt x="51850" y="0"/>
                    <a:pt x="45127" y="643"/>
                    <a:pt x="38811" y="2021"/>
                  </a:cubicBezTo>
                  <a:cubicBezTo>
                    <a:pt x="32292" y="3307"/>
                    <a:pt x="26689" y="5513"/>
                    <a:pt x="21799" y="8545"/>
                  </a:cubicBezTo>
                  <a:cubicBezTo>
                    <a:pt x="16808" y="11577"/>
                    <a:pt x="12835" y="15436"/>
                    <a:pt x="9881" y="20398"/>
                  </a:cubicBezTo>
                  <a:cubicBezTo>
                    <a:pt x="6825" y="25267"/>
                    <a:pt x="5398" y="31332"/>
                    <a:pt x="4991" y="38407"/>
                  </a:cubicBezTo>
                  <a:cubicBezTo>
                    <a:pt x="25976" y="38407"/>
                    <a:pt x="25976" y="38407"/>
                    <a:pt x="25976" y="38407"/>
                  </a:cubicBezTo>
                  <a:cubicBezTo>
                    <a:pt x="26485" y="29954"/>
                    <a:pt x="29643" y="24257"/>
                    <a:pt x="35449" y="21225"/>
                  </a:cubicBezTo>
                  <a:cubicBezTo>
                    <a:pt x="41460" y="18192"/>
                    <a:pt x="48896" y="16630"/>
                    <a:pt x="57657" y="16630"/>
                  </a:cubicBezTo>
                  <a:cubicBezTo>
                    <a:pt x="61018" y="16630"/>
                    <a:pt x="64380" y="16814"/>
                    <a:pt x="67741" y="17274"/>
                  </a:cubicBezTo>
                  <a:cubicBezTo>
                    <a:pt x="71103" y="17641"/>
                    <a:pt x="74159" y="18652"/>
                    <a:pt x="76706" y="19846"/>
                  </a:cubicBezTo>
                  <a:cubicBezTo>
                    <a:pt x="79558" y="21225"/>
                    <a:pt x="81799" y="23246"/>
                    <a:pt x="83429" y="25727"/>
                  </a:cubicBezTo>
                  <a:cubicBezTo>
                    <a:pt x="85161" y="28300"/>
                    <a:pt x="86078" y="31607"/>
                    <a:pt x="86078" y="35650"/>
                  </a:cubicBezTo>
                  <a:cubicBezTo>
                    <a:pt x="86078" y="39234"/>
                    <a:pt x="84957" y="41898"/>
                    <a:pt x="82512" y="43736"/>
                  </a:cubicBezTo>
                  <a:cubicBezTo>
                    <a:pt x="80271" y="45666"/>
                    <a:pt x="77113" y="47136"/>
                    <a:pt x="73242" y="47963"/>
                  </a:cubicBezTo>
                  <a:cubicBezTo>
                    <a:pt x="69269" y="48973"/>
                    <a:pt x="64787" y="49709"/>
                    <a:pt x="59592" y="50168"/>
                  </a:cubicBezTo>
                  <a:cubicBezTo>
                    <a:pt x="54295" y="50811"/>
                    <a:pt x="48896" y="51546"/>
                    <a:pt x="43089" y="52557"/>
                  </a:cubicBezTo>
                  <a:cubicBezTo>
                    <a:pt x="37691" y="53568"/>
                    <a:pt x="32495" y="54578"/>
                    <a:pt x="27198" y="55865"/>
                  </a:cubicBezTo>
                  <a:cubicBezTo>
                    <a:pt x="22207" y="57243"/>
                    <a:pt x="17521" y="59264"/>
                    <a:pt x="13446" y="61837"/>
                  </a:cubicBezTo>
                  <a:cubicBezTo>
                    <a:pt x="9473" y="64318"/>
                    <a:pt x="6112" y="67718"/>
                    <a:pt x="3667" y="71944"/>
                  </a:cubicBezTo>
                  <a:cubicBezTo>
                    <a:pt x="1222" y="76079"/>
                    <a:pt x="0" y="81316"/>
                    <a:pt x="0" y="87932"/>
                  </a:cubicBezTo>
                  <a:cubicBezTo>
                    <a:pt x="0" y="93629"/>
                    <a:pt x="1120" y="98499"/>
                    <a:pt x="3361" y="102725"/>
                  </a:cubicBezTo>
                  <a:cubicBezTo>
                    <a:pt x="5602" y="106768"/>
                    <a:pt x="8556" y="110168"/>
                    <a:pt x="12427" y="112649"/>
                  </a:cubicBezTo>
                  <a:cubicBezTo>
                    <a:pt x="16400" y="115222"/>
                    <a:pt x="20882" y="117059"/>
                    <a:pt x="25976" y="118254"/>
                  </a:cubicBezTo>
                  <a:cubicBezTo>
                    <a:pt x="30967" y="119264"/>
                    <a:pt x="36366" y="119908"/>
                    <a:pt x="42173" y="119908"/>
                  </a:cubicBezTo>
                  <a:cubicBezTo>
                    <a:pt x="50933" y="119908"/>
                    <a:pt x="59388" y="118621"/>
                    <a:pt x="67028" y="115681"/>
                  </a:cubicBezTo>
                  <a:cubicBezTo>
                    <a:pt x="74465" y="113016"/>
                    <a:pt x="81188" y="108606"/>
                    <a:pt x="86994" y="102450"/>
                  </a:cubicBezTo>
                  <a:cubicBezTo>
                    <a:pt x="86994" y="108606"/>
                    <a:pt x="88726" y="113016"/>
                    <a:pt x="91884" y="115681"/>
                  </a:cubicBezTo>
                  <a:cubicBezTo>
                    <a:pt x="95042" y="118621"/>
                    <a:pt x="99320" y="119908"/>
                    <a:pt x="104719" y="119908"/>
                  </a:cubicBezTo>
                  <a:cubicBezTo>
                    <a:pt x="111137" y="119908"/>
                    <a:pt x="116129" y="118897"/>
                    <a:pt x="119898" y="117059"/>
                  </a:cubicBezTo>
                  <a:cubicBezTo>
                    <a:pt x="119898" y="102450"/>
                    <a:pt x="119898" y="102450"/>
                    <a:pt x="119898" y="102450"/>
                  </a:cubicBezTo>
                  <a:cubicBezTo>
                    <a:pt x="117249" y="103093"/>
                    <a:pt x="115212" y="103460"/>
                    <a:pt x="113378" y="103460"/>
                  </a:cubicBezTo>
                  <a:cubicBezTo>
                    <a:pt x="110220" y="103460"/>
                    <a:pt x="108183" y="102450"/>
                    <a:pt x="107572" y="100428"/>
                  </a:cubicBezTo>
                  <a:close/>
                  <a:moveTo>
                    <a:pt x="85670" y="77457"/>
                  </a:moveTo>
                  <a:lnTo>
                    <a:pt x="85670" y="77457"/>
                  </a:lnTo>
                  <a:cubicBezTo>
                    <a:pt x="85670" y="80122"/>
                    <a:pt x="84957" y="83062"/>
                    <a:pt x="83633" y="86094"/>
                  </a:cubicBezTo>
                  <a:cubicBezTo>
                    <a:pt x="82207" y="89127"/>
                    <a:pt x="79762" y="91791"/>
                    <a:pt x="76706" y="94456"/>
                  </a:cubicBezTo>
                  <a:cubicBezTo>
                    <a:pt x="73548" y="97029"/>
                    <a:pt x="69473" y="99234"/>
                    <a:pt x="64584" y="100888"/>
                  </a:cubicBezTo>
                  <a:cubicBezTo>
                    <a:pt x="59694" y="102542"/>
                    <a:pt x="53786" y="103460"/>
                    <a:pt x="46859" y="103460"/>
                  </a:cubicBezTo>
                  <a:cubicBezTo>
                    <a:pt x="43701" y="103460"/>
                    <a:pt x="40645" y="103093"/>
                    <a:pt x="37691" y="102542"/>
                  </a:cubicBezTo>
                  <a:cubicBezTo>
                    <a:pt x="34533" y="101898"/>
                    <a:pt x="31884" y="101071"/>
                    <a:pt x="29847" y="99693"/>
                  </a:cubicBezTo>
                  <a:cubicBezTo>
                    <a:pt x="27606" y="98407"/>
                    <a:pt x="25772" y="96661"/>
                    <a:pt x="24244" y="94456"/>
                  </a:cubicBezTo>
                  <a:cubicBezTo>
                    <a:pt x="22920" y="92343"/>
                    <a:pt x="22207" y="89586"/>
                    <a:pt x="22207" y="86554"/>
                  </a:cubicBezTo>
                  <a:cubicBezTo>
                    <a:pt x="22207" y="81868"/>
                    <a:pt x="23531" y="78101"/>
                    <a:pt x="25772" y="75252"/>
                  </a:cubicBezTo>
                  <a:cubicBezTo>
                    <a:pt x="28217" y="72588"/>
                    <a:pt x="31171" y="70566"/>
                    <a:pt x="35042" y="69004"/>
                  </a:cubicBezTo>
                  <a:cubicBezTo>
                    <a:pt x="38811" y="67534"/>
                    <a:pt x="43089" y="66523"/>
                    <a:pt x="47775" y="65880"/>
                  </a:cubicBezTo>
                  <a:cubicBezTo>
                    <a:pt x="52665" y="65145"/>
                    <a:pt x="57351" y="64502"/>
                    <a:pt x="61935" y="63950"/>
                  </a:cubicBezTo>
                  <a:cubicBezTo>
                    <a:pt x="66621" y="63491"/>
                    <a:pt x="71103" y="62848"/>
                    <a:pt x="75483" y="61929"/>
                  </a:cubicBezTo>
                  <a:cubicBezTo>
                    <a:pt x="79762" y="61286"/>
                    <a:pt x="83123" y="59908"/>
                    <a:pt x="85670" y="58070"/>
                  </a:cubicBezTo>
                  <a:lnTo>
                    <a:pt x="85670" y="77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6"/>
            <p:cNvSpPr/>
            <p:nvPr/>
          </p:nvSpPr>
          <p:spPr>
            <a:xfrm>
              <a:off x="6969131" y="2878491"/>
              <a:ext cx="249600" cy="389400"/>
            </a:xfrm>
            <a:custGeom>
              <a:rect b="b" l="l" r="r" t="t"/>
              <a:pathLst>
                <a:path extrusionOk="0" h="120000" w="120000">
                  <a:moveTo>
                    <a:pt x="99721" y="13915"/>
                  </a:moveTo>
                  <a:lnTo>
                    <a:pt x="99721" y="13915"/>
                  </a:lnTo>
                  <a:cubicBezTo>
                    <a:pt x="99512" y="13915"/>
                    <a:pt x="99512" y="13915"/>
                    <a:pt x="99512" y="13915"/>
                  </a:cubicBezTo>
                  <a:cubicBezTo>
                    <a:pt x="95540" y="9210"/>
                    <a:pt x="90104" y="5781"/>
                    <a:pt x="83205" y="3428"/>
                  </a:cubicBezTo>
                  <a:cubicBezTo>
                    <a:pt x="76306" y="1075"/>
                    <a:pt x="68885" y="0"/>
                    <a:pt x="60418" y="0"/>
                  </a:cubicBezTo>
                  <a:cubicBezTo>
                    <a:pt x="49337" y="0"/>
                    <a:pt x="39721" y="1344"/>
                    <a:pt x="31881" y="4033"/>
                  </a:cubicBezTo>
                  <a:cubicBezTo>
                    <a:pt x="24146" y="6857"/>
                    <a:pt x="17874" y="10352"/>
                    <a:pt x="13275" y="14655"/>
                  </a:cubicBezTo>
                  <a:cubicBezTo>
                    <a:pt x="8466" y="18957"/>
                    <a:pt x="5226" y="23798"/>
                    <a:pt x="3135" y="28974"/>
                  </a:cubicBezTo>
                  <a:cubicBezTo>
                    <a:pt x="1149" y="34218"/>
                    <a:pt x="0" y="39327"/>
                    <a:pt x="0" y="44369"/>
                  </a:cubicBezTo>
                  <a:cubicBezTo>
                    <a:pt x="0" y="50016"/>
                    <a:pt x="1358" y="55596"/>
                    <a:pt x="3658" y="60638"/>
                  </a:cubicBezTo>
                  <a:cubicBezTo>
                    <a:pt x="6167" y="65815"/>
                    <a:pt x="9825" y="70252"/>
                    <a:pt x="14843" y="74218"/>
                  </a:cubicBezTo>
                  <a:cubicBezTo>
                    <a:pt x="19547" y="77983"/>
                    <a:pt x="25714" y="81075"/>
                    <a:pt x="33031" y="83294"/>
                  </a:cubicBezTo>
                  <a:cubicBezTo>
                    <a:pt x="40348" y="85647"/>
                    <a:pt x="48710" y="86789"/>
                    <a:pt x="58536" y="86789"/>
                  </a:cubicBezTo>
                  <a:cubicBezTo>
                    <a:pt x="66898" y="86789"/>
                    <a:pt x="74843" y="85512"/>
                    <a:pt x="82473" y="83092"/>
                  </a:cubicBezTo>
                  <a:cubicBezTo>
                    <a:pt x="90000" y="80605"/>
                    <a:pt x="95540" y="76773"/>
                    <a:pt x="99198" y="71596"/>
                  </a:cubicBezTo>
                  <a:cubicBezTo>
                    <a:pt x="99721" y="71596"/>
                    <a:pt x="99721" y="71596"/>
                    <a:pt x="99721" y="71596"/>
                  </a:cubicBezTo>
                  <a:cubicBezTo>
                    <a:pt x="99721" y="77176"/>
                    <a:pt x="99721" y="77176"/>
                    <a:pt x="99721" y="77176"/>
                  </a:cubicBezTo>
                  <a:cubicBezTo>
                    <a:pt x="99721" y="81815"/>
                    <a:pt x="98989" y="86117"/>
                    <a:pt x="97630" y="89949"/>
                  </a:cubicBezTo>
                  <a:cubicBezTo>
                    <a:pt x="96062" y="93915"/>
                    <a:pt x="93763" y="97277"/>
                    <a:pt x="90522" y="99966"/>
                  </a:cubicBezTo>
                  <a:cubicBezTo>
                    <a:pt x="87491" y="102789"/>
                    <a:pt x="83414" y="104873"/>
                    <a:pt x="78501" y="106487"/>
                  </a:cubicBezTo>
                  <a:cubicBezTo>
                    <a:pt x="73693" y="108100"/>
                    <a:pt x="67526" y="108840"/>
                    <a:pt x="60418" y="108840"/>
                  </a:cubicBezTo>
                  <a:cubicBezTo>
                    <a:pt x="56968" y="108840"/>
                    <a:pt x="53310" y="108571"/>
                    <a:pt x="49337" y="108100"/>
                  </a:cubicBezTo>
                  <a:cubicBezTo>
                    <a:pt x="45470" y="107630"/>
                    <a:pt x="42020" y="106890"/>
                    <a:pt x="38571" y="105747"/>
                  </a:cubicBezTo>
                  <a:cubicBezTo>
                    <a:pt x="35331" y="104672"/>
                    <a:pt x="32613" y="103260"/>
                    <a:pt x="30313" y="101579"/>
                  </a:cubicBezTo>
                  <a:cubicBezTo>
                    <a:pt x="28013" y="99831"/>
                    <a:pt x="26864" y="97747"/>
                    <a:pt x="26655" y="95126"/>
                  </a:cubicBezTo>
                  <a:cubicBezTo>
                    <a:pt x="5226" y="95126"/>
                    <a:pt x="5226" y="95126"/>
                    <a:pt x="5226" y="95126"/>
                  </a:cubicBezTo>
                  <a:cubicBezTo>
                    <a:pt x="5435" y="99697"/>
                    <a:pt x="7317" y="103663"/>
                    <a:pt x="10766" y="106756"/>
                  </a:cubicBezTo>
                  <a:cubicBezTo>
                    <a:pt x="14006" y="109915"/>
                    <a:pt x="18397" y="112403"/>
                    <a:pt x="23414" y="114352"/>
                  </a:cubicBezTo>
                  <a:cubicBezTo>
                    <a:pt x="28641" y="116369"/>
                    <a:pt x="34390" y="117714"/>
                    <a:pt x="40662" y="118588"/>
                  </a:cubicBezTo>
                  <a:cubicBezTo>
                    <a:pt x="47038" y="119462"/>
                    <a:pt x="53101" y="119932"/>
                    <a:pt x="59268" y="119932"/>
                  </a:cubicBezTo>
                  <a:cubicBezTo>
                    <a:pt x="80174" y="119932"/>
                    <a:pt x="95540" y="116504"/>
                    <a:pt x="105261" y="109714"/>
                  </a:cubicBezTo>
                  <a:cubicBezTo>
                    <a:pt x="115087" y="102789"/>
                    <a:pt x="119895" y="92571"/>
                    <a:pt x="119895" y="78722"/>
                  </a:cubicBezTo>
                  <a:cubicBezTo>
                    <a:pt x="119895" y="1949"/>
                    <a:pt x="119895" y="1949"/>
                    <a:pt x="119895" y="1949"/>
                  </a:cubicBezTo>
                  <a:cubicBezTo>
                    <a:pt x="99721" y="1949"/>
                    <a:pt x="99721" y="1949"/>
                    <a:pt x="99721" y="1949"/>
                  </a:cubicBezTo>
                  <a:lnTo>
                    <a:pt x="99721" y="13915"/>
                  </a:lnTo>
                  <a:close/>
                  <a:moveTo>
                    <a:pt x="96480" y="53983"/>
                  </a:moveTo>
                  <a:lnTo>
                    <a:pt x="96480" y="53983"/>
                  </a:lnTo>
                  <a:cubicBezTo>
                    <a:pt x="95121" y="57815"/>
                    <a:pt x="92822" y="61243"/>
                    <a:pt x="89790" y="64470"/>
                  </a:cubicBezTo>
                  <a:cubicBezTo>
                    <a:pt x="86864" y="67563"/>
                    <a:pt x="82891" y="69983"/>
                    <a:pt x="77874" y="71865"/>
                  </a:cubicBezTo>
                  <a:cubicBezTo>
                    <a:pt x="72857" y="73815"/>
                    <a:pt x="66898" y="74689"/>
                    <a:pt x="59895" y="74689"/>
                  </a:cubicBezTo>
                  <a:cubicBezTo>
                    <a:pt x="52787" y="74689"/>
                    <a:pt x="46829" y="73815"/>
                    <a:pt x="42020" y="71865"/>
                  </a:cubicBezTo>
                  <a:cubicBezTo>
                    <a:pt x="37421" y="69983"/>
                    <a:pt x="33554" y="67563"/>
                    <a:pt x="30731" y="64470"/>
                  </a:cubicBezTo>
                  <a:cubicBezTo>
                    <a:pt x="27804" y="61243"/>
                    <a:pt x="25714" y="57949"/>
                    <a:pt x="24564" y="54117"/>
                  </a:cubicBezTo>
                  <a:cubicBezTo>
                    <a:pt x="23414" y="50285"/>
                    <a:pt x="22891" y="46453"/>
                    <a:pt x="22891" y="42621"/>
                  </a:cubicBezTo>
                  <a:cubicBezTo>
                    <a:pt x="22891" y="38655"/>
                    <a:pt x="23623" y="34890"/>
                    <a:pt x="24982" y="31193"/>
                  </a:cubicBezTo>
                  <a:cubicBezTo>
                    <a:pt x="26445" y="27495"/>
                    <a:pt x="28850" y="24268"/>
                    <a:pt x="31881" y="21445"/>
                  </a:cubicBezTo>
                  <a:cubicBezTo>
                    <a:pt x="34912" y="18554"/>
                    <a:pt x="38989" y="16403"/>
                    <a:pt x="43797" y="14655"/>
                  </a:cubicBezTo>
                  <a:cubicBezTo>
                    <a:pt x="48710" y="12907"/>
                    <a:pt x="54668" y="12168"/>
                    <a:pt x="61567" y="12168"/>
                  </a:cubicBezTo>
                  <a:cubicBezTo>
                    <a:pt x="68257" y="12168"/>
                    <a:pt x="74006" y="13042"/>
                    <a:pt x="78606" y="14789"/>
                  </a:cubicBezTo>
                  <a:cubicBezTo>
                    <a:pt x="83414" y="16470"/>
                    <a:pt x="87282" y="18823"/>
                    <a:pt x="90104" y="21647"/>
                  </a:cubicBezTo>
                  <a:cubicBezTo>
                    <a:pt x="93240" y="24537"/>
                    <a:pt x="95331" y="27697"/>
                    <a:pt x="96689" y="31260"/>
                  </a:cubicBezTo>
                  <a:cubicBezTo>
                    <a:pt x="98048" y="34890"/>
                    <a:pt x="98780" y="38588"/>
                    <a:pt x="98780" y="42285"/>
                  </a:cubicBezTo>
                  <a:cubicBezTo>
                    <a:pt x="98780" y="46050"/>
                    <a:pt x="98048" y="50016"/>
                    <a:pt x="96480" y="539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6"/>
            <p:cNvSpPr/>
            <p:nvPr/>
          </p:nvSpPr>
          <p:spPr>
            <a:xfrm>
              <a:off x="7262178" y="2878491"/>
              <a:ext cx="251700" cy="284400"/>
            </a:xfrm>
            <a:custGeom>
              <a:rect b="b" l="l" r="r" t="t"/>
              <a:pathLst>
                <a:path extrusionOk="0" h="120000" w="120000">
                  <a:moveTo>
                    <a:pt x="117407" y="43736"/>
                  </a:moveTo>
                  <a:lnTo>
                    <a:pt x="117407" y="43736"/>
                  </a:lnTo>
                  <a:cubicBezTo>
                    <a:pt x="115643" y="36018"/>
                    <a:pt x="112636" y="28943"/>
                    <a:pt x="107865" y="22419"/>
                  </a:cubicBezTo>
                  <a:cubicBezTo>
                    <a:pt x="103301" y="15803"/>
                    <a:pt x="97182" y="10382"/>
                    <a:pt x="89611" y="6156"/>
                  </a:cubicBezTo>
                  <a:cubicBezTo>
                    <a:pt x="82039" y="2021"/>
                    <a:pt x="72497" y="0"/>
                    <a:pt x="60881" y="0"/>
                  </a:cubicBezTo>
                  <a:cubicBezTo>
                    <a:pt x="52169" y="0"/>
                    <a:pt x="43975" y="1470"/>
                    <a:pt x="36508" y="4318"/>
                  </a:cubicBezTo>
                  <a:cubicBezTo>
                    <a:pt x="28936" y="7350"/>
                    <a:pt x="22610" y="11393"/>
                    <a:pt x="17113" y="16814"/>
                  </a:cubicBezTo>
                  <a:cubicBezTo>
                    <a:pt x="11616" y="22235"/>
                    <a:pt x="7467" y="28483"/>
                    <a:pt x="4356" y="35650"/>
                  </a:cubicBezTo>
                  <a:cubicBezTo>
                    <a:pt x="1555" y="42909"/>
                    <a:pt x="0" y="50995"/>
                    <a:pt x="0" y="59816"/>
                  </a:cubicBezTo>
                  <a:cubicBezTo>
                    <a:pt x="414" y="68361"/>
                    <a:pt x="1763" y="76447"/>
                    <a:pt x="4356" y="83889"/>
                  </a:cubicBezTo>
                  <a:cubicBezTo>
                    <a:pt x="6845" y="91332"/>
                    <a:pt x="10890" y="97672"/>
                    <a:pt x="15972" y="102909"/>
                  </a:cubicBezTo>
                  <a:cubicBezTo>
                    <a:pt x="21158" y="108330"/>
                    <a:pt x="27588" y="112557"/>
                    <a:pt x="35159" y="115405"/>
                  </a:cubicBezTo>
                  <a:cubicBezTo>
                    <a:pt x="42834" y="118437"/>
                    <a:pt x="51754" y="119908"/>
                    <a:pt x="62229" y="119908"/>
                  </a:cubicBezTo>
                  <a:cubicBezTo>
                    <a:pt x="76853" y="119908"/>
                    <a:pt x="88988" y="116600"/>
                    <a:pt x="98738" y="110168"/>
                  </a:cubicBezTo>
                  <a:cubicBezTo>
                    <a:pt x="108383" y="103552"/>
                    <a:pt x="114710" y="93813"/>
                    <a:pt x="117614" y="81041"/>
                  </a:cubicBezTo>
                  <a:cubicBezTo>
                    <a:pt x="96456" y="81041"/>
                    <a:pt x="96456" y="81041"/>
                    <a:pt x="96456" y="81041"/>
                  </a:cubicBezTo>
                  <a:cubicBezTo>
                    <a:pt x="94693" y="88575"/>
                    <a:pt x="90959" y="94180"/>
                    <a:pt x="85047" y="97856"/>
                  </a:cubicBezTo>
                  <a:cubicBezTo>
                    <a:pt x="79343" y="101531"/>
                    <a:pt x="71875" y="103460"/>
                    <a:pt x="62955" y="103460"/>
                  </a:cubicBezTo>
                  <a:cubicBezTo>
                    <a:pt x="55903" y="103460"/>
                    <a:pt x="49887" y="102450"/>
                    <a:pt x="44494" y="100428"/>
                  </a:cubicBezTo>
                  <a:cubicBezTo>
                    <a:pt x="39412" y="98223"/>
                    <a:pt x="35159" y="95467"/>
                    <a:pt x="31737" y="91975"/>
                  </a:cubicBezTo>
                  <a:cubicBezTo>
                    <a:pt x="28522" y="88575"/>
                    <a:pt x="26032" y="84532"/>
                    <a:pt x="24580" y="80030"/>
                  </a:cubicBezTo>
                  <a:cubicBezTo>
                    <a:pt x="23025" y="75436"/>
                    <a:pt x="22402" y="70750"/>
                    <a:pt x="22402" y="65696"/>
                  </a:cubicBezTo>
                  <a:cubicBezTo>
                    <a:pt x="119688" y="65696"/>
                    <a:pt x="119688" y="65696"/>
                    <a:pt x="119688" y="65696"/>
                  </a:cubicBezTo>
                  <a:cubicBezTo>
                    <a:pt x="119896" y="58805"/>
                    <a:pt x="119273" y="51362"/>
                    <a:pt x="117407" y="43736"/>
                  </a:cubicBezTo>
                  <a:close/>
                  <a:moveTo>
                    <a:pt x="22402" y="48973"/>
                  </a:moveTo>
                  <a:lnTo>
                    <a:pt x="22402" y="48973"/>
                  </a:lnTo>
                  <a:cubicBezTo>
                    <a:pt x="22817" y="44655"/>
                    <a:pt x="23958" y="40428"/>
                    <a:pt x="25825" y="36569"/>
                  </a:cubicBezTo>
                  <a:cubicBezTo>
                    <a:pt x="27588" y="32526"/>
                    <a:pt x="30077" y="29127"/>
                    <a:pt x="33292" y="26094"/>
                  </a:cubicBezTo>
                  <a:cubicBezTo>
                    <a:pt x="36508" y="23246"/>
                    <a:pt x="40345" y="20857"/>
                    <a:pt x="44701" y="19203"/>
                  </a:cubicBezTo>
                  <a:cubicBezTo>
                    <a:pt x="49057" y="17457"/>
                    <a:pt x="54036" y="16630"/>
                    <a:pt x="59533" y="16630"/>
                  </a:cubicBezTo>
                  <a:cubicBezTo>
                    <a:pt x="65030" y="16630"/>
                    <a:pt x="69801" y="17457"/>
                    <a:pt x="74364" y="19203"/>
                  </a:cubicBezTo>
                  <a:cubicBezTo>
                    <a:pt x="78720" y="20857"/>
                    <a:pt x="82558" y="23246"/>
                    <a:pt x="85773" y="26094"/>
                  </a:cubicBezTo>
                  <a:cubicBezTo>
                    <a:pt x="89196" y="28943"/>
                    <a:pt x="91685" y="32343"/>
                    <a:pt x="93552" y="36385"/>
                  </a:cubicBezTo>
                  <a:cubicBezTo>
                    <a:pt x="95522" y="40428"/>
                    <a:pt x="96663" y="44655"/>
                    <a:pt x="96974" y="48973"/>
                  </a:cubicBezTo>
                  <a:lnTo>
                    <a:pt x="22402" y="489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6"/>
            <p:cNvSpPr/>
            <p:nvPr/>
          </p:nvSpPr>
          <p:spPr>
            <a:xfrm>
              <a:off x="7548478" y="2877526"/>
              <a:ext cx="142800" cy="279600"/>
            </a:xfrm>
            <a:custGeom>
              <a:rect b="b" l="l" r="r" t="t"/>
              <a:pathLst>
                <a:path extrusionOk="0" h="120000" w="120000">
                  <a:moveTo>
                    <a:pt x="69742" y="6640"/>
                  </a:moveTo>
                  <a:lnTo>
                    <a:pt x="69742" y="6640"/>
                  </a:lnTo>
                  <a:cubicBezTo>
                    <a:pt x="56449" y="11130"/>
                    <a:pt x="45341" y="18144"/>
                    <a:pt x="36054" y="27591"/>
                  </a:cubicBezTo>
                  <a:cubicBezTo>
                    <a:pt x="35326" y="27591"/>
                    <a:pt x="35326" y="27591"/>
                    <a:pt x="35326" y="27591"/>
                  </a:cubicBezTo>
                  <a:cubicBezTo>
                    <a:pt x="35326" y="3086"/>
                    <a:pt x="35326" y="3086"/>
                    <a:pt x="35326" y="3086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119906"/>
                    <a:pt x="0" y="119906"/>
                    <a:pt x="0" y="119906"/>
                  </a:cubicBezTo>
                  <a:cubicBezTo>
                    <a:pt x="37329" y="119906"/>
                    <a:pt x="37329" y="119906"/>
                    <a:pt x="37329" y="119906"/>
                  </a:cubicBezTo>
                  <a:cubicBezTo>
                    <a:pt x="37329" y="67903"/>
                    <a:pt x="37329" y="67903"/>
                    <a:pt x="37329" y="67903"/>
                  </a:cubicBezTo>
                  <a:cubicBezTo>
                    <a:pt x="37329" y="60327"/>
                    <a:pt x="38968" y="53686"/>
                    <a:pt x="42063" y="47887"/>
                  </a:cubicBezTo>
                  <a:cubicBezTo>
                    <a:pt x="44613" y="41995"/>
                    <a:pt x="49347" y="37225"/>
                    <a:pt x="56084" y="33109"/>
                  </a:cubicBezTo>
                  <a:cubicBezTo>
                    <a:pt x="62276" y="28994"/>
                    <a:pt x="71016" y="25908"/>
                    <a:pt x="81396" y="23850"/>
                  </a:cubicBezTo>
                  <a:cubicBezTo>
                    <a:pt x="92139" y="21792"/>
                    <a:pt x="104704" y="20576"/>
                    <a:pt x="119817" y="20576"/>
                  </a:cubicBezTo>
                  <a:cubicBezTo>
                    <a:pt x="119817" y="374"/>
                    <a:pt x="119817" y="374"/>
                    <a:pt x="119817" y="374"/>
                  </a:cubicBezTo>
                  <a:cubicBezTo>
                    <a:pt x="99423" y="0"/>
                    <a:pt x="82670" y="2057"/>
                    <a:pt x="69742" y="66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6"/>
            <p:cNvSpPr/>
            <p:nvPr/>
          </p:nvSpPr>
          <p:spPr>
            <a:xfrm>
              <a:off x="6159396" y="1910666"/>
              <a:ext cx="103200" cy="128100"/>
            </a:xfrm>
            <a:custGeom>
              <a:rect b="b" l="l" r="r" t="t"/>
              <a:pathLst>
                <a:path extrusionOk="0" h="120000" w="120000">
                  <a:moveTo>
                    <a:pt x="49915" y="119796"/>
                  </a:moveTo>
                  <a:lnTo>
                    <a:pt x="69579" y="119796"/>
                  </a:lnTo>
                  <a:lnTo>
                    <a:pt x="69579" y="13401"/>
                  </a:lnTo>
                  <a:lnTo>
                    <a:pt x="119747" y="13401"/>
                  </a:lnTo>
                  <a:lnTo>
                    <a:pt x="119747" y="0"/>
                  </a:lnTo>
                  <a:lnTo>
                    <a:pt x="0" y="0"/>
                  </a:lnTo>
                  <a:lnTo>
                    <a:pt x="0" y="13401"/>
                  </a:lnTo>
                  <a:lnTo>
                    <a:pt x="49915" y="13401"/>
                  </a:lnTo>
                  <a:lnTo>
                    <a:pt x="49915" y="1197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6"/>
            <p:cNvSpPr/>
            <p:nvPr/>
          </p:nvSpPr>
          <p:spPr>
            <a:xfrm>
              <a:off x="6277964" y="1910666"/>
              <a:ext cx="128100" cy="128100"/>
            </a:xfrm>
            <a:custGeom>
              <a:rect b="b" l="l" r="r" t="t"/>
              <a:pathLst>
                <a:path extrusionOk="0" h="120000" w="120000">
                  <a:moveTo>
                    <a:pt x="59898" y="100913"/>
                  </a:moveTo>
                  <a:lnTo>
                    <a:pt x="21928" y="0"/>
                  </a:lnTo>
                  <a:lnTo>
                    <a:pt x="0" y="0"/>
                  </a:lnTo>
                  <a:lnTo>
                    <a:pt x="0" y="119796"/>
                  </a:lnTo>
                  <a:lnTo>
                    <a:pt x="15228" y="119796"/>
                  </a:lnTo>
                  <a:lnTo>
                    <a:pt x="15228" y="20101"/>
                  </a:lnTo>
                  <a:lnTo>
                    <a:pt x="15634" y="20101"/>
                  </a:lnTo>
                  <a:lnTo>
                    <a:pt x="53197" y="119796"/>
                  </a:lnTo>
                  <a:lnTo>
                    <a:pt x="66598" y="119796"/>
                  </a:lnTo>
                  <a:lnTo>
                    <a:pt x="104162" y="20101"/>
                  </a:lnTo>
                  <a:lnTo>
                    <a:pt x="104568" y="20101"/>
                  </a:lnTo>
                  <a:lnTo>
                    <a:pt x="104568" y="119796"/>
                  </a:lnTo>
                  <a:lnTo>
                    <a:pt x="119796" y="119796"/>
                  </a:lnTo>
                  <a:lnTo>
                    <a:pt x="119796" y="0"/>
                  </a:lnTo>
                  <a:lnTo>
                    <a:pt x="97868" y="0"/>
                  </a:lnTo>
                  <a:lnTo>
                    <a:pt x="59898" y="1009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ustom Layout">
  <p:cSld name="7_Custom Layou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7"/>
          <p:cNvSpPr txBox="1"/>
          <p:nvPr>
            <p:ph idx="1" type="body"/>
          </p:nvPr>
        </p:nvSpPr>
        <p:spPr>
          <a:xfrm>
            <a:off x="609600" y="2675467"/>
            <a:ext cx="10972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Helvetica Neue"/>
              <a:buNone/>
              <a:defRPr b="0" i="0" sz="37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87"/>
          <p:cNvSpPr txBox="1"/>
          <p:nvPr>
            <p:ph idx="2" type="body"/>
          </p:nvPr>
        </p:nvSpPr>
        <p:spPr>
          <a:xfrm>
            <a:off x="609600" y="3539067"/>
            <a:ext cx="10972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667"/>
              <a:buFont typeface="Helvetica Neue"/>
              <a:buNone/>
              <a:defRPr b="1" i="0" sz="2667" u="none" cap="none" strike="noStrike">
                <a:solidFill>
                  <a:srgbClr val="DDDDD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87"/>
          <p:cNvSpPr txBox="1"/>
          <p:nvPr>
            <p:ph type="title"/>
          </p:nvPr>
        </p:nvSpPr>
        <p:spPr>
          <a:xfrm>
            <a:off x="609600" y="275163"/>
            <a:ext cx="109728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Helvetica Neue"/>
              <a:buNone/>
              <a:defRPr b="0" i="0" sz="58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386" name="Google Shape;386;p87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87" name="Google Shape;387;p87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8" name="Google Shape;388;p87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89" name="Google Shape;389;p87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7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with Subtitles">
  <p:cSld name="Bullet with Subtitles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667" y="0"/>
            <a:ext cx="4868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8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4" name="Google Shape;394;p88"/>
          <p:cNvSpPr txBox="1"/>
          <p:nvPr>
            <p:ph idx="1" type="body"/>
          </p:nvPr>
        </p:nvSpPr>
        <p:spPr>
          <a:xfrm>
            <a:off x="609600" y="1930400"/>
            <a:ext cx="109728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65645" lvl="0" marL="457200" marR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b="0" i="0" sz="37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88"/>
          <p:cNvSpPr txBox="1"/>
          <p:nvPr>
            <p:ph idx="2" type="body"/>
          </p:nvPr>
        </p:nvSpPr>
        <p:spPr>
          <a:xfrm>
            <a:off x="609600" y="1128183"/>
            <a:ext cx="109728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3733"/>
              <a:buFont typeface="Helvetica Neue"/>
              <a:buNone/>
              <a:defRPr b="0" i="0" sz="3733" u="none" cap="none" strike="noStrike">
                <a:solidFill>
                  <a:srgbClr val="00B2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96" name="Google Shape;396;p88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397" name="Google Shape;397;p88"/>
            <p:cNvPicPr preferRelativeResize="0"/>
            <p:nvPr/>
          </p:nvPicPr>
          <p:blipFill rotWithShape="1">
            <a:blip r:embed="rId3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8" name="Google Shape;398;p88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399" name="Google Shape;399;p88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8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667" y="0"/>
            <a:ext cx="4868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89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404" name="Google Shape;404;p89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05" name="Google Shape;405;p89"/>
            <p:cNvPicPr preferRelativeResize="0"/>
            <p:nvPr/>
          </p:nvPicPr>
          <p:blipFill rotWithShape="1">
            <a:blip r:embed="rId3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89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07" name="Google Shape;407;p89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9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0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411" name="Google Shape;411;p90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12" name="Google Shape;412;p90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3" name="Google Shape;413;p90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14" name="Google Shape;414;p90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90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>
  <p:cSld name="Quote Slid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1"/>
          <p:cNvSpPr/>
          <p:nvPr/>
        </p:nvSpPr>
        <p:spPr>
          <a:xfrm>
            <a:off x="0" y="1478644"/>
            <a:ext cx="12192000" cy="3855300"/>
          </a:xfrm>
          <a:prstGeom prst="rect">
            <a:avLst/>
          </a:prstGeom>
          <a:solidFill>
            <a:srgbClr val="00B2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1"/>
          <p:cNvSpPr txBox="1"/>
          <p:nvPr>
            <p:ph type="ctrTitle"/>
          </p:nvPr>
        </p:nvSpPr>
        <p:spPr>
          <a:xfrm>
            <a:off x="914400" y="1478644"/>
            <a:ext cx="103632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b="0" i="1" sz="4267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9" name="Google Shape;419;p91"/>
          <p:cNvSpPr txBox="1"/>
          <p:nvPr>
            <p:ph idx="1" type="body"/>
          </p:nvPr>
        </p:nvSpPr>
        <p:spPr>
          <a:xfrm>
            <a:off x="5198533" y="4453467"/>
            <a:ext cx="60792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7"/>
              <a:buFont typeface="Helvetica Neue"/>
              <a:buNone/>
              <a:defRPr b="0" i="0" sz="266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20" name="Google Shape;420;p91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21" name="Google Shape;421;p91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2" name="Google Shape;422;p91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23" name="Google Shape;423;p91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91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Google Shape;43;p41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Google Shape;44;p4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Google Shape;45;p4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Google Shape;46;p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gue Slide">
  <p:cSld name="Segue Slide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6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7" name="Google Shape;427;p92"/>
          <p:cNvPicPr preferRelativeResize="0"/>
          <p:nvPr/>
        </p:nvPicPr>
        <p:blipFill rotWithShape="1">
          <a:blip r:embed="rId2">
            <a:alphaModFix amt="7000"/>
          </a:blip>
          <a:srcRect b="0" l="0" r="0" t="0"/>
          <a:stretch/>
        </p:blipFill>
        <p:spPr>
          <a:xfrm>
            <a:off x="7429500" y="0"/>
            <a:ext cx="4762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92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9" name="Google Shape;429;p92"/>
          <p:cNvSpPr txBox="1"/>
          <p:nvPr>
            <p:ph idx="1" type="body"/>
          </p:nvPr>
        </p:nvSpPr>
        <p:spPr>
          <a:xfrm>
            <a:off x="609600" y="1303867"/>
            <a:ext cx="10972800" cy="4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65645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b="0" i="0" sz="37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0" name="Google Shape;430;p92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31" name="Google Shape;431;p92"/>
            <p:cNvPicPr preferRelativeResize="0"/>
            <p:nvPr/>
          </p:nvPicPr>
          <p:blipFill rotWithShape="1">
            <a:blip r:embed="rId3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2" name="Google Shape;432;p92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33" name="Google Shape;433;p92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92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667" y="0"/>
            <a:ext cx="4868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93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Helvetica Neue"/>
              <a:buNone/>
              <a:defRPr b="1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8" name="Google Shape;438;p9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93"/>
          <p:cNvSpPr txBox="1"/>
          <p:nvPr>
            <p:ph idx="1" type="body"/>
          </p:nvPr>
        </p:nvSpPr>
        <p:spPr>
          <a:xfrm>
            <a:off x="2389717" y="5367337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Helvetica Neue"/>
              <a:buNone/>
              <a:defRPr b="0" i="0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Helvetica Neue"/>
              <a:buNone/>
              <a:defRPr b="0" i="0" sz="13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40" name="Google Shape;440;p93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41" name="Google Shape;441;p93"/>
            <p:cNvPicPr preferRelativeResize="0"/>
            <p:nvPr/>
          </p:nvPicPr>
          <p:blipFill rotWithShape="1">
            <a:blip r:embed="rId3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2" name="Google Shape;442;p93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43" name="Google Shape;443;p93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93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0073AB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94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-105453" y="-116665"/>
            <a:ext cx="21841830" cy="869225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94"/>
          <p:cNvSpPr txBox="1"/>
          <p:nvPr>
            <p:ph type="ctrTitle"/>
          </p:nvPr>
        </p:nvSpPr>
        <p:spPr>
          <a:xfrm>
            <a:off x="1507067" y="2145041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8" name="Google Shape;448;p94"/>
          <p:cNvSpPr txBox="1"/>
          <p:nvPr>
            <p:ph idx="1" type="subTitle"/>
          </p:nvPr>
        </p:nvSpPr>
        <p:spPr>
          <a:xfrm>
            <a:off x="1507067" y="3791340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b="0" i="0" sz="2400" u="none" cap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9" name="Google Shape;44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893" y="5654369"/>
            <a:ext cx="1720378" cy="68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with @">
  <p:cSld name="Title and Content with @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5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Helvetica Neue"/>
              <a:buNone/>
              <a:defRPr b="0" i="0" sz="42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3"/>
              <a:buFont typeface="Helvetica Neue"/>
              <a:buNone/>
              <a:defRPr b="0" i="0" sz="45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2" name="Google Shape;452;p95"/>
          <p:cNvSpPr txBox="1"/>
          <p:nvPr>
            <p:ph idx="1" type="body"/>
          </p:nvPr>
        </p:nvSpPr>
        <p:spPr>
          <a:xfrm>
            <a:off x="609600" y="1303867"/>
            <a:ext cx="10972800" cy="4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65645" lvl="0" marL="457200" marR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b="0" i="0" sz="37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7954" lvl="2" marL="1371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4045" lvl="4" marL="2286000" marR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b="0" i="0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97954" lvl="5" marL="2743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53" name="Google Shape;453;p95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54" name="Google Shape;454;p95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5" name="Google Shape;455;p95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56" name="Google Shape;456;p95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95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6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60" name="Google Shape;460;p96"/>
          <p:cNvGrpSpPr/>
          <p:nvPr/>
        </p:nvGrpSpPr>
        <p:grpSpPr>
          <a:xfrm>
            <a:off x="11321984" y="6268003"/>
            <a:ext cx="869578" cy="521660"/>
            <a:chOff x="8491700" y="4701120"/>
            <a:chExt cx="652200" cy="391255"/>
          </a:xfrm>
        </p:grpSpPr>
        <p:pic>
          <p:nvPicPr>
            <p:cNvPr id="461" name="Google Shape;461;p96"/>
            <p:cNvPicPr preferRelativeResize="0"/>
            <p:nvPr/>
          </p:nvPicPr>
          <p:blipFill rotWithShape="1">
            <a:blip r:embed="rId2">
              <a:alphaModFix/>
            </a:blip>
            <a:srcRect b="145" l="0" r="0" t="73455"/>
            <a:stretch/>
          </p:blipFill>
          <p:spPr>
            <a:xfrm>
              <a:off x="8491700" y="4988875"/>
              <a:ext cx="652200" cy="10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2" name="Google Shape;462;p96"/>
            <p:cNvGrpSpPr/>
            <p:nvPr/>
          </p:nvGrpSpPr>
          <p:grpSpPr>
            <a:xfrm>
              <a:off x="8687253" y="4701120"/>
              <a:ext cx="270031" cy="270031"/>
              <a:chOff x="6386589" y="4009687"/>
              <a:chExt cx="398100" cy="398100"/>
            </a:xfrm>
          </p:grpSpPr>
          <p:sp>
            <p:nvSpPr>
              <p:cNvPr id="463" name="Google Shape;463;p96"/>
              <p:cNvSpPr/>
              <p:nvPr/>
            </p:nvSpPr>
            <p:spPr>
              <a:xfrm>
                <a:off x="6497307" y="4186369"/>
                <a:ext cx="181500" cy="148500"/>
              </a:xfrm>
              <a:custGeom>
                <a:rect b="b" l="l" r="r" t="t"/>
                <a:pathLst>
                  <a:path extrusionOk="0" h="120000" w="120000">
                    <a:moveTo>
                      <a:pt x="109069" y="9109"/>
                    </a:moveTo>
                    <a:lnTo>
                      <a:pt x="109069" y="9109"/>
                    </a:lnTo>
                    <a:cubicBezTo>
                      <a:pt x="99431" y="12408"/>
                      <a:pt x="76689" y="15564"/>
                      <a:pt x="64113" y="17644"/>
                    </a:cubicBezTo>
                    <a:cubicBezTo>
                      <a:pt x="28854" y="23670"/>
                      <a:pt x="0" y="35791"/>
                      <a:pt x="0" y="70651"/>
                    </a:cubicBezTo>
                    <a:cubicBezTo>
                      <a:pt x="0" y="101207"/>
                      <a:pt x="28971" y="119928"/>
                      <a:pt x="53770" y="119928"/>
                    </a:cubicBezTo>
                    <a:cubicBezTo>
                      <a:pt x="83506" y="119928"/>
                      <a:pt x="119941" y="93102"/>
                      <a:pt x="119941" y="40812"/>
                    </a:cubicBezTo>
                    <a:cubicBezTo>
                      <a:pt x="119941" y="0"/>
                      <a:pt x="119941" y="0"/>
                      <a:pt x="119941" y="0"/>
                    </a:cubicBezTo>
                    <a:cubicBezTo>
                      <a:pt x="119177" y="0"/>
                      <a:pt x="119177" y="0"/>
                      <a:pt x="119177" y="0"/>
                    </a:cubicBezTo>
                    <a:cubicBezTo>
                      <a:pt x="117590" y="3729"/>
                      <a:pt x="113594" y="7387"/>
                      <a:pt x="109069" y="9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96"/>
              <p:cNvSpPr/>
              <p:nvPr/>
            </p:nvSpPr>
            <p:spPr>
              <a:xfrm>
                <a:off x="6386589" y="4009687"/>
                <a:ext cx="398100" cy="39810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0"/>
                    </a:lnTo>
                    <a:cubicBezTo>
                      <a:pt x="26836" y="0"/>
                      <a:pt x="0" y="26842"/>
                      <a:pt x="0" y="59986"/>
                    </a:cubicBezTo>
                    <a:cubicBezTo>
                      <a:pt x="0" y="93103"/>
                      <a:pt x="26836" y="119973"/>
                      <a:pt x="60000" y="119973"/>
                    </a:cubicBezTo>
                    <a:cubicBezTo>
                      <a:pt x="93136" y="119973"/>
                      <a:pt x="119973" y="93103"/>
                      <a:pt x="119973" y="59986"/>
                    </a:cubicBezTo>
                    <a:cubicBezTo>
                      <a:pt x="119973" y="26842"/>
                      <a:pt x="93136" y="0"/>
                      <a:pt x="60000" y="0"/>
                    </a:cubicBezTo>
                    <a:close/>
                    <a:moveTo>
                      <a:pt x="95790" y="82753"/>
                    </a:moveTo>
                    <a:lnTo>
                      <a:pt x="95790" y="82753"/>
                    </a:lnTo>
                    <a:cubicBezTo>
                      <a:pt x="86648" y="107128"/>
                      <a:pt x="64369" y="106672"/>
                      <a:pt x="54959" y="106672"/>
                    </a:cubicBezTo>
                    <a:cubicBezTo>
                      <a:pt x="41152" y="106672"/>
                      <a:pt x="22573" y="97930"/>
                      <a:pt x="22520" y="82431"/>
                    </a:cubicBezTo>
                    <a:cubicBezTo>
                      <a:pt x="22520" y="78248"/>
                      <a:pt x="24879" y="62051"/>
                      <a:pt x="55361" y="58082"/>
                    </a:cubicBezTo>
                    <a:cubicBezTo>
                      <a:pt x="79597" y="54918"/>
                      <a:pt x="81823" y="55374"/>
                      <a:pt x="85174" y="52853"/>
                    </a:cubicBezTo>
                    <a:cubicBezTo>
                      <a:pt x="86434" y="51941"/>
                      <a:pt x="87372" y="50654"/>
                      <a:pt x="88069" y="49072"/>
                    </a:cubicBezTo>
                    <a:cubicBezTo>
                      <a:pt x="88739" y="47463"/>
                      <a:pt x="88793" y="45345"/>
                      <a:pt x="88793" y="42744"/>
                    </a:cubicBezTo>
                    <a:cubicBezTo>
                      <a:pt x="88793" y="27083"/>
                      <a:pt x="77989" y="23061"/>
                      <a:pt x="64075" y="23061"/>
                    </a:cubicBezTo>
                    <a:cubicBezTo>
                      <a:pt x="44906" y="23061"/>
                      <a:pt x="39571" y="32393"/>
                      <a:pt x="37506" y="42154"/>
                    </a:cubicBezTo>
                    <a:cubicBezTo>
                      <a:pt x="36916" y="44889"/>
                      <a:pt x="35013" y="46283"/>
                      <a:pt x="32412" y="46122"/>
                    </a:cubicBezTo>
                    <a:cubicBezTo>
                      <a:pt x="27238" y="45774"/>
                      <a:pt x="26997" y="41564"/>
                      <a:pt x="26997" y="41564"/>
                    </a:cubicBezTo>
                    <a:cubicBezTo>
                      <a:pt x="27587" y="35745"/>
                      <a:pt x="30777" y="13220"/>
                      <a:pt x="65549" y="13220"/>
                    </a:cubicBezTo>
                    <a:cubicBezTo>
                      <a:pt x="75174" y="13220"/>
                      <a:pt x="97506" y="16330"/>
                      <a:pt x="97506" y="42878"/>
                    </a:cubicBezTo>
                    <a:cubicBezTo>
                      <a:pt x="97506" y="53068"/>
                      <a:pt x="98632" y="75030"/>
                      <a:pt x="95790" y="827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4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Google Shape;50;p4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Google Shape;51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Google Shape;52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5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Google Shape;56;p5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5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Google Shape;58;p5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Google Shape;61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5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5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5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52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52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54.xml"/><Relationship Id="rId6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9"/>
          <p:cNvPicPr preferRelativeResize="0"/>
          <p:nvPr/>
        </p:nvPicPr>
        <p:blipFill rotWithShape="1">
          <a:blip r:embed="rId1">
            <a:alphaModFix amt="7000"/>
          </a:blip>
          <a:srcRect b="0" l="0" r="0" t="0"/>
          <a:stretch/>
        </p:blipFill>
        <p:spPr>
          <a:xfrm>
            <a:off x="-785075" y="-8467"/>
            <a:ext cx="21841830" cy="869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3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9"/>
          <p:cNvSpPr/>
          <p:nvPr/>
        </p:nvSpPr>
        <p:spPr>
          <a:xfrm>
            <a:off x="9749481" y="-8467"/>
            <a:ext cx="2442519" cy="6866467"/>
          </a:xfrm>
          <a:prstGeom prst="rect">
            <a:avLst/>
          </a:prstGeom>
          <a:solidFill>
            <a:srgbClr val="0073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" name="Google Shape;1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4688" y="5892277"/>
            <a:ext cx="1292103" cy="5142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5"/>
          <p:cNvPicPr preferRelativeResize="0"/>
          <p:nvPr/>
        </p:nvPicPr>
        <p:blipFill rotWithShape="1">
          <a:blip r:embed="rId1">
            <a:alphaModFix amt="7000"/>
          </a:blip>
          <a:srcRect b="0" l="0" r="0" t="0"/>
          <a:stretch/>
        </p:blipFill>
        <p:spPr>
          <a:xfrm>
            <a:off x="-785075" y="-8467"/>
            <a:ext cx="21841830" cy="8692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4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4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4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4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45"/>
          <p:cNvSpPr/>
          <p:nvPr/>
        </p:nvSpPr>
        <p:spPr>
          <a:xfrm>
            <a:off x="9749481" y="-8467"/>
            <a:ext cx="2442600" cy="6866400"/>
          </a:xfrm>
          <a:prstGeom prst="rect">
            <a:avLst/>
          </a:prstGeom>
          <a:solidFill>
            <a:srgbClr val="0073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5" name="Google Shape;13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4688" y="5892277"/>
            <a:ext cx="1292103" cy="5142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609600" y="275167"/>
            <a:ext cx="10972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0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  <a:defRPr b="0" i="0" sz="3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609600" y="1303867"/>
            <a:ext cx="10972800" cy="4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43"/>
          <p:cNvSpPr txBox="1"/>
          <p:nvPr/>
        </p:nvSpPr>
        <p:spPr>
          <a:xfrm>
            <a:off x="67733" y="6526431"/>
            <a:ext cx="39456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7"/>
              <a:buFont typeface="Helvetica Neue"/>
              <a:buNone/>
            </a:pPr>
            <a:r>
              <a:rPr b="0" i="0" lang="en-US" sz="1067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 © AppFolio, Inc. Confidential.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t/>
            </a:r>
            <a:endParaRPr b="0" i="0" sz="1067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wardco.wistia.com/medias/giduts2nhz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12.jp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"/>
          <p:cNvSpPr txBox="1"/>
          <p:nvPr>
            <p:ph idx="1" type="subTitle"/>
          </p:nvPr>
        </p:nvSpPr>
        <p:spPr>
          <a:xfrm>
            <a:off x="2095180" y="3315486"/>
            <a:ext cx="8567653" cy="76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“Reinventing Direct Care Administration to Create a Sustainable Future”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		                                             </a:t>
            </a: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cisoftware.com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1" name="Google Shape;471;p1"/>
          <p:cNvPicPr preferRelativeResize="0"/>
          <p:nvPr/>
        </p:nvPicPr>
        <p:blipFill rotWithShape="1">
          <a:blip r:embed="rId3">
            <a:alphaModFix amt="89000"/>
          </a:blip>
          <a:srcRect b="0" l="0" r="0" t="0"/>
          <a:stretch/>
        </p:blipFill>
        <p:spPr>
          <a:xfrm>
            <a:off x="3709394" y="1075281"/>
            <a:ext cx="4776139" cy="191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"/>
          <p:cNvPicPr preferRelativeResize="0"/>
          <p:nvPr/>
        </p:nvPicPr>
        <p:blipFill rotWithShape="1">
          <a:blip r:embed="rId4">
            <a:alphaModFix amt="71000"/>
          </a:blip>
          <a:srcRect b="0" l="0" r="20682" t="0"/>
          <a:stretch/>
        </p:blipFill>
        <p:spPr>
          <a:xfrm>
            <a:off x="2928" y="4519264"/>
            <a:ext cx="12189072" cy="23479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"/>
          <p:cNvSpPr txBox="1"/>
          <p:nvPr/>
        </p:nvSpPr>
        <p:spPr>
          <a:xfrm>
            <a:off x="7594169" y="542440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p1"/>
          <p:cNvSpPr txBox="1"/>
          <p:nvPr/>
        </p:nvSpPr>
        <p:spPr>
          <a:xfrm>
            <a:off x="1102857" y="331075"/>
            <a:ext cx="10138636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WELCOME!  The Meeting will begin momentarily</a:t>
            </a:r>
            <a:endParaRPr b="1" i="0" sz="3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3"/>
          <p:cNvSpPr txBox="1"/>
          <p:nvPr>
            <p:ph type="title"/>
          </p:nvPr>
        </p:nvSpPr>
        <p:spPr>
          <a:xfrm>
            <a:off x="320259" y="2525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DCI Above and Beyond</a:t>
            </a:r>
            <a:endParaRPr b="0" i="0" sz="36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0" name="Google Shape;570;p103"/>
          <p:cNvSpPr txBox="1"/>
          <p:nvPr>
            <p:ph idx="1" type="body"/>
          </p:nvPr>
        </p:nvSpPr>
        <p:spPr>
          <a:xfrm>
            <a:off x="629275" y="1573425"/>
            <a:ext cx="8596800" cy="46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</a:t>
            </a:r>
            <a:r>
              <a:rPr b="0" i="0" lang="en-U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Training Options Available: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Provides a Learning Management System (LMS) for delivering online training, testing, and certification: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14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HD Video training content from the DCI library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14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Load your own video training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14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DCI can film custom online training for you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14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Closed captioned and multiple languages available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▶"/>
            </a:pPr>
            <a:r>
              <a:rPr b="0" i="0" lang="en-US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https://awardco.wistia.com/medias/giduts2nhz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highlight>
                  <a:srgbClr val="A4C2F4"/>
                </a:highlight>
                <a:latin typeface="Trebuchet MS"/>
                <a:ea typeface="Trebuchet MS"/>
                <a:cs typeface="Trebuchet MS"/>
                <a:sym typeface="Trebuchet MS"/>
              </a:rPr>
              <a:t>PRICING UPON REQUEST</a:t>
            </a:r>
            <a:endParaRPr b="0" i="0" sz="2400" u="none" cap="none" strike="noStrike">
              <a:solidFill>
                <a:srgbClr val="000000"/>
              </a:solidFill>
              <a:highlight>
                <a:srgbClr val="A4C2F4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" y="5943600"/>
            <a:ext cx="5029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413" y="5829300"/>
            <a:ext cx="5029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duct_Video_Zach1-Screen-Shot.jpg" id="578" name="Google Shape;578;p8"/>
          <p:cNvPicPr preferRelativeResize="0"/>
          <p:nvPr/>
        </p:nvPicPr>
        <p:blipFill rotWithShape="1">
          <a:blip r:embed="rId4">
            <a:alphaModFix amt="35000"/>
          </a:blip>
          <a:srcRect b="0" l="26310" r="-7840" t="0"/>
          <a:stretch/>
        </p:blipFill>
        <p:spPr>
          <a:xfrm>
            <a:off x="0" y="0"/>
            <a:ext cx="992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"/>
          <p:cNvSpPr txBox="1"/>
          <p:nvPr/>
        </p:nvSpPr>
        <p:spPr>
          <a:xfrm>
            <a:off x="6212400" y="6904"/>
            <a:ext cx="5979600" cy="6858000"/>
          </a:xfrm>
          <a:prstGeom prst="rect">
            <a:avLst/>
          </a:prstGeom>
          <a:solidFill>
            <a:srgbClr val="0070C0">
              <a:alpha val="63137"/>
            </a:srgbClr>
          </a:solidFill>
          <a:ln>
            <a:noFill/>
          </a:ln>
        </p:spPr>
        <p:txBody>
          <a:bodyPr anchorCtr="0" anchor="ctr" bIns="121900" lIns="487650" spcFirstLastPara="1" rIns="365725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Proactive, Real-Time Alerts &amp; Notifications</a:t>
            </a:r>
            <a:endParaRPr b="0" i="0" sz="4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HIPAA Secure Text Messages, Emails, User Portals, and Dashboards</a:t>
            </a:r>
            <a:endParaRPr b="0" i="0" sz="2133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Helps your agency stay ahead on compliance and care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your caregivers to manage themselves</a:t>
            </a:r>
            <a:endParaRPr b="0" i="0" sz="2133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Arial"/>
              <a:buChar char="•"/>
            </a:pPr>
            <a:r>
              <a:rPr b="0" i="0" lang="en-US" sz="213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Makes employee oversight simple</a:t>
            </a:r>
            <a:endParaRPr b="0" i="0" sz="2133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0" name="Google Shape;580;p8"/>
          <p:cNvPicPr preferRelativeResize="0"/>
          <p:nvPr/>
        </p:nvPicPr>
        <p:blipFill rotWithShape="1">
          <a:blip r:embed="rId5">
            <a:alphaModFix amt="39000"/>
          </a:blip>
          <a:srcRect b="0" l="0" r="0" t="0"/>
          <a:stretch/>
        </p:blipFill>
        <p:spPr>
          <a:xfrm>
            <a:off x="139336" y="5445945"/>
            <a:ext cx="2360423" cy="1124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8"/>
          <p:cNvGrpSpPr/>
          <p:nvPr/>
        </p:nvGrpSpPr>
        <p:grpSpPr>
          <a:xfrm>
            <a:off x="4197096" y="996696"/>
            <a:ext cx="2395727" cy="4599432"/>
            <a:chOff x="5475887" y="977900"/>
            <a:chExt cx="1885800" cy="3969000"/>
          </a:xfrm>
        </p:grpSpPr>
        <p:sp>
          <p:nvSpPr>
            <p:cNvPr id="582" name="Google Shape;582;p8"/>
            <p:cNvSpPr/>
            <p:nvPr/>
          </p:nvSpPr>
          <p:spPr>
            <a:xfrm>
              <a:off x="5487762" y="1241425"/>
              <a:ext cx="1873799" cy="318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5475887" y="977900"/>
              <a:ext cx="1885800" cy="3969000"/>
            </a:xfrm>
            <a:custGeom>
              <a:rect b="b" l="l" r="r" t="t"/>
              <a:pathLst>
                <a:path extrusionOk="0" h="120000" w="120000">
                  <a:moveTo>
                    <a:pt x="59845" y="4765"/>
                  </a:moveTo>
                  <a:lnTo>
                    <a:pt x="60782" y="4912"/>
                  </a:lnTo>
                  <a:lnTo>
                    <a:pt x="61723" y="5062"/>
                  </a:lnTo>
                  <a:lnTo>
                    <a:pt x="62037" y="5509"/>
                  </a:lnTo>
                  <a:lnTo>
                    <a:pt x="62351" y="5956"/>
                  </a:lnTo>
                  <a:lnTo>
                    <a:pt x="62037" y="6402"/>
                  </a:lnTo>
                  <a:lnTo>
                    <a:pt x="61723" y="6849"/>
                  </a:lnTo>
                  <a:lnTo>
                    <a:pt x="60782" y="6998"/>
                  </a:lnTo>
                  <a:lnTo>
                    <a:pt x="59845" y="7147"/>
                  </a:lnTo>
                  <a:lnTo>
                    <a:pt x="58903" y="6998"/>
                  </a:lnTo>
                  <a:lnTo>
                    <a:pt x="58276" y="6849"/>
                  </a:lnTo>
                  <a:lnTo>
                    <a:pt x="57652" y="6402"/>
                  </a:lnTo>
                  <a:lnTo>
                    <a:pt x="57339" y="5956"/>
                  </a:lnTo>
                  <a:lnTo>
                    <a:pt x="57652" y="5509"/>
                  </a:lnTo>
                  <a:lnTo>
                    <a:pt x="58276" y="5062"/>
                  </a:lnTo>
                  <a:lnTo>
                    <a:pt x="58903" y="4912"/>
                  </a:lnTo>
                  <a:lnTo>
                    <a:pt x="59845" y="4765"/>
                  </a:lnTo>
                  <a:close/>
                  <a:moveTo>
                    <a:pt x="68928" y="9825"/>
                  </a:moveTo>
                  <a:lnTo>
                    <a:pt x="69242" y="9974"/>
                  </a:lnTo>
                  <a:lnTo>
                    <a:pt x="69556" y="10273"/>
                  </a:lnTo>
                  <a:lnTo>
                    <a:pt x="69870" y="10422"/>
                  </a:lnTo>
                  <a:lnTo>
                    <a:pt x="69556" y="10720"/>
                  </a:lnTo>
                  <a:lnTo>
                    <a:pt x="69242" y="11018"/>
                  </a:lnTo>
                  <a:lnTo>
                    <a:pt x="68928" y="11018"/>
                  </a:lnTo>
                  <a:lnTo>
                    <a:pt x="68305" y="11165"/>
                  </a:lnTo>
                  <a:lnTo>
                    <a:pt x="51071" y="11165"/>
                  </a:lnTo>
                  <a:lnTo>
                    <a:pt x="50443" y="11018"/>
                  </a:lnTo>
                  <a:lnTo>
                    <a:pt x="50129" y="11018"/>
                  </a:lnTo>
                  <a:lnTo>
                    <a:pt x="49820" y="10720"/>
                  </a:lnTo>
                  <a:lnTo>
                    <a:pt x="49506" y="10422"/>
                  </a:lnTo>
                  <a:lnTo>
                    <a:pt x="49820" y="10273"/>
                  </a:lnTo>
                  <a:lnTo>
                    <a:pt x="50129" y="9974"/>
                  </a:lnTo>
                  <a:lnTo>
                    <a:pt x="50443" y="9825"/>
                  </a:lnTo>
                  <a:close/>
                  <a:moveTo>
                    <a:pt x="110602" y="17122"/>
                  </a:moveTo>
                  <a:lnTo>
                    <a:pt x="110602" y="17271"/>
                  </a:lnTo>
                  <a:lnTo>
                    <a:pt x="110602" y="102581"/>
                  </a:lnTo>
                  <a:lnTo>
                    <a:pt x="110602" y="102728"/>
                  </a:lnTo>
                  <a:lnTo>
                    <a:pt x="9088" y="102728"/>
                  </a:lnTo>
                  <a:lnTo>
                    <a:pt x="9088" y="102581"/>
                  </a:lnTo>
                  <a:lnTo>
                    <a:pt x="9088" y="17271"/>
                  </a:lnTo>
                  <a:lnTo>
                    <a:pt x="9088" y="17122"/>
                  </a:lnTo>
                  <a:close/>
                  <a:moveTo>
                    <a:pt x="57962" y="106452"/>
                  </a:moveTo>
                  <a:lnTo>
                    <a:pt x="56083" y="106748"/>
                  </a:lnTo>
                  <a:lnTo>
                    <a:pt x="54519" y="107195"/>
                  </a:lnTo>
                  <a:lnTo>
                    <a:pt x="52949" y="107790"/>
                  </a:lnTo>
                  <a:lnTo>
                    <a:pt x="52012" y="108386"/>
                  </a:lnTo>
                  <a:lnTo>
                    <a:pt x="51071" y="109279"/>
                  </a:lnTo>
                  <a:lnTo>
                    <a:pt x="50443" y="110025"/>
                  </a:lnTo>
                  <a:lnTo>
                    <a:pt x="50129" y="111066"/>
                  </a:lnTo>
                  <a:lnTo>
                    <a:pt x="50443" y="111959"/>
                  </a:lnTo>
                  <a:lnTo>
                    <a:pt x="51071" y="112852"/>
                  </a:lnTo>
                  <a:lnTo>
                    <a:pt x="52012" y="113597"/>
                  </a:lnTo>
                  <a:lnTo>
                    <a:pt x="52949" y="114192"/>
                  </a:lnTo>
                  <a:lnTo>
                    <a:pt x="54519" y="114788"/>
                  </a:lnTo>
                  <a:lnTo>
                    <a:pt x="56083" y="115236"/>
                  </a:lnTo>
                  <a:lnTo>
                    <a:pt x="57962" y="115532"/>
                  </a:lnTo>
                  <a:lnTo>
                    <a:pt x="59845" y="115681"/>
                  </a:lnTo>
                  <a:lnTo>
                    <a:pt x="61723" y="115532"/>
                  </a:lnTo>
                  <a:lnTo>
                    <a:pt x="63602" y="115236"/>
                  </a:lnTo>
                  <a:lnTo>
                    <a:pt x="65171" y="114788"/>
                  </a:lnTo>
                  <a:lnTo>
                    <a:pt x="66736" y="114192"/>
                  </a:lnTo>
                  <a:lnTo>
                    <a:pt x="67991" y="113597"/>
                  </a:lnTo>
                  <a:lnTo>
                    <a:pt x="68928" y="112852"/>
                  </a:lnTo>
                  <a:lnTo>
                    <a:pt x="69242" y="111959"/>
                  </a:lnTo>
                  <a:lnTo>
                    <a:pt x="69556" y="111066"/>
                  </a:lnTo>
                  <a:lnTo>
                    <a:pt x="69242" y="110025"/>
                  </a:lnTo>
                  <a:lnTo>
                    <a:pt x="68928" y="109279"/>
                  </a:lnTo>
                  <a:lnTo>
                    <a:pt x="67991" y="108386"/>
                  </a:lnTo>
                  <a:lnTo>
                    <a:pt x="66736" y="107790"/>
                  </a:lnTo>
                  <a:lnTo>
                    <a:pt x="65171" y="107195"/>
                  </a:lnTo>
                  <a:lnTo>
                    <a:pt x="63602" y="106748"/>
                  </a:lnTo>
                  <a:lnTo>
                    <a:pt x="61723" y="106452"/>
                  </a:lnTo>
                  <a:close/>
                  <a:moveTo>
                    <a:pt x="59845" y="106004"/>
                  </a:moveTo>
                  <a:lnTo>
                    <a:pt x="62037" y="106153"/>
                  </a:lnTo>
                  <a:lnTo>
                    <a:pt x="63916" y="106452"/>
                  </a:lnTo>
                  <a:lnTo>
                    <a:pt x="65799" y="106897"/>
                  </a:lnTo>
                  <a:lnTo>
                    <a:pt x="67364" y="107494"/>
                  </a:lnTo>
                  <a:lnTo>
                    <a:pt x="68614" y="108237"/>
                  </a:lnTo>
                  <a:lnTo>
                    <a:pt x="69556" y="109130"/>
                  </a:lnTo>
                  <a:lnTo>
                    <a:pt x="70184" y="110025"/>
                  </a:lnTo>
                  <a:lnTo>
                    <a:pt x="70498" y="111066"/>
                  </a:lnTo>
                  <a:lnTo>
                    <a:pt x="70184" y="111959"/>
                  </a:lnTo>
                  <a:lnTo>
                    <a:pt x="69556" y="113001"/>
                  </a:lnTo>
                  <a:lnTo>
                    <a:pt x="68614" y="113747"/>
                  </a:lnTo>
                  <a:lnTo>
                    <a:pt x="67364" y="114490"/>
                  </a:lnTo>
                  <a:lnTo>
                    <a:pt x="65799" y="115087"/>
                  </a:lnTo>
                  <a:lnTo>
                    <a:pt x="63916" y="115532"/>
                  </a:lnTo>
                  <a:lnTo>
                    <a:pt x="62037" y="115830"/>
                  </a:lnTo>
                  <a:lnTo>
                    <a:pt x="59845" y="115979"/>
                  </a:lnTo>
                  <a:lnTo>
                    <a:pt x="57962" y="115830"/>
                  </a:lnTo>
                  <a:lnTo>
                    <a:pt x="55769" y="115532"/>
                  </a:lnTo>
                  <a:lnTo>
                    <a:pt x="54205" y="115087"/>
                  </a:lnTo>
                  <a:lnTo>
                    <a:pt x="52635" y="114490"/>
                  </a:lnTo>
                  <a:lnTo>
                    <a:pt x="51385" y="113747"/>
                  </a:lnTo>
                  <a:lnTo>
                    <a:pt x="50443" y="113001"/>
                  </a:lnTo>
                  <a:lnTo>
                    <a:pt x="49820" y="111959"/>
                  </a:lnTo>
                  <a:lnTo>
                    <a:pt x="49506" y="111066"/>
                  </a:lnTo>
                  <a:lnTo>
                    <a:pt x="49820" y="110025"/>
                  </a:lnTo>
                  <a:lnTo>
                    <a:pt x="50443" y="109130"/>
                  </a:lnTo>
                  <a:lnTo>
                    <a:pt x="51385" y="108237"/>
                  </a:lnTo>
                  <a:lnTo>
                    <a:pt x="52635" y="107494"/>
                  </a:lnTo>
                  <a:lnTo>
                    <a:pt x="54205" y="106897"/>
                  </a:lnTo>
                  <a:lnTo>
                    <a:pt x="55769" y="106452"/>
                  </a:lnTo>
                  <a:lnTo>
                    <a:pt x="57962" y="106153"/>
                  </a:lnTo>
                  <a:lnTo>
                    <a:pt x="59845" y="106004"/>
                  </a:lnTo>
                  <a:close/>
                  <a:moveTo>
                    <a:pt x="18176" y="1489"/>
                  </a:moveTo>
                  <a:lnTo>
                    <a:pt x="15042" y="1638"/>
                  </a:lnTo>
                  <a:lnTo>
                    <a:pt x="12222" y="2085"/>
                  </a:lnTo>
                  <a:lnTo>
                    <a:pt x="9715" y="2680"/>
                  </a:lnTo>
                  <a:lnTo>
                    <a:pt x="7523" y="3572"/>
                  </a:lnTo>
                  <a:lnTo>
                    <a:pt x="5954" y="4616"/>
                  </a:lnTo>
                  <a:lnTo>
                    <a:pt x="4389" y="5807"/>
                  </a:lnTo>
                  <a:lnTo>
                    <a:pt x="3447" y="7147"/>
                  </a:lnTo>
                  <a:lnTo>
                    <a:pt x="3447" y="8487"/>
                  </a:lnTo>
                  <a:lnTo>
                    <a:pt x="3447" y="111365"/>
                  </a:lnTo>
                  <a:lnTo>
                    <a:pt x="3447" y="112705"/>
                  </a:lnTo>
                  <a:lnTo>
                    <a:pt x="4389" y="114043"/>
                  </a:lnTo>
                  <a:lnTo>
                    <a:pt x="5954" y="115236"/>
                  </a:lnTo>
                  <a:lnTo>
                    <a:pt x="7523" y="116278"/>
                  </a:lnTo>
                  <a:lnTo>
                    <a:pt x="9715" y="117170"/>
                  </a:lnTo>
                  <a:lnTo>
                    <a:pt x="12222" y="117767"/>
                  </a:lnTo>
                  <a:lnTo>
                    <a:pt x="15042" y="118212"/>
                  </a:lnTo>
                  <a:lnTo>
                    <a:pt x="18176" y="118361"/>
                  </a:lnTo>
                  <a:lnTo>
                    <a:pt x="101828" y="118361"/>
                  </a:lnTo>
                  <a:lnTo>
                    <a:pt x="104962" y="118212"/>
                  </a:lnTo>
                  <a:lnTo>
                    <a:pt x="107782" y="117767"/>
                  </a:lnTo>
                  <a:lnTo>
                    <a:pt x="110288" y="117170"/>
                  </a:lnTo>
                  <a:lnTo>
                    <a:pt x="112481" y="116278"/>
                  </a:lnTo>
                  <a:lnTo>
                    <a:pt x="114045" y="115236"/>
                  </a:lnTo>
                  <a:lnTo>
                    <a:pt x="115615" y="114043"/>
                  </a:lnTo>
                  <a:lnTo>
                    <a:pt x="116552" y="112705"/>
                  </a:lnTo>
                  <a:lnTo>
                    <a:pt x="116866" y="111365"/>
                  </a:lnTo>
                  <a:lnTo>
                    <a:pt x="116866" y="8487"/>
                  </a:lnTo>
                  <a:lnTo>
                    <a:pt x="116552" y="7147"/>
                  </a:lnTo>
                  <a:lnTo>
                    <a:pt x="115615" y="5807"/>
                  </a:lnTo>
                  <a:lnTo>
                    <a:pt x="114045" y="4616"/>
                  </a:lnTo>
                  <a:lnTo>
                    <a:pt x="112481" y="3572"/>
                  </a:lnTo>
                  <a:lnTo>
                    <a:pt x="110288" y="2680"/>
                  </a:lnTo>
                  <a:lnTo>
                    <a:pt x="107782" y="2085"/>
                  </a:lnTo>
                  <a:lnTo>
                    <a:pt x="104962" y="1638"/>
                  </a:lnTo>
                  <a:lnTo>
                    <a:pt x="101828" y="1489"/>
                  </a:lnTo>
                  <a:close/>
                  <a:moveTo>
                    <a:pt x="101828" y="1190"/>
                  </a:moveTo>
                  <a:lnTo>
                    <a:pt x="104962" y="1340"/>
                  </a:lnTo>
                  <a:lnTo>
                    <a:pt x="108091" y="1787"/>
                  </a:lnTo>
                  <a:lnTo>
                    <a:pt x="110602" y="2381"/>
                  </a:lnTo>
                  <a:lnTo>
                    <a:pt x="112795" y="3276"/>
                  </a:lnTo>
                  <a:lnTo>
                    <a:pt x="114673" y="4467"/>
                  </a:lnTo>
                  <a:lnTo>
                    <a:pt x="116238" y="5658"/>
                  </a:lnTo>
                  <a:lnTo>
                    <a:pt x="117179" y="6998"/>
                  </a:lnTo>
                  <a:lnTo>
                    <a:pt x="117493" y="8487"/>
                  </a:lnTo>
                  <a:lnTo>
                    <a:pt x="117493" y="111365"/>
                  </a:lnTo>
                  <a:lnTo>
                    <a:pt x="117179" y="112852"/>
                  </a:lnTo>
                  <a:lnTo>
                    <a:pt x="116238" y="114192"/>
                  </a:lnTo>
                  <a:lnTo>
                    <a:pt x="114673" y="115532"/>
                  </a:lnTo>
                  <a:lnTo>
                    <a:pt x="112795" y="116574"/>
                  </a:lnTo>
                  <a:lnTo>
                    <a:pt x="110602" y="117468"/>
                  </a:lnTo>
                  <a:lnTo>
                    <a:pt x="108091" y="118212"/>
                  </a:lnTo>
                  <a:lnTo>
                    <a:pt x="104962" y="118659"/>
                  </a:lnTo>
                  <a:lnTo>
                    <a:pt x="101828" y="118809"/>
                  </a:lnTo>
                  <a:lnTo>
                    <a:pt x="18176" y="118809"/>
                  </a:lnTo>
                  <a:lnTo>
                    <a:pt x="15042" y="118659"/>
                  </a:lnTo>
                  <a:lnTo>
                    <a:pt x="11908" y="118212"/>
                  </a:lnTo>
                  <a:lnTo>
                    <a:pt x="9401" y="117468"/>
                  </a:lnTo>
                  <a:lnTo>
                    <a:pt x="7209" y="116574"/>
                  </a:lnTo>
                  <a:lnTo>
                    <a:pt x="5326" y="115532"/>
                  </a:lnTo>
                  <a:lnTo>
                    <a:pt x="3761" y="114192"/>
                  </a:lnTo>
                  <a:lnTo>
                    <a:pt x="2820" y="112852"/>
                  </a:lnTo>
                  <a:lnTo>
                    <a:pt x="2506" y="111365"/>
                  </a:lnTo>
                  <a:lnTo>
                    <a:pt x="2506" y="8487"/>
                  </a:lnTo>
                  <a:lnTo>
                    <a:pt x="2820" y="6998"/>
                  </a:lnTo>
                  <a:lnTo>
                    <a:pt x="3761" y="5658"/>
                  </a:lnTo>
                  <a:lnTo>
                    <a:pt x="5326" y="4467"/>
                  </a:lnTo>
                  <a:lnTo>
                    <a:pt x="7209" y="3276"/>
                  </a:lnTo>
                  <a:lnTo>
                    <a:pt x="9401" y="2381"/>
                  </a:lnTo>
                  <a:lnTo>
                    <a:pt x="11908" y="1787"/>
                  </a:lnTo>
                  <a:lnTo>
                    <a:pt x="15042" y="1340"/>
                  </a:lnTo>
                  <a:lnTo>
                    <a:pt x="18176" y="1190"/>
                  </a:lnTo>
                  <a:close/>
                  <a:moveTo>
                    <a:pt x="18176" y="0"/>
                  </a:moveTo>
                  <a:lnTo>
                    <a:pt x="14414" y="149"/>
                  </a:lnTo>
                  <a:lnTo>
                    <a:pt x="11280" y="596"/>
                  </a:lnTo>
                  <a:lnTo>
                    <a:pt x="8146" y="1340"/>
                  </a:lnTo>
                  <a:lnTo>
                    <a:pt x="5326" y="2531"/>
                  </a:lnTo>
                  <a:lnTo>
                    <a:pt x="3133" y="3721"/>
                  </a:lnTo>
                  <a:lnTo>
                    <a:pt x="1255" y="5211"/>
                  </a:lnTo>
                  <a:lnTo>
                    <a:pt x="313" y="6849"/>
                  </a:lnTo>
                  <a:lnTo>
                    <a:pt x="0" y="8487"/>
                  </a:lnTo>
                  <a:lnTo>
                    <a:pt x="0" y="111365"/>
                  </a:lnTo>
                  <a:lnTo>
                    <a:pt x="313" y="113001"/>
                  </a:lnTo>
                  <a:lnTo>
                    <a:pt x="1255" y="114639"/>
                  </a:lnTo>
                  <a:lnTo>
                    <a:pt x="3133" y="116128"/>
                  </a:lnTo>
                  <a:lnTo>
                    <a:pt x="5326" y="117468"/>
                  </a:lnTo>
                  <a:lnTo>
                    <a:pt x="8146" y="118510"/>
                  </a:lnTo>
                  <a:lnTo>
                    <a:pt x="11280" y="119254"/>
                  </a:lnTo>
                  <a:lnTo>
                    <a:pt x="14414" y="119850"/>
                  </a:lnTo>
                  <a:lnTo>
                    <a:pt x="18176" y="120000"/>
                  </a:lnTo>
                  <a:lnTo>
                    <a:pt x="101828" y="120000"/>
                  </a:lnTo>
                  <a:lnTo>
                    <a:pt x="105585" y="119850"/>
                  </a:lnTo>
                  <a:lnTo>
                    <a:pt x="108719" y="119254"/>
                  </a:lnTo>
                  <a:lnTo>
                    <a:pt x="111853" y="118510"/>
                  </a:lnTo>
                  <a:lnTo>
                    <a:pt x="114673" y="117468"/>
                  </a:lnTo>
                  <a:lnTo>
                    <a:pt x="116866" y="116128"/>
                  </a:lnTo>
                  <a:lnTo>
                    <a:pt x="118744" y="114639"/>
                  </a:lnTo>
                  <a:lnTo>
                    <a:pt x="119686" y="113001"/>
                  </a:lnTo>
                  <a:lnTo>
                    <a:pt x="119999" y="111365"/>
                  </a:lnTo>
                  <a:lnTo>
                    <a:pt x="119999" y="8487"/>
                  </a:lnTo>
                  <a:lnTo>
                    <a:pt x="119686" y="6849"/>
                  </a:lnTo>
                  <a:lnTo>
                    <a:pt x="118744" y="5211"/>
                  </a:lnTo>
                  <a:lnTo>
                    <a:pt x="116866" y="3721"/>
                  </a:lnTo>
                  <a:lnTo>
                    <a:pt x="114673" y="2531"/>
                  </a:lnTo>
                  <a:lnTo>
                    <a:pt x="111853" y="1340"/>
                  </a:lnTo>
                  <a:lnTo>
                    <a:pt x="108719" y="596"/>
                  </a:lnTo>
                  <a:lnTo>
                    <a:pt x="105585" y="149"/>
                  </a:lnTo>
                  <a:lnTo>
                    <a:pt x="10182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4" name="Google Shape;58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8097" y="1708262"/>
            <a:ext cx="1769656" cy="327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4"/>
          <p:cNvSpPr txBox="1"/>
          <p:nvPr>
            <p:ph type="title"/>
          </p:nvPr>
        </p:nvSpPr>
        <p:spPr>
          <a:xfrm>
            <a:off x="591923" y="284033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lang="en-US" sz="4800"/>
              <a:t>Mobile App Demonstration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2400"/>
              <a:buFont typeface="Trebuchet MS"/>
              <a:buNone/>
            </a:pPr>
            <a:r>
              <a:rPr lang="en-US"/>
              <a:t>DCI Dashboard</a:t>
            </a:r>
            <a:endParaRPr/>
          </a:p>
        </p:txBody>
      </p:sp>
      <p:sp>
        <p:nvSpPr>
          <p:cNvPr id="595" name="Google Shape;595;p10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lang="en-US" sz="1800"/>
              <a:t>DCI’s Super user Dashboard puts everything within easy reach for ease of use</a:t>
            </a:r>
            <a:endParaRPr sz="1800"/>
          </a:p>
        </p:txBody>
      </p:sp>
      <p:pic>
        <p:nvPicPr>
          <p:cNvPr id="596" name="Google Shape;59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174099"/>
            <a:ext cx="7402141" cy="449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lang="en-US"/>
              <a:t>Auto Approval</a:t>
            </a:r>
            <a:br>
              <a:rPr lang="en-US"/>
            </a:br>
            <a:r>
              <a:rPr lang="en-US" sz="2000"/>
              <a:t>DCI will automatically approve entries that meet the following criteria:</a:t>
            </a:r>
            <a:endParaRPr/>
          </a:p>
        </p:txBody>
      </p:sp>
      <p:sp>
        <p:nvSpPr>
          <p:cNvPr id="602" name="Google Shape;602;p106"/>
          <p:cNvSpPr txBox="1"/>
          <p:nvPr>
            <p:ph idx="1" type="body"/>
          </p:nvPr>
        </p:nvSpPr>
        <p:spPr>
          <a:xfrm>
            <a:off x="677334" y="1930401"/>
            <a:ext cx="8596668" cy="1528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/>
              <a:t>Does not put the employee over 40 hours in the work week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/>
              <a:t>Has valid and complete EVV (if EVV is required)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/>
              <a:t>Does not put the client over any authorization limits</a:t>
            </a:r>
            <a:endParaRPr/>
          </a:p>
          <a:p>
            <a:pPr indent="0" lvl="0" marL="1371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603" name="Google Shape;603;p106"/>
          <p:cNvSpPr txBox="1"/>
          <p:nvPr/>
        </p:nvSpPr>
        <p:spPr>
          <a:xfrm>
            <a:off x="579567" y="3539705"/>
            <a:ext cx="8918115" cy="575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b="0" i="0" lang="en-US" sz="2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Entries that fail auto approve move to a pending status for Employer action:</a:t>
            </a:r>
            <a:endParaRPr b="0" i="0" sz="36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04" name="Google Shape;60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18" y="3956649"/>
            <a:ext cx="7610296" cy="262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1"/>
          <p:cNvSpPr txBox="1"/>
          <p:nvPr>
            <p:ph type="title"/>
          </p:nvPr>
        </p:nvSpPr>
        <p:spPr>
          <a:xfrm>
            <a:off x="677334" y="609600"/>
            <a:ext cx="898073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When you’re with DCI back office is easy!!</a:t>
            </a:r>
            <a:endParaRPr b="0" i="0" sz="36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1" name="Google Shape;611;p31"/>
          <p:cNvSpPr txBox="1"/>
          <p:nvPr>
            <p:ph idx="1" type="body"/>
          </p:nvPr>
        </p:nvSpPr>
        <p:spPr>
          <a:xfrm>
            <a:off x="677334" y="1765738"/>
            <a:ext cx="4184035" cy="427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Payroll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DCI uses the EVV and time entry data to process payroll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DCI payroll handles all payroll functions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PTO, Vacation, Multiple pay rates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Batch processes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payroll module can integrate with other payroll providers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2" name="Google Shape;612;p31"/>
          <p:cNvSpPr txBox="1"/>
          <p:nvPr>
            <p:ph idx="2" type="body"/>
          </p:nvPr>
        </p:nvSpPr>
        <p:spPr>
          <a:xfrm>
            <a:off x="5089970" y="1702677"/>
            <a:ext cx="4184034" cy="4338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Billing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DCI uses the Authorization Module and the time entry and EVV information to generate billing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Identifies potential billing issues in real time to make sure you get paid for the services you are providing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Auto approval for compliant claims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en-US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Daily billing to optimize cash flow</a:t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en-US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DCI helps you optimize revenue by tracking and reporting utilization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7"/>
          <p:cNvSpPr txBox="1"/>
          <p:nvPr>
            <p:ph type="title"/>
          </p:nvPr>
        </p:nvSpPr>
        <p:spPr>
          <a:xfrm>
            <a:off x="609600" y="39774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How to manage remote employees and best practices	</a:t>
            </a:r>
            <a:endParaRPr b="0" i="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9" name="Google Shape;619;p107"/>
          <p:cNvSpPr txBox="1"/>
          <p:nvPr>
            <p:ph idx="1" type="body"/>
          </p:nvPr>
        </p:nvSpPr>
        <p:spPr>
          <a:xfrm>
            <a:off x="597225" y="1396313"/>
            <a:ext cx="8621400" cy="5338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As we demonstrated, DCI can help your organization manage remote employees during the pandemic but also after, setting up your agency to thrive and grow in the future.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Our Training and Compliance Module allows for easy tracking and education of staff </a:t>
            </a:r>
            <a:r>
              <a:rPr lang="en-US" sz="2400"/>
              <a:t>whether</a:t>
            </a:r>
            <a:r>
              <a:rPr lang="en-US" sz="2400"/>
              <a:t> onsite or remote, automating all of the tracking and training requirements for an organization saving time and money!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Automation allows users to get back to caregiving and reduce the amount of time spent on Administrative tasks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If you would like to learn More about DCI and how we can help feel free to reach out to us at sales@dcisoftware.com or call us at (480)295-3307</a:t>
            </a:r>
            <a:br>
              <a:rPr lang="en-US" sz="2400"/>
            </a:br>
            <a:endParaRPr sz="2400"/>
          </a:p>
          <a:p>
            <a:pPr indent="0" lvl="0" marL="1371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0" lvl="0" marL="1371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8"/>
          <p:cNvSpPr txBox="1"/>
          <p:nvPr>
            <p:ph type="title"/>
          </p:nvPr>
        </p:nvSpPr>
        <p:spPr>
          <a:xfrm>
            <a:off x="1110031" y="516320"/>
            <a:ext cx="8596800" cy="5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Questions...</a:t>
            </a:r>
            <a:b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Thoughts... </a:t>
            </a:r>
            <a:b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Feedback...</a:t>
            </a:r>
            <a:b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6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200"/>
              <a:t>After the presentation we will randomly choose an attendee to win our $100 Amazon Gift Card</a:t>
            </a:r>
            <a:br>
              <a:rPr lang="en-US" sz="6000"/>
            </a:br>
            <a:endParaRPr b="0" i="0" sz="60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26" name="Google Shape;6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00" y="312450"/>
            <a:ext cx="1857251" cy="18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9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600"/>
              <a:buFont typeface="Trebuchet MS"/>
              <a:buNone/>
            </a:pPr>
            <a:r>
              <a:rPr lang="en-US"/>
              <a:t>Agenda for Today’s Webinar</a:t>
            </a:r>
            <a:endParaRPr/>
          </a:p>
        </p:txBody>
      </p:sp>
      <p:sp>
        <p:nvSpPr>
          <p:cNvPr id="480" name="Google Shape;480;p97"/>
          <p:cNvSpPr txBox="1"/>
          <p:nvPr>
            <p:ph idx="1" type="body"/>
          </p:nvPr>
        </p:nvSpPr>
        <p:spPr>
          <a:xfrm>
            <a:off x="677334" y="1874567"/>
            <a:ext cx="8596800" cy="437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Who is DCI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How can a Business Management Platform really help?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Discussion of Training and Employee Management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How does this fit into DCI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DCI Demonstration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Discussion on how to manage remote employees w our Time and Attendance, Training, and messaging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2400"/>
              <a:t>Q&amp;A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8"/>
          <p:cNvSpPr txBox="1"/>
          <p:nvPr/>
        </p:nvSpPr>
        <p:spPr>
          <a:xfrm>
            <a:off x="709675" y="389345"/>
            <a:ext cx="25113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Who We Are</a:t>
            </a:r>
            <a:endParaRPr b="1" i="0" sz="30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73A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87" name="Google Shape;487;p98"/>
          <p:cNvSpPr txBox="1"/>
          <p:nvPr/>
        </p:nvSpPr>
        <p:spPr>
          <a:xfrm>
            <a:off x="709667" y="1092849"/>
            <a:ext cx="8730033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Mindi Mitchell, COO (Portland, OR)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19 years of industry experience working at and leading multi-state agencies: I/DD, residential, supported living, day programs, employment, foster care,  HCBS, etc.</a:t>
            </a:r>
            <a:endParaRPr b="0"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8" name="Google Shape;488;p98"/>
          <p:cNvSpPr txBox="1"/>
          <p:nvPr/>
        </p:nvSpPr>
        <p:spPr>
          <a:xfrm>
            <a:off x="709668" y="3669233"/>
            <a:ext cx="8730032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Marisa Balbo, Innovation Assoc. (Scottsdale, AZ)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17 years of industry experience: Provider Relations and Contracting Supervisor, Manager and Director Behavioral Health/IDD/MCO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9" name="Google Shape;48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8136" y="947345"/>
            <a:ext cx="1076500" cy="109270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98"/>
          <p:cNvSpPr txBox="1"/>
          <p:nvPr/>
        </p:nvSpPr>
        <p:spPr>
          <a:xfrm>
            <a:off x="709668" y="2381041"/>
            <a:ext cx="8730032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Brian Perry, VP of Sales (Austin, TX)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15 years of sales and sales management experience and 9 years healthcare IT experience managing teams of sales executives and project managers.</a:t>
            </a:r>
            <a:endParaRPr b="0" i="1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1" name="Google Shape;491;p98"/>
          <p:cNvPicPr preferRelativeResize="0"/>
          <p:nvPr/>
        </p:nvPicPr>
        <p:blipFill rotWithShape="1">
          <a:blip r:embed="rId4">
            <a:alphaModFix/>
          </a:blip>
          <a:srcRect b="0" l="0" r="5996" t="10799"/>
          <a:stretch/>
        </p:blipFill>
        <p:spPr>
          <a:xfrm>
            <a:off x="10278133" y="2418297"/>
            <a:ext cx="1076503" cy="98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78134" y="3772886"/>
            <a:ext cx="1076503" cy="115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"/>
          <p:cNvSpPr/>
          <p:nvPr/>
        </p:nvSpPr>
        <p:spPr>
          <a:xfrm>
            <a:off x="11193650" y="6104525"/>
            <a:ext cx="998400" cy="66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00" y="5619837"/>
            <a:ext cx="2435075" cy="114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"/>
          <p:cNvSpPr txBox="1"/>
          <p:nvPr/>
        </p:nvSpPr>
        <p:spPr>
          <a:xfrm>
            <a:off x="2518175" y="1525350"/>
            <a:ext cx="2629800" cy="5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OUR VISION</a:t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OUR VALUES</a:t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OUR GOAL</a:t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2" name="Google Shape;502;p4"/>
          <p:cNvSpPr txBox="1"/>
          <p:nvPr/>
        </p:nvSpPr>
        <p:spPr>
          <a:xfrm>
            <a:off x="4855454" y="1528025"/>
            <a:ext cx="59448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“Reinventing direct care administration to create a sustainable future.”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“Design state of the art systems that streamline administration and direct more resources to caregiving.”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“Pioneering innovations for compliance, quality of care, and higher direct care wages.”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“To become your trusted technology partner.”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3" name="Google Shape;503;p4"/>
          <p:cNvSpPr txBox="1"/>
          <p:nvPr/>
        </p:nvSpPr>
        <p:spPr>
          <a:xfrm>
            <a:off x="5695650" y="739638"/>
            <a:ext cx="40071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Believe</a:t>
            </a:r>
            <a:endParaRPr b="1" i="0" sz="30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73A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9"/>
          <p:cNvSpPr txBox="1"/>
          <p:nvPr>
            <p:ph type="title"/>
          </p:nvPr>
        </p:nvSpPr>
        <p:spPr>
          <a:xfrm>
            <a:off x="609600" y="39774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How can a Business Management Platform really help?</a:t>
            </a:r>
            <a:endParaRPr b="0" i="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99"/>
          <p:cNvSpPr txBox="1"/>
          <p:nvPr>
            <p:ph idx="1" type="body"/>
          </p:nvPr>
        </p:nvSpPr>
        <p:spPr>
          <a:xfrm>
            <a:off x="597225" y="1012023"/>
            <a:ext cx="8621400" cy="5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Char char="▶"/>
            </a:pPr>
            <a:r>
              <a:rPr lang="en-US" sz="2400"/>
              <a:t>Track and record Time and Attendance remotely and accurately.</a:t>
            </a:r>
            <a:endParaRPr sz="2400"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Char char="▶"/>
            </a:pPr>
            <a:r>
              <a:rPr lang="en-US" sz="2400"/>
              <a:t>Easily track mileage and client transportation</a:t>
            </a: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Char char="▶"/>
            </a:pPr>
            <a:r>
              <a:rPr lang="en-US" sz="2400"/>
              <a:t>Manage Authorizations seamlessly and have the ability to track utilization in real time</a:t>
            </a: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Char char="▶"/>
            </a:pPr>
            <a:r>
              <a:rPr lang="en-US" sz="2400"/>
              <a:t>Capture all the data that you need to pay your employees and bill your funding sources easily and with great accuracy</a:t>
            </a:r>
            <a:endParaRPr/>
          </a:p>
          <a:p>
            <a:pPr indent="0" lvl="0" marL="1371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0"/>
          <p:cNvSpPr txBox="1"/>
          <p:nvPr>
            <p:ph type="title"/>
          </p:nvPr>
        </p:nvSpPr>
        <p:spPr>
          <a:xfrm>
            <a:off x="609600" y="39774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Training and Employee Management</a:t>
            </a:r>
            <a:endParaRPr b="0" i="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100"/>
          <p:cNvSpPr txBox="1"/>
          <p:nvPr>
            <p:ph idx="1" type="body"/>
          </p:nvPr>
        </p:nvSpPr>
        <p:spPr>
          <a:xfrm>
            <a:off x="597225" y="1012023"/>
            <a:ext cx="8621400" cy="5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Char char="▶"/>
            </a:pPr>
            <a:r>
              <a:rPr lang="en-US" sz="2400"/>
              <a:t>Training remote employees, how do I even?</a:t>
            </a:r>
            <a:endParaRPr sz="2400"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Char char="▶"/>
            </a:pPr>
            <a:r>
              <a:rPr lang="en-US" sz="2400"/>
              <a:t>How do I keep up with all of the compliance items?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sz="2400"/>
              <a:t>How do we make sure our staff is trained</a:t>
            </a:r>
            <a:endParaRPr sz="2400"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sz="2400"/>
              <a:t>How do we easily chat about clients, and other sensitive issues without having too many calls each day?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0" lvl="0" marL="1371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"/>
          <p:cNvSpPr txBox="1"/>
          <p:nvPr>
            <p:ph idx="1" type="body"/>
          </p:nvPr>
        </p:nvSpPr>
        <p:spPr>
          <a:xfrm>
            <a:off x="155400" y="324825"/>
            <a:ext cx="5293200" cy="6267000"/>
          </a:xfrm>
          <a:prstGeom prst="rect">
            <a:avLst/>
          </a:prstGeom>
          <a:solidFill>
            <a:srgbClr val="0070C0">
              <a:alpha val="75294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400">
                <a:solidFill>
                  <a:srgbClr val="FFFFFF"/>
                </a:solidFill>
              </a:rPr>
              <a:t>Integrating Business Processes...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Authorization Management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Time and Attendance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Electronic Visit Verification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Payroll Processing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Billing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Real Time Reporting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Alerts and Notifications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Scheduling and Shift Trading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Training and Compliance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Rating Direct Care Quality</a:t>
            </a:r>
            <a:endParaRPr>
              <a:solidFill>
                <a:srgbClr val="FFFFFF"/>
              </a:solidFill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>
                <a:solidFill>
                  <a:srgbClr val="FFFFFF"/>
                </a:solidFill>
              </a:rPr>
              <a:t>Making Employment Management Easy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524" name="Google Shape;5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750" y="2593612"/>
            <a:ext cx="2435075" cy="114591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"/>
          <p:cNvSpPr/>
          <p:nvPr/>
        </p:nvSpPr>
        <p:spPr>
          <a:xfrm>
            <a:off x="4562375" y="1323025"/>
            <a:ext cx="1670700" cy="16731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"/>
          <p:cNvSpPr/>
          <p:nvPr/>
        </p:nvSpPr>
        <p:spPr>
          <a:xfrm>
            <a:off x="4201225" y="3066725"/>
            <a:ext cx="1731600" cy="16731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 txBox="1"/>
          <p:nvPr/>
        </p:nvSpPr>
        <p:spPr>
          <a:xfrm>
            <a:off x="4262275" y="3642000"/>
            <a:ext cx="1670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 Authorizations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8" name="Google Shape;528;p6"/>
          <p:cNvSpPr/>
          <p:nvPr/>
        </p:nvSpPr>
        <p:spPr>
          <a:xfrm>
            <a:off x="5928450" y="241075"/>
            <a:ext cx="1670700" cy="16731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"/>
          <p:cNvSpPr/>
          <p:nvPr/>
        </p:nvSpPr>
        <p:spPr>
          <a:xfrm>
            <a:off x="7745675" y="261925"/>
            <a:ext cx="1670700" cy="16320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>
            <a:off x="9126375" y="1462525"/>
            <a:ext cx="1670700" cy="16320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"/>
          <p:cNvSpPr/>
          <p:nvPr/>
        </p:nvSpPr>
        <p:spPr>
          <a:xfrm>
            <a:off x="9344600" y="3206650"/>
            <a:ext cx="1670700" cy="16731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 txBox="1"/>
          <p:nvPr/>
        </p:nvSpPr>
        <p:spPr>
          <a:xfrm>
            <a:off x="4866300" y="1940125"/>
            <a:ext cx="1504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Training &amp; Compliance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3" name="Google Shape;533;p6"/>
          <p:cNvSpPr txBox="1"/>
          <p:nvPr/>
        </p:nvSpPr>
        <p:spPr>
          <a:xfrm>
            <a:off x="6070175" y="845725"/>
            <a:ext cx="1504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Scheduling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4" name="Google Shape;534;p6"/>
          <p:cNvSpPr txBox="1"/>
          <p:nvPr/>
        </p:nvSpPr>
        <p:spPr>
          <a:xfrm>
            <a:off x="7799225" y="652075"/>
            <a:ext cx="15045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4. EVV, Time Entry &amp; Transportation Tracking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6"/>
          <p:cNvSpPr txBox="1"/>
          <p:nvPr/>
        </p:nvSpPr>
        <p:spPr>
          <a:xfrm>
            <a:off x="9162825" y="2036163"/>
            <a:ext cx="1504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5. Client Rating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6" name="Google Shape;536;p6"/>
          <p:cNvSpPr txBox="1"/>
          <p:nvPr/>
        </p:nvSpPr>
        <p:spPr>
          <a:xfrm>
            <a:off x="9438175" y="3615300"/>
            <a:ext cx="1504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6. Business Rules &amp; Approvals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7" name="Google Shape;537;p6"/>
          <p:cNvSpPr/>
          <p:nvPr/>
        </p:nvSpPr>
        <p:spPr>
          <a:xfrm rot="1072952">
            <a:off x="6229473" y="4028621"/>
            <a:ext cx="275510" cy="162602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"/>
          <p:cNvSpPr/>
          <p:nvPr/>
        </p:nvSpPr>
        <p:spPr>
          <a:xfrm rot="3745">
            <a:off x="7375475" y="4130250"/>
            <a:ext cx="275400" cy="1804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"/>
          <p:cNvSpPr/>
          <p:nvPr/>
        </p:nvSpPr>
        <p:spPr>
          <a:xfrm rot="-847626">
            <a:off x="8502115" y="4028682"/>
            <a:ext cx="275327" cy="162605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"/>
          <p:cNvSpPr txBox="1"/>
          <p:nvPr/>
        </p:nvSpPr>
        <p:spPr>
          <a:xfrm>
            <a:off x="5467525" y="5745125"/>
            <a:ext cx="10812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Billing &amp; Payroll</a:t>
            </a:r>
            <a:endParaRPr b="0" i="0" sz="2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41" name="Google Shape;541;p6"/>
          <p:cNvSpPr txBox="1"/>
          <p:nvPr/>
        </p:nvSpPr>
        <p:spPr>
          <a:xfrm>
            <a:off x="6697950" y="6032925"/>
            <a:ext cx="15918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Alerts &amp; Notifications</a:t>
            </a:r>
            <a:endParaRPr b="0" i="0" sz="2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42" name="Google Shape;542;p6"/>
          <p:cNvSpPr txBox="1"/>
          <p:nvPr/>
        </p:nvSpPr>
        <p:spPr>
          <a:xfrm>
            <a:off x="8134650" y="5840625"/>
            <a:ext cx="17316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Quality of Care Analytics</a:t>
            </a:r>
            <a:endParaRPr b="0" i="0" sz="2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43" name="Google Shape;543;p6"/>
          <p:cNvSpPr/>
          <p:nvPr/>
        </p:nvSpPr>
        <p:spPr>
          <a:xfrm rot="-1372143">
            <a:off x="5844133" y="3325663"/>
            <a:ext cx="588998" cy="1335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"/>
          <p:cNvSpPr/>
          <p:nvPr/>
        </p:nvSpPr>
        <p:spPr>
          <a:xfrm rot="2282942">
            <a:off x="6222520" y="2377906"/>
            <a:ext cx="588965" cy="1335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6"/>
          <p:cNvSpPr/>
          <p:nvPr/>
        </p:nvSpPr>
        <p:spPr>
          <a:xfrm rot="4725181">
            <a:off x="7069109" y="2028578"/>
            <a:ext cx="589114" cy="1333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"/>
          <p:cNvSpPr/>
          <p:nvPr/>
        </p:nvSpPr>
        <p:spPr>
          <a:xfrm rot="6173378">
            <a:off x="8030144" y="2114666"/>
            <a:ext cx="589043" cy="1335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6"/>
          <p:cNvSpPr/>
          <p:nvPr/>
        </p:nvSpPr>
        <p:spPr>
          <a:xfrm rot="8704782">
            <a:off x="8705929" y="2926997"/>
            <a:ext cx="589061" cy="1335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"/>
          <p:cNvSpPr/>
          <p:nvPr/>
        </p:nvSpPr>
        <p:spPr>
          <a:xfrm rot="-9482811">
            <a:off x="8769918" y="3571986"/>
            <a:ext cx="589009" cy="1335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1"/>
          <p:cNvSpPr txBox="1"/>
          <p:nvPr>
            <p:ph type="title"/>
          </p:nvPr>
        </p:nvSpPr>
        <p:spPr>
          <a:xfrm>
            <a:off x="609600" y="39774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200"/>
              <a:buFont typeface="Trebuchet MS"/>
              <a:buNone/>
            </a:pPr>
            <a:r>
              <a:rPr b="0" i="0" lang="en-US" sz="3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The Authorization Module </a:t>
            </a:r>
            <a:endParaRPr b="0" i="0" sz="3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5" name="Google Shape;555;p101"/>
          <p:cNvSpPr txBox="1"/>
          <p:nvPr>
            <p:ph idx="1" type="body"/>
          </p:nvPr>
        </p:nvSpPr>
        <p:spPr>
          <a:xfrm>
            <a:off x="597225" y="1012023"/>
            <a:ext cx="8621400" cy="5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US" sz="2000"/>
              <a:t>Stores and manages authorizations from any funding source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Receives automated authorization updates from select funding source systems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b="0" i="0" lang="en-US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Capable of receiving imports to add or update authorizations from all other funding sources</a:t>
            </a:r>
            <a:endParaRPr b="0" i="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Enforces daily, weekly, and monthly authorization limits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Manages start dates, end dates, and expiration dates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Reports authorization balances in real time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system of record for all care management and billing transactions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Integrates with all other DCI modules to ensure compliance and optimize usage of care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02"/>
          <p:cNvSpPr txBox="1"/>
          <p:nvPr>
            <p:ph type="title"/>
          </p:nvPr>
        </p:nvSpPr>
        <p:spPr>
          <a:xfrm>
            <a:off x="627090" y="184666"/>
            <a:ext cx="8596668" cy="153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AB"/>
              </a:buClr>
              <a:buSzPts val="3200"/>
              <a:buFont typeface="Trebuchet MS"/>
              <a:buNone/>
            </a:pPr>
            <a:r>
              <a:rPr b="0" i="0" lang="en-US" sz="3400" u="none" cap="none" strike="noStrike">
                <a:solidFill>
                  <a:srgbClr val="0073AB"/>
                </a:solidFill>
                <a:latin typeface="Trebuchet MS"/>
                <a:ea typeface="Trebuchet MS"/>
                <a:cs typeface="Trebuchet MS"/>
                <a:sym typeface="Trebuchet MS"/>
              </a:rPr>
              <a:t>The Training Module </a:t>
            </a:r>
            <a:endParaRPr b="0" i="0" sz="3400" u="none" cap="none" strike="noStrike">
              <a:solidFill>
                <a:srgbClr val="0073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p102"/>
          <p:cNvSpPr txBox="1"/>
          <p:nvPr>
            <p:ph idx="1" type="body"/>
          </p:nvPr>
        </p:nvSpPr>
        <p:spPr>
          <a:xfrm>
            <a:off x="307800" y="1200150"/>
            <a:ext cx="9358800" cy="55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agencies to:</a:t>
            </a:r>
            <a:endParaRPr b="0" i="0" sz="2400" u="none" cap="none" strike="noStrike">
              <a:solidFill>
                <a:srgbClr val="0F759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F759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Configure training compliance at multiple levels:</a:t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68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Corporate, funding source, employee, client, and service code level</a:t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Tracks required trainings and proactively alerts employees and supervisors to increase compliance</a:t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Prevents any caregivers without proper training, background check, or certifications, from providing care </a:t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0F7597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The training module can also provide links to live training calendars or other online training systems</a:t>
            </a:r>
            <a:endParaRPr b="0" i="0" sz="2400" u="none" cap="none" strike="noStrike">
              <a:solidFill>
                <a:srgbClr val="0F7597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102"/>
          <p:cNvSpPr/>
          <p:nvPr/>
        </p:nvSpPr>
        <p:spPr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pFolio_Company_ppt_template_2015_Final">
  <a:themeElements>
    <a:clrScheme name="Appfolio Palette 1">
      <a:dk1>
        <a:srgbClr val="595959"/>
      </a:dk1>
      <a:lt1>
        <a:srgbClr val="FFFFFF"/>
      </a:lt1>
      <a:dk2>
        <a:srgbClr val="000000"/>
      </a:dk2>
      <a:lt2>
        <a:srgbClr val="EEECE1"/>
      </a:lt2>
      <a:accent1>
        <a:srgbClr val="00AFD5"/>
      </a:accent1>
      <a:accent2>
        <a:srgbClr val="E46C0A"/>
      </a:accent2>
      <a:accent3>
        <a:srgbClr val="9BBB59"/>
      </a:accent3>
      <a:accent4>
        <a:srgbClr val="8064A2"/>
      </a:accent4>
      <a:accent5>
        <a:srgbClr val="EED246"/>
      </a:accent5>
      <a:accent6>
        <a:srgbClr val="E46C0A"/>
      </a:accent6>
      <a:hlink>
        <a:srgbClr val="00AFDB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Marisa Balbo</dc:creator>
</cp:coreProperties>
</file>