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9"/>
  </p:notesMasterIdLst>
  <p:sldIdLst>
    <p:sldId id="257" r:id="rId5"/>
    <p:sldId id="292" r:id="rId6"/>
    <p:sldId id="293" r:id="rId7"/>
    <p:sldId id="295" r:id="rId8"/>
    <p:sldId id="431" r:id="rId9"/>
    <p:sldId id="296" r:id="rId10"/>
    <p:sldId id="445" r:id="rId11"/>
    <p:sldId id="444" r:id="rId12"/>
    <p:sldId id="439" r:id="rId13"/>
    <p:sldId id="298" r:id="rId14"/>
    <p:sldId id="303" r:id="rId15"/>
    <p:sldId id="442" r:id="rId16"/>
    <p:sldId id="304" r:id="rId17"/>
    <p:sldId id="29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856F00-B6DB-4289-BB32-CC8EB9F5C4F4}" v="17" dt="2022-08-30T13:28:26.0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17" autoAdjust="0"/>
    <p:restoredTop sz="67064" autoAdjust="0"/>
  </p:normalViewPr>
  <p:slideViewPr>
    <p:cSldViewPr snapToGrid="0">
      <p:cViewPr varScale="1">
        <p:scale>
          <a:sx n="70" d="100"/>
          <a:sy n="70" d="100"/>
        </p:scale>
        <p:origin x="1524"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na Martin" userId="c47cea11-a8f7-48cd-9346-b5e433350a64" providerId="ADAL" clId="{22856F00-B6DB-4289-BB32-CC8EB9F5C4F4}"/>
    <pc:docChg chg="undo custSel addSld delSld modSld sldOrd modMainMaster modNotesMaster">
      <pc:chgData name="Donna Martin" userId="c47cea11-a8f7-48cd-9346-b5e433350a64" providerId="ADAL" clId="{22856F00-B6DB-4289-BB32-CC8EB9F5C4F4}" dt="2022-08-30T13:52:22.790" v="582" actId="115"/>
      <pc:docMkLst>
        <pc:docMk/>
      </pc:docMkLst>
      <pc:sldChg chg="modSp mod">
        <pc:chgData name="Donna Martin" userId="c47cea11-a8f7-48cd-9346-b5e433350a64" providerId="ADAL" clId="{22856F00-B6DB-4289-BB32-CC8EB9F5C4F4}" dt="2022-08-30T13:06:31.378" v="185" actId="20577"/>
        <pc:sldMkLst>
          <pc:docMk/>
          <pc:sldMk cId="4293340943" sldId="257"/>
        </pc:sldMkLst>
        <pc:spChg chg="mod">
          <ac:chgData name="Donna Martin" userId="c47cea11-a8f7-48cd-9346-b5e433350a64" providerId="ADAL" clId="{22856F00-B6DB-4289-BB32-CC8EB9F5C4F4}" dt="2022-08-30T13:06:31.378" v="185" actId="20577"/>
          <ac:spMkLst>
            <pc:docMk/>
            <pc:sldMk cId="4293340943" sldId="257"/>
            <ac:spMk id="3" creationId="{C6B06A5A-7538-4499-BC76-43591356F403}"/>
          </ac:spMkLst>
        </pc:spChg>
        <pc:spChg chg="mod">
          <ac:chgData name="Donna Martin" userId="c47cea11-a8f7-48cd-9346-b5e433350a64" providerId="ADAL" clId="{22856F00-B6DB-4289-BB32-CC8EB9F5C4F4}" dt="2022-08-30T13:06:24.075" v="182"/>
          <ac:spMkLst>
            <pc:docMk/>
            <pc:sldMk cId="4293340943" sldId="257"/>
            <ac:spMk id="7" creationId="{6CA0FD2D-6977-45C3-8FDA-07772CEAD5A3}"/>
          </ac:spMkLst>
        </pc:spChg>
      </pc:sldChg>
      <pc:sldChg chg="addSp delSp modSp mod">
        <pc:chgData name="Donna Martin" userId="c47cea11-a8f7-48cd-9346-b5e433350a64" providerId="ADAL" clId="{22856F00-B6DB-4289-BB32-CC8EB9F5C4F4}" dt="2022-08-30T13:10:41.292" v="265" actId="20577"/>
        <pc:sldMkLst>
          <pc:docMk/>
          <pc:sldMk cId="539677876" sldId="292"/>
        </pc:sldMkLst>
        <pc:spChg chg="add mod">
          <ac:chgData name="Donna Martin" userId="c47cea11-a8f7-48cd-9346-b5e433350a64" providerId="ADAL" clId="{22856F00-B6DB-4289-BB32-CC8EB9F5C4F4}" dt="2022-08-30T13:10:41.292" v="265" actId="20577"/>
          <ac:spMkLst>
            <pc:docMk/>
            <pc:sldMk cId="539677876" sldId="292"/>
            <ac:spMk id="2" creationId="{52F5DDBF-1D16-551D-9EB6-5F3E21AE5E76}"/>
          </ac:spMkLst>
        </pc:spChg>
        <pc:spChg chg="del mod">
          <ac:chgData name="Donna Martin" userId="c47cea11-a8f7-48cd-9346-b5e433350a64" providerId="ADAL" clId="{22856F00-B6DB-4289-BB32-CC8EB9F5C4F4}" dt="2022-08-30T13:06:36.272" v="186"/>
          <ac:spMkLst>
            <pc:docMk/>
            <pc:sldMk cId="539677876" sldId="292"/>
            <ac:spMk id="4" creationId="{12302BA3-0A47-4D09-9423-62BA88E9432A}"/>
          </ac:spMkLst>
        </pc:spChg>
        <pc:spChg chg="mod">
          <ac:chgData name="Donna Martin" userId="c47cea11-a8f7-48cd-9346-b5e433350a64" providerId="ADAL" clId="{22856F00-B6DB-4289-BB32-CC8EB9F5C4F4}" dt="2022-08-30T13:10:37.759" v="260" actId="20577"/>
          <ac:spMkLst>
            <pc:docMk/>
            <pc:sldMk cId="539677876" sldId="292"/>
            <ac:spMk id="5" creationId="{32EE8916-A32B-47D5-A7A7-BB90CEF063F8}"/>
          </ac:spMkLst>
        </pc:spChg>
      </pc:sldChg>
      <pc:sldChg chg="addSp delSp modSp mod">
        <pc:chgData name="Donna Martin" userId="c47cea11-a8f7-48cd-9346-b5e433350a64" providerId="ADAL" clId="{22856F00-B6DB-4289-BB32-CC8EB9F5C4F4}" dt="2022-08-30T13:11:48.473" v="322" actId="6549"/>
        <pc:sldMkLst>
          <pc:docMk/>
          <pc:sldMk cId="844752100" sldId="293"/>
        </pc:sldMkLst>
        <pc:spChg chg="add mod">
          <ac:chgData name="Donna Martin" userId="c47cea11-a8f7-48cd-9346-b5e433350a64" providerId="ADAL" clId="{22856F00-B6DB-4289-BB32-CC8EB9F5C4F4}" dt="2022-08-30T13:10:45.543" v="267" actId="20577"/>
          <ac:spMkLst>
            <pc:docMk/>
            <pc:sldMk cId="844752100" sldId="293"/>
            <ac:spMk id="2" creationId="{4D82232F-F7F8-9A60-5E9B-FF5B811E1280}"/>
          </ac:spMkLst>
        </pc:spChg>
        <pc:spChg chg="mod">
          <ac:chgData name="Donna Martin" userId="c47cea11-a8f7-48cd-9346-b5e433350a64" providerId="ADAL" clId="{22856F00-B6DB-4289-BB32-CC8EB9F5C4F4}" dt="2022-08-30T13:11:48.473" v="322" actId="6549"/>
          <ac:spMkLst>
            <pc:docMk/>
            <pc:sldMk cId="844752100" sldId="293"/>
            <ac:spMk id="4" creationId="{12302BA3-0A47-4D09-9423-62BA88E9432A}"/>
          </ac:spMkLst>
        </pc:spChg>
        <pc:spChg chg="del">
          <ac:chgData name="Donna Martin" userId="c47cea11-a8f7-48cd-9346-b5e433350a64" providerId="ADAL" clId="{22856F00-B6DB-4289-BB32-CC8EB9F5C4F4}" dt="2022-08-30T13:09:51.245" v="242"/>
          <ac:spMkLst>
            <pc:docMk/>
            <pc:sldMk cId="844752100" sldId="293"/>
            <ac:spMk id="5" creationId="{32EE8916-A32B-47D5-A7A7-BB90CEF063F8}"/>
          </ac:spMkLst>
        </pc:spChg>
      </pc:sldChg>
      <pc:sldChg chg="addSp delSp modSp del mod">
        <pc:chgData name="Donna Martin" userId="c47cea11-a8f7-48cd-9346-b5e433350a64" providerId="ADAL" clId="{22856F00-B6DB-4289-BB32-CC8EB9F5C4F4}" dt="2022-08-30T13:21:03.019" v="516" actId="47"/>
        <pc:sldMkLst>
          <pc:docMk/>
          <pc:sldMk cId="1382764740" sldId="294"/>
        </pc:sldMkLst>
        <pc:spChg chg="add mod">
          <ac:chgData name="Donna Martin" userId="c47cea11-a8f7-48cd-9346-b5e433350a64" providerId="ADAL" clId="{22856F00-B6DB-4289-BB32-CC8EB9F5C4F4}" dt="2022-08-30T13:14:18.370" v="330"/>
          <ac:spMkLst>
            <pc:docMk/>
            <pc:sldMk cId="1382764740" sldId="294"/>
            <ac:spMk id="2" creationId="{39CBB4F5-6D75-D826-8782-132E306EA2C6}"/>
          </ac:spMkLst>
        </pc:spChg>
        <pc:spChg chg="mod">
          <ac:chgData name="Donna Martin" userId="c47cea11-a8f7-48cd-9346-b5e433350a64" providerId="ADAL" clId="{22856F00-B6DB-4289-BB32-CC8EB9F5C4F4}" dt="2022-08-30T13:20:43.938" v="501" actId="6549"/>
          <ac:spMkLst>
            <pc:docMk/>
            <pc:sldMk cId="1382764740" sldId="294"/>
            <ac:spMk id="4" creationId="{12302BA3-0A47-4D09-9423-62BA88E9432A}"/>
          </ac:spMkLst>
        </pc:spChg>
        <pc:spChg chg="del">
          <ac:chgData name="Donna Martin" userId="c47cea11-a8f7-48cd-9346-b5e433350a64" providerId="ADAL" clId="{22856F00-B6DB-4289-BB32-CC8EB9F5C4F4}" dt="2022-08-30T13:14:18.370" v="330"/>
          <ac:spMkLst>
            <pc:docMk/>
            <pc:sldMk cId="1382764740" sldId="294"/>
            <ac:spMk id="5" creationId="{32EE8916-A32B-47D5-A7A7-BB90CEF063F8}"/>
          </ac:spMkLst>
        </pc:spChg>
      </pc:sldChg>
      <pc:sldChg chg="addSp delSp modSp mod">
        <pc:chgData name="Donna Martin" userId="c47cea11-a8f7-48cd-9346-b5e433350a64" providerId="ADAL" clId="{22856F00-B6DB-4289-BB32-CC8EB9F5C4F4}" dt="2022-08-30T13:20:57.037" v="515" actId="20577"/>
        <pc:sldMkLst>
          <pc:docMk/>
          <pc:sldMk cId="2299381031" sldId="295"/>
        </pc:sldMkLst>
        <pc:spChg chg="add mod">
          <ac:chgData name="Donna Martin" userId="c47cea11-a8f7-48cd-9346-b5e433350a64" providerId="ADAL" clId="{22856F00-B6DB-4289-BB32-CC8EB9F5C4F4}" dt="2022-08-30T13:20:57.037" v="515" actId="20577"/>
          <ac:spMkLst>
            <pc:docMk/>
            <pc:sldMk cId="2299381031" sldId="295"/>
            <ac:spMk id="2" creationId="{2C2049E1-F910-01C0-472E-7B954BD56C9B}"/>
          </ac:spMkLst>
        </pc:spChg>
        <pc:spChg chg="mod">
          <ac:chgData name="Donna Martin" userId="c47cea11-a8f7-48cd-9346-b5e433350a64" providerId="ADAL" clId="{22856F00-B6DB-4289-BB32-CC8EB9F5C4F4}" dt="2022-08-30T13:20:32.376" v="500" actId="6549"/>
          <ac:spMkLst>
            <pc:docMk/>
            <pc:sldMk cId="2299381031" sldId="295"/>
            <ac:spMk id="4" creationId="{12302BA3-0A47-4D09-9423-62BA88E9432A}"/>
          </ac:spMkLst>
        </pc:spChg>
        <pc:spChg chg="del">
          <ac:chgData name="Donna Martin" userId="c47cea11-a8f7-48cd-9346-b5e433350a64" providerId="ADAL" clId="{22856F00-B6DB-4289-BB32-CC8EB9F5C4F4}" dt="2022-08-30T13:16:13.908" v="380"/>
          <ac:spMkLst>
            <pc:docMk/>
            <pc:sldMk cId="2299381031" sldId="295"/>
            <ac:spMk id="5" creationId="{32EE8916-A32B-47D5-A7A7-BB90CEF063F8}"/>
          </ac:spMkLst>
        </pc:spChg>
      </pc:sldChg>
      <pc:sldChg chg="modSp mod">
        <pc:chgData name="Donna Martin" userId="c47cea11-a8f7-48cd-9346-b5e433350a64" providerId="ADAL" clId="{22856F00-B6DB-4289-BB32-CC8EB9F5C4F4}" dt="2022-08-30T13:18:48.201" v="441" actId="15"/>
        <pc:sldMkLst>
          <pc:docMk/>
          <pc:sldMk cId="3792555900" sldId="296"/>
        </pc:sldMkLst>
        <pc:spChg chg="mod">
          <ac:chgData name="Donna Martin" userId="c47cea11-a8f7-48cd-9346-b5e433350a64" providerId="ADAL" clId="{22856F00-B6DB-4289-BB32-CC8EB9F5C4F4}" dt="2022-08-30T13:18:48.201" v="441" actId="15"/>
          <ac:spMkLst>
            <pc:docMk/>
            <pc:sldMk cId="3792555900" sldId="296"/>
            <ac:spMk id="4" creationId="{12302BA3-0A47-4D09-9423-62BA88E9432A}"/>
          </ac:spMkLst>
        </pc:spChg>
        <pc:spChg chg="mod">
          <ac:chgData name="Donna Martin" userId="c47cea11-a8f7-48cd-9346-b5e433350a64" providerId="ADAL" clId="{22856F00-B6DB-4289-BB32-CC8EB9F5C4F4}" dt="2022-08-30T13:17:46.008" v="422" actId="20577"/>
          <ac:spMkLst>
            <pc:docMk/>
            <pc:sldMk cId="3792555900" sldId="296"/>
            <ac:spMk id="5" creationId="{32EE8916-A32B-47D5-A7A7-BB90CEF063F8}"/>
          </ac:spMkLst>
        </pc:spChg>
      </pc:sldChg>
      <pc:sldChg chg="add ord">
        <pc:chgData name="Donna Martin" userId="c47cea11-a8f7-48cd-9346-b5e433350a64" providerId="ADAL" clId="{22856F00-B6DB-4289-BB32-CC8EB9F5C4F4}" dt="2022-08-30T13:24:59.314" v="529"/>
        <pc:sldMkLst>
          <pc:docMk/>
          <pc:sldMk cId="1200046728" sldId="298"/>
        </pc:sldMkLst>
      </pc:sldChg>
      <pc:sldChg chg="addSp delSp modSp add mod ord modClrScheme chgLayout">
        <pc:chgData name="Donna Martin" userId="c47cea11-a8f7-48cd-9346-b5e433350a64" providerId="ADAL" clId="{22856F00-B6DB-4289-BB32-CC8EB9F5C4F4}" dt="2022-08-30T13:52:22.790" v="582" actId="115"/>
        <pc:sldMkLst>
          <pc:docMk/>
          <pc:sldMk cId="3860343195" sldId="303"/>
        </pc:sldMkLst>
        <pc:spChg chg="mod ord">
          <ac:chgData name="Donna Martin" userId="c47cea11-a8f7-48cd-9346-b5e433350a64" providerId="ADAL" clId="{22856F00-B6DB-4289-BB32-CC8EB9F5C4F4}" dt="2022-08-30T13:52:17.832" v="581" actId="26606"/>
          <ac:spMkLst>
            <pc:docMk/>
            <pc:sldMk cId="3860343195" sldId="303"/>
            <ac:spMk id="2" creationId="{8EBCE9D6-BD80-E408-A4F1-F1398C577009}"/>
          </ac:spMkLst>
        </pc:spChg>
        <pc:spChg chg="add del mod">
          <ac:chgData name="Donna Martin" userId="c47cea11-a8f7-48cd-9346-b5e433350a64" providerId="ADAL" clId="{22856F00-B6DB-4289-BB32-CC8EB9F5C4F4}" dt="2022-08-30T13:28:26.043" v="567"/>
          <ac:spMkLst>
            <pc:docMk/>
            <pc:sldMk cId="3860343195" sldId="303"/>
            <ac:spMk id="3" creationId="{76C67C09-B67E-52A6-B7BA-C507CB5A5DBC}"/>
          </ac:spMkLst>
        </pc:spChg>
        <pc:spChg chg="mod ord">
          <ac:chgData name="Donna Martin" userId="c47cea11-a8f7-48cd-9346-b5e433350a64" providerId="ADAL" clId="{22856F00-B6DB-4289-BB32-CC8EB9F5C4F4}" dt="2022-08-30T13:52:22.790" v="582" actId="115"/>
          <ac:spMkLst>
            <pc:docMk/>
            <pc:sldMk cId="3860343195" sldId="303"/>
            <ac:spMk id="4" creationId="{25E43553-CFDF-CD53-66F5-31174D19A5C5}"/>
          </ac:spMkLst>
        </pc:spChg>
        <pc:spChg chg="add del mod">
          <ac:chgData name="Donna Martin" userId="c47cea11-a8f7-48cd-9346-b5e433350a64" providerId="ADAL" clId="{22856F00-B6DB-4289-BB32-CC8EB9F5C4F4}" dt="2022-08-30T13:28:26.043" v="567"/>
          <ac:spMkLst>
            <pc:docMk/>
            <pc:sldMk cId="3860343195" sldId="303"/>
            <ac:spMk id="5" creationId="{30BC583A-9C00-D01A-57B1-7EDB2BADE0A3}"/>
          </ac:spMkLst>
        </pc:spChg>
        <pc:spChg chg="add del mod">
          <ac:chgData name="Donna Martin" userId="c47cea11-a8f7-48cd-9346-b5e433350a64" providerId="ADAL" clId="{22856F00-B6DB-4289-BB32-CC8EB9F5C4F4}" dt="2022-08-30T13:52:17.832" v="581" actId="26606"/>
          <ac:spMkLst>
            <pc:docMk/>
            <pc:sldMk cId="3860343195" sldId="303"/>
            <ac:spMk id="9" creationId="{78845774-2E06-E281-8121-D907B25F7E9D}"/>
          </ac:spMkLst>
        </pc:spChg>
      </pc:sldChg>
      <pc:sldChg chg="modSp add mod modClrScheme chgLayout">
        <pc:chgData name="Donna Martin" userId="c47cea11-a8f7-48cd-9346-b5e433350a64" providerId="ADAL" clId="{22856F00-B6DB-4289-BB32-CC8EB9F5C4F4}" dt="2022-08-30T13:30:25.647" v="576" actId="14100"/>
        <pc:sldMkLst>
          <pc:docMk/>
          <pc:sldMk cId="3976176568" sldId="304"/>
        </pc:sldMkLst>
        <pc:spChg chg="mod ord">
          <ac:chgData name="Donna Martin" userId="c47cea11-a8f7-48cd-9346-b5e433350a64" providerId="ADAL" clId="{22856F00-B6DB-4289-BB32-CC8EB9F5C4F4}" dt="2022-08-30T13:30:07.885" v="575" actId="700"/>
          <ac:spMkLst>
            <pc:docMk/>
            <pc:sldMk cId="3976176568" sldId="304"/>
            <ac:spMk id="2" creationId="{342C2C2B-ACC7-7EF2-AF4D-05A74250E250}"/>
          </ac:spMkLst>
        </pc:spChg>
        <pc:spChg chg="mod ord">
          <ac:chgData name="Donna Martin" userId="c47cea11-a8f7-48cd-9346-b5e433350a64" providerId="ADAL" clId="{22856F00-B6DB-4289-BB32-CC8EB9F5C4F4}" dt="2022-08-30T13:30:25.647" v="576" actId="14100"/>
          <ac:spMkLst>
            <pc:docMk/>
            <pc:sldMk cId="3976176568" sldId="304"/>
            <ac:spMk id="7" creationId="{7CE6FE97-022C-4806-6F7A-5D519AFEA3A6}"/>
          </ac:spMkLst>
        </pc:spChg>
      </pc:sldChg>
      <pc:sldChg chg="delSp add mod ord">
        <pc:chgData name="Donna Martin" userId="c47cea11-a8f7-48cd-9346-b5e433350a64" providerId="ADAL" clId="{22856F00-B6DB-4289-BB32-CC8EB9F5C4F4}" dt="2022-08-30T13:17:22.774" v="406"/>
        <pc:sldMkLst>
          <pc:docMk/>
          <pc:sldMk cId="2334946659" sldId="431"/>
        </pc:sldMkLst>
        <pc:spChg chg="del">
          <ac:chgData name="Donna Martin" userId="c47cea11-a8f7-48cd-9346-b5e433350a64" providerId="ADAL" clId="{22856F00-B6DB-4289-BB32-CC8EB9F5C4F4}" dt="2022-08-30T13:17:18.354" v="404" actId="478"/>
          <ac:spMkLst>
            <pc:docMk/>
            <pc:sldMk cId="2334946659" sldId="431"/>
            <ac:spMk id="3" creationId="{08F861A4-2289-4EFD-9A3E-F45072130E32}"/>
          </ac:spMkLst>
        </pc:spChg>
      </pc:sldChg>
      <pc:sldChg chg="delSp modSp new del mod">
        <pc:chgData name="Donna Martin" userId="c47cea11-a8f7-48cd-9346-b5e433350a64" providerId="ADAL" clId="{22856F00-B6DB-4289-BB32-CC8EB9F5C4F4}" dt="2022-08-30T13:51:53.040" v="577" actId="47"/>
        <pc:sldMkLst>
          <pc:docMk/>
          <pc:sldMk cId="325642422" sldId="432"/>
        </pc:sldMkLst>
        <pc:spChg chg="del">
          <ac:chgData name="Donna Martin" userId="c47cea11-a8f7-48cd-9346-b5e433350a64" providerId="ADAL" clId="{22856F00-B6DB-4289-BB32-CC8EB9F5C4F4}" dt="2022-08-30T13:21:26.804" v="518" actId="478"/>
          <ac:spMkLst>
            <pc:docMk/>
            <pc:sldMk cId="325642422" sldId="432"/>
            <ac:spMk id="2" creationId="{207AD708-5E42-1588-E97D-7DADD36EEA9C}"/>
          </ac:spMkLst>
        </pc:spChg>
        <pc:spChg chg="mod">
          <ac:chgData name="Donna Martin" userId="c47cea11-a8f7-48cd-9346-b5e433350a64" providerId="ADAL" clId="{22856F00-B6DB-4289-BB32-CC8EB9F5C4F4}" dt="2022-08-30T13:21:30.392" v="519" actId="14100"/>
          <ac:spMkLst>
            <pc:docMk/>
            <pc:sldMk cId="325642422" sldId="432"/>
            <ac:spMk id="3" creationId="{1673AD4C-9E86-A86C-835F-A3638EE35102}"/>
          </ac:spMkLst>
        </pc:spChg>
      </pc:sldChg>
      <pc:sldChg chg="add ord">
        <pc:chgData name="Donna Martin" userId="c47cea11-a8f7-48cd-9346-b5e433350a64" providerId="ADAL" clId="{22856F00-B6DB-4289-BB32-CC8EB9F5C4F4}" dt="2022-08-30T13:24:33.896" v="526"/>
        <pc:sldMkLst>
          <pc:docMk/>
          <pc:sldMk cId="1075742090" sldId="439"/>
        </pc:sldMkLst>
      </pc:sldChg>
      <pc:sldChg chg="add">
        <pc:chgData name="Donna Martin" userId="c47cea11-a8f7-48cd-9346-b5e433350a64" providerId="ADAL" clId="{22856F00-B6DB-4289-BB32-CC8EB9F5C4F4}" dt="2022-08-30T13:25:19.448" v="533"/>
        <pc:sldMkLst>
          <pc:docMk/>
          <pc:sldMk cId="4074977048" sldId="442"/>
        </pc:sldMkLst>
      </pc:sldChg>
      <pc:sldChg chg="modSp add del mod ord">
        <pc:chgData name="Donna Martin" userId="c47cea11-a8f7-48cd-9346-b5e433350a64" providerId="ADAL" clId="{22856F00-B6DB-4289-BB32-CC8EB9F5C4F4}" dt="2022-08-30T13:27:48.545" v="565" actId="47"/>
        <pc:sldMkLst>
          <pc:docMk/>
          <pc:sldMk cId="1640462881" sldId="443"/>
        </pc:sldMkLst>
        <pc:spChg chg="mod">
          <ac:chgData name="Donna Martin" userId="c47cea11-a8f7-48cd-9346-b5e433350a64" providerId="ADAL" clId="{22856F00-B6DB-4289-BB32-CC8EB9F5C4F4}" dt="2022-08-30T13:27:10.053" v="558" actId="14100"/>
          <ac:spMkLst>
            <pc:docMk/>
            <pc:sldMk cId="1640462881" sldId="443"/>
            <ac:spMk id="5" creationId="{1A244B2E-FAE4-FC09-F76E-5E8F57A00B71}"/>
          </ac:spMkLst>
        </pc:spChg>
      </pc:sldChg>
      <pc:sldChg chg="add">
        <pc:chgData name="Donna Martin" userId="c47cea11-a8f7-48cd-9346-b5e433350a64" providerId="ADAL" clId="{22856F00-B6DB-4289-BB32-CC8EB9F5C4F4}" dt="2022-08-30T13:22:17.525" v="523"/>
        <pc:sldMkLst>
          <pc:docMk/>
          <pc:sldMk cId="825034212" sldId="444"/>
        </pc:sldMkLst>
      </pc:sldChg>
      <pc:sldChg chg="addSp delSp modSp new mod">
        <pc:chgData name="Donna Martin" userId="c47cea11-a8f7-48cd-9346-b5e433350a64" providerId="ADAL" clId="{22856F00-B6DB-4289-BB32-CC8EB9F5C4F4}" dt="2022-08-30T13:27:32.577" v="564" actId="403"/>
        <pc:sldMkLst>
          <pc:docMk/>
          <pc:sldMk cId="1185880505" sldId="445"/>
        </pc:sldMkLst>
        <pc:spChg chg="del">
          <ac:chgData name="Donna Martin" userId="c47cea11-a8f7-48cd-9346-b5e433350a64" providerId="ADAL" clId="{22856F00-B6DB-4289-BB32-CC8EB9F5C4F4}" dt="2022-08-30T13:26:31.388" v="536" actId="478"/>
          <ac:spMkLst>
            <pc:docMk/>
            <pc:sldMk cId="1185880505" sldId="445"/>
            <ac:spMk id="2" creationId="{F44ED005-76F6-FF19-1585-7B5EF1B5E69B}"/>
          </ac:spMkLst>
        </pc:spChg>
        <pc:spChg chg="del mod">
          <ac:chgData name="Donna Martin" userId="c47cea11-a8f7-48cd-9346-b5e433350a64" providerId="ADAL" clId="{22856F00-B6DB-4289-BB32-CC8EB9F5C4F4}" dt="2022-08-30T13:26:38.699" v="538"/>
          <ac:spMkLst>
            <pc:docMk/>
            <pc:sldMk cId="1185880505" sldId="445"/>
            <ac:spMk id="3" creationId="{2CEBF66B-B026-78FE-0AA0-636BEDDC84CC}"/>
          </ac:spMkLst>
        </pc:spChg>
        <pc:spChg chg="mod">
          <ac:chgData name="Donna Martin" userId="c47cea11-a8f7-48cd-9346-b5e433350a64" providerId="ADAL" clId="{22856F00-B6DB-4289-BB32-CC8EB9F5C4F4}" dt="2022-08-30T13:27:23.943" v="563" actId="5793"/>
          <ac:spMkLst>
            <pc:docMk/>
            <pc:sldMk cId="1185880505" sldId="445"/>
            <ac:spMk id="4" creationId="{0823B64B-2C7B-D919-AD48-80697E7A727F}"/>
          </ac:spMkLst>
        </pc:spChg>
        <pc:spChg chg="add mod">
          <ac:chgData name="Donna Martin" userId="c47cea11-a8f7-48cd-9346-b5e433350a64" providerId="ADAL" clId="{22856F00-B6DB-4289-BB32-CC8EB9F5C4F4}" dt="2022-08-30T13:27:32.577" v="564" actId="403"/>
          <ac:spMkLst>
            <pc:docMk/>
            <pc:sldMk cId="1185880505" sldId="445"/>
            <ac:spMk id="5" creationId="{28A4F6B4-C736-ABC1-E4C6-FD8075A4C5F2}"/>
          </ac:spMkLst>
        </pc:spChg>
        <pc:spChg chg="add mod">
          <ac:chgData name="Donna Martin" userId="c47cea11-a8f7-48cd-9346-b5e433350a64" providerId="ADAL" clId="{22856F00-B6DB-4289-BB32-CC8EB9F5C4F4}" dt="2022-08-30T13:27:01.265" v="557" actId="14100"/>
          <ac:spMkLst>
            <pc:docMk/>
            <pc:sldMk cId="1185880505" sldId="445"/>
            <ac:spMk id="6" creationId="{448384F9-733F-EDDA-7491-A7D89E9C6B5F}"/>
          </ac:spMkLst>
        </pc:spChg>
      </pc:sldChg>
      <pc:sldMasterChg chg="modSp modSldLayout">
        <pc:chgData name="Donna Martin" userId="c47cea11-a8f7-48cd-9346-b5e433350a64" providerId="ADAL" clId="{22856F00-B6DB-4289-BB32-CC8EB9F5C4F4}" dt="2022-08-30T13:13:50.053" v="329" actId="14100"/>
        <pc:sldMasterMkLst>
          <pc:docMk/>
          <pc:sldMasterMk cId="2808973933" sldId="2147483672"/>
        </pc:sldMasterMkLst>
        <pc:spChg chg="mod">
          <ac:chgData name="Donna Martin" userId="c47cea11-a8f7-48cd-9346-b5e433350a64" providerId="ADAL" clId="{22856F00-B6DB-4289-BB32-CC8EB9F5C4F4}" dt="2022-08-30T13:06:24.075" v="182"/>
          <ac:spMkLst>
            <pc:docMk/>
            <pc:sldMasterMk cId="2808973933" sldId="2147483672"/>
            <ac:spMk id="4" creationId="{00000000-0000-0000-0000-000000000000}"/>
          </ac:spMkLst>
        </pc:spChg>
        <pc:spChg chg="mod">
          <ac:chgData name="Donna Martin" userId="c47cea11-a8f7-48cd-9346-b5e433350a64" providerId="ADAL" clId="{22856F00-B6DB-4289-BB32-CC8EB9F5C4F4}" dt="2022-08-30T13:06:24.075" v="182"/>
          <ac:spMkLst>
            <pc:docMk/>
            <pc:sldMasterMk cId="2808973933" sldId="2147483672"/>
            <ac:spMk id="5" creationId="{00000000-0000-0000-0000-000000000000}"/>
          </ac:spMkLst>
        </pc:spChg>
        <pc:spChg chg="mod">
          <ac:chgData name="Donna Martin" userId="c47cea11-a8f7-48cd-9346-b5e433350a64" providerId="ADAL" clId="{22856F00-B6DB-4289-BB32-CC8EB9F5C4F4}" dt="2022-08-30T13:06:24.075" v="182"/>
          <ac:spMkLst>
            <pc:docMk/>
            <pc:sldMasterMk cId="2808973933" sldId="2147483672"/>
            <ac:spMk id="6" creationId="{00000000-0000-0000-0000-000000000000}"/>
          </ac:spMkLst>
        </pc:spChg>
        <pc:sldLayoutChg chg="modSp mod">
          <pc:chgData name="Donna Martin" userId="c47cea11-a8f7-48cd-9346-b5e433350a64" providerId="ADAL" clId="{22856F00-B6DB-4289-BB32-CC8EB9F5C4F4}" dt="2022-08-30T13:09:03.784" v="241" actId="14100"/>
          <pc:sldLayoutMkLst>
            <pc:docMk/>
            <pc:sldMasterMk cId="2808973933" sldId="2147483672"/>
            <pc:sldLayoutMk cId="1813451284" sldId="2147483673"/>
          </pc:sldLayoutMkLst>
          <pc:spChg chg="mod">
            <ac:chgData name="Donna Martin" userId="c47cea11-a8f7-48cd-9346-b5e433350a64" providerId="ADAL" clId="{22856F00-B6DB-4289-BB32-CC8EB9F5C4F4}" dt="2022-08-30T13:06:24.075" v="182"/>
            <ac:spMkLst>
              <pc:docMk/>
              <pc:sldMasterMk cId="2808973933" sldId="2147483672"/>
              <pc:sldLayoutMk cId="1813451284" sldId="2147483673"/>
              <ac:spMk id="2" creationId="{00000000-0000-0000-0000-000000000000}"/>
            </ac:spMkLst>
          </pc:spChg>
          <pc:spChg chg="mod">
            <ac:chgData name="Donna Martin" userId="c47cea11-a8f7-48cd-9346-b5e433350a64" providerId="ADAL" clId="{22856F00-B6DB-4289-BB32-CC8EB9F5C4F4}" dt="2022-08-30T13:06:24.075" v="182"/>
            <ac:spMkLst>
              <pc:docMk/>
              <pc:sldMasterMk cId="2808973933" sldId="2147483672"/>
              <pc:sldLayoutMk cId="1813451284" sldId="2147483673"/>
              <ac:spMk id="3" creationId="{00000000-0000-0000-0000-000000000000}"/>
            </ac:spMkLst>
          </pc:spChg>
          <pc:spChg chg="mod">
            <ac:chgData name="Donna Martin" userId="c47cea11-a8f7-48cd-9346-b5e433350a64" providerId="ADAL" clId="{22856F00-B6DB-4289-BB32-CC8EB9F5C4F4}" dt="2022-08-30T13:06:24.075" v="182"/>
            <ac:spMkLst>
              <pc:docMk/>
              <pc:sldMasterMk cId="2808973933" sldId="2147483672"/>
              <pc:sldLayoutMk cId="1813451284" sldId="2147483673"/>
              <ac:spMk id="7" creationId="{288C6ADB-FD80-4FD2-8415-D5DCF443FE74}"/>
            </ac:spMkLst>
          </pc:spChg>
          <pc:spChg chg="mod">
            <ac:chgData name="Donna Martin" userId="c47cea11-a8f7-48cd-9346-b5e433350a64" providerId="ADAL" clId="{22856F00-B6DB-4289-BB32-CC8EB9F5C4F4}" dt="2022-08-30T13:06:24.075" v="182"/>
            <ac:spMkLst>
              <pc:docMk/>
              <pc:sldMasterMk cId="2808973933" sldId="2147483672"/>
              <pc:sldLayoutMk cId="1813451284" sldId="2147483673"/>
              <ac:spMk id="8" creationId="{9DD894F9-F6F2-4FD4-9E7E-64FDB5EAECA4}"/>
            </ac:spMkLst>
          </pc:spChg>
          <pc:picChg chg="mod">
            <ac:chgData name="Donna Martin" userId="c47cea11-a8f7-48cd-9346-b5e433350a64" providerId="ADAL" clId="{22856F00-B6DB-4289-BB32-CC8EB9F5C4F4}" dt="2022-08-30T13:09:03.784" v="241" actId="14100"/>
            <ac:picMkLst>
              <pc:docMk/>
              <pc:sldMasterMk cId="2808973933" sldId="2147483672"/>
              <pc:sldLayoutMk cId="1813451284" sldId="2147483673"/>
              <ac:picMk id="5" creationId="{0D46927B-65E8-449A-AAF1-A04BDDF67815}"/>
            </ac:picMkLst>
          </pc:picChg>
          <pc:cxnChg chg="mod">
            <ac:chgData name="Donna Martin" userId="c47cea11-a8f7-48cd-9346-b5e433350a64" providerId="ADAL" clId="{22856F00-B6DB-4289-BB32-CC8EB9F5C4F4}" dt="2022-08-30T13:06:24.075" v="182"/>
            <ac:cxnSpMkLst>
              <pc:docMk/>
              <pc:sldMasterMk cId="2808973933" sldId="2147483672"/>
              <pc:sldLayoutMk cId="1813451284" sldId="2147483673"/>
              <ac:cxnSpMk id="12" creationId="{00000000-0000-0000-0000-000000000000}"/>
            </ac:cxnSpMkLst>
          </pc:cxnChg>
        </pc:sldLayoutChg>
        <pc:sldLayoutChg chg="modSp">
          <pc:chgData name="Donna Martin" userId="c47cea11-a8f7-48cd-9346-b5e433350a64" providerId="ADAL" clId="{22856F00-B6DB-4289-BB32-CC8EB9F5C4F4}" dt="2022-08-30T13:06:24.075" v="182"/>
          <pc:sldLayoutMkLst>
            <pc:docMk/>
            <pc:sldMasterMk cId="2808973933" sldId="2147483672"/>
            <pc:sldLayoutMk cId="1891614319" sldId="2147483674"/>
          </pc:sldLayoutMkLst>
          <pc:spChg chg="mod">
            <ac:chgData name="Donna Martin" userId="c47cea11-a8f7-48cd-9346-b5e433350a64" providerId="ADAL" clId="{22856F00-B6DB-4289-BB32-CC8EB9F5C4F4}" dt="2022-08-30T13:06:24.075" v="182"/>
            <ac:spMkLst>
              <pc:docMk/>
              <pc:sldMasterMk cId="2808973933" sldId="2147483672"/>
              <pc:sldLayoutMk cId="1891614319" sldId="2147483674"/>
              <ac:spMk id="3" creationId="{00000000-0000-0000-0000-000000000000}"/>
            </ac:spMkLst>
          </pc:spChg>
          <pc:spChg chg="mod">
            <ac:chgData name="Donna Martin" userId="c47cea11-a8f7-48cd-9346-b5e433350a64" providerId="ADAL" clId="{22856F00-B6DB-4289-BB32-CC8EB9F5C4F4}" dt="2022-08-30T13:06:24.075" v="182"/>
            <ac:spMkLst>
              <pc:docMk/>
              <pc:sldMasterMk cId="2808973933" sldId="2147483672"/>
              <pc:sldLayoutMk cId="1891614319" sldId="2147483674"/>
              <ac:spMk id="6" creationId="{8BC2E725-D661-4966-9FD7-D78205AFB233}"/>
            </ac:spMkLst>
          </pc:spChg>
          <pc:spChg chg="mod">
            <ac:chgData name="Donna Martin" userId="c47cea11-a8f7-48cd-9346-b5e433350a64" providerId="ADAL" clId="{22856F00-B6DB-4289-BB32-CC8EB9F5C4F4}" dt="2022-08-30T13:06:24.075" v="182"/>
            <ac:spMkLst>
              <pc:docMk/>
              <pc:sldMasterMk cId="2808973933" sldId="2147483672"/>
              <pc:sldLayoutMk cId="1891614319" sldId="2147483674"/>
              <ac:spMk id="7" creationId="{00000000-0000-0000-0000-000000000000}"/>
            </ac:spMkLst>
          </pc:spChg>
          <pc:spChg chg="mod">
            <ac:chgData name="Donna Martin" userId="c47cea11-a8f7-48cd-9346-b5e433350a64" providerId="ADAL" clId="{22856F00-B6DB-4289-BB32-CC8EB9F5C4F4}" dt="2022-08-30T13:06:24.075" v="182"/>
            <ac:spMkLst>
              <pc:docMk/>
              <pc:sldMasterMk cId="2808973933" sldId="2147483672"/>
              <pc:sldLayoutMk cId="1891614319" sldId="2147483674"/>
              <ac:spMk id="9" creationId="{EC867E7A-831E-4383-9321-2DDF2F5E1691}"/>
            </ac:spMkLst>
          </pc:spChg>
          <pc:picChg chg="mod">
            <ac:chgData name="Donna Martin" userId="c47cea11-a8f7-48cd-9346-b5e433350a64" providerId="ADAL" clId="{22856F00-B6DB-4289-BB32-CC8EB9F5C4F4}" dt="2022-08-30T13:06:24.075" v="182"/>
            <ac:picMkLst>
              <pc:docMk/>
              <pc:sldMasterMk cId="2808973933" sldId="2147483672"/>
              <pc:sldLayoutMk cId="1891614319" sldId="2147483674"/>
              <ac:picMk id="8" creationId="{552CCA15-5B72-43DF-8B0E-E13C81BD152B}"/>
            </ac:picMkLst>
          </pc:picChg>
        </pc:sldLayoutChg>
        <pc:sldLayoutChg chg="modSp">
          <pc:chgData name="Donna Martin" userId="c47cea11-a8f7-48cd-9346-b5e433350a64" providerId="ADAL" clId="{22856F00-B6DB-4289-BB32-CC8EB9F5C4F4}" dt="2022-08-30T13:06:24.075" v="182"/>
          <pc:sldLayoutMkLst>
            <pc:docMk/>
            <pc:sldMasterMk cId="2808973933" sldId="2147483672"/>
            <pc:sldLayoutMk cId="3107607965" sldId="2147483675"/>
          </pc:sldLayoutMkLst>
          <pc:spChg chg="mod">
            <ac:chgData name="Donna Martin" userId="c47cea11-a8f7-48cd-9346-b5e433350a64" providerId="ADAL" clId="{22856F00-B6DB-4289-BB32-CC8EB9F5C4F4}" dt="2022-08-30T13:06:24.075" v="182"/>
            <ac:spMkLst>
              <pc:docMk/>
              <pc:sldMasterMk cId="2808973933" sldId="2147483672"/>
              <pc:sldLayoutMk cId="3107607965" sldId="2147483675"/>
              <ac:spMk id="4" creationId="{35E51B52-121A-45C3-B1BF-FA44C65AD0F0}"/>
            </ac:spMkLst>
          </pc:spChg>
          <pc:spChg chg="mod">
            <ac:chgData name="Donna Martin" userId="c47cea11-a8f7-48cd-9346-b5e433350a64" providerId="ADAL" clId="{22856F00-B6DB-4289-BB32-CC8EB9F5C4F4}" dt="2022-08-30T13:06:24.075" v="182"/>
            <ac:spMkLst>
              <pc:docMk/>
              <pc:sldMasterMk cId="2808973933" sldId="2147483672"/>
              <pc:sldLayoutMk cId="3107607965" sldId="2147483675"/>
              <ac:spMk id="6" creationId="{0C902FC8-332F-4B8C-AF2A-1FDA482AF2C4}"/>
            </ac:spMkLst>
          </pc:spChg>
          <pc:spChg chg="mod">
            <ac:chgData name="Donna Martin" userId="c47cea11-a8f7-48cd-9346-b5e433350a64" providerId="ADAL" clId="{22856F00-B6DB-4289-BB32-CC8EB9F5C4F4}" dt="2022-08-30T13:06:24.075" v="182"/>
            <ac:spMkLst>
              <pc:docMk/>
              <pc:sldMasterMk cId="2808973933" sldId="2147483672"/>
              <pc:sldLayoutMk cId="3107607965" sldId="2147483675"/>
              <ac:spMk id="12" creationId="{00000000-0000-0000-0000-000000000000}"/>
            </ac:spMkLst>
          </pc:spChg>
          <pc:picChg chg="mod">
            <ac:chgData name="Donna Martin" userId="c47cea11-a8f7-48cd-9346-b5e433350a64" providerId="ADAL" clId="{22856F00-B6DB-4289-BB32-CC8EB9F5C4F4}" dt="2022-08-30T13:06:24.075" v="182"/>
            <ac:picMkLst>
              <pc:docMk/>
              <pc:sldMasterMk cId="2808973933" sldId="2147483672"/>
              <pc:sldLayoutMk cId="3107607965" sldId="2147483675"/>
              <ac:picMk id="5" creationId="{DDEEABEC-2EEF-435E-B311-26D640EF0502}"/>
            </ac:picMkLst>
          </pc:picChg>
        </pc:sldLayoutChg>
        <pc:sldLayoutChg chg="modSp">
          <pc:chgData name="Donna Martin" userId="c47cea11-a8f7-48cd-9346-b5e433350a64" providerId="ADAL" clId="{22856F00-B6DB-4289-BB32-CC8EB9F5C4F4}" dt="2022-08-30T13:06:24.075" v="182"/>
          <pc:sldLayoutMkLst>
            <pc:docMk/>
            <pc:sldMasterMk cId="2808973933" sldId="2147483672"/>
            <pc:sldLayoutMk cId="856588172" sldId="2147483676"/>
          </pc:sldLayoutMkLst>
          <pc:spChg chg="mod">
            <ac:chgData name="Donna Martin" userId="c47cea11-a8f7-48cd-9346-b5e433350a64" providerId="ADAL" clId="{22856F00-B6DB-4289-BB32-CC8EB9F5C4F4}" dt="2022-08-30T13:06:24.075" v="182"/>
            <ac:spMkLst>
              <pc:docMk/>
              <pc:sldMasterMk cId="2808973933" sldId="2147483672"/>
              <pc:sldLayoutMk cId="856588172" sldId="2147483676"/>
              <ac:spMk id="8" creationId="{B9EE4E57-9AAA-401E-896D-DC2DEDC6EC8F}"/>
            </ac:spMkLst>
          </pc:spChg>
          <pc:spChg chg="mod">
            <ac:chgData name="Donna Martin" userId="c47cea11-a8f7-48cd-9346-b5e433350a64" providerId="ADAL" clId="{22856F00-B6DB-4289-BB32-CC8EB9F5C4F4}" dt="2022-08-30T13:06:24.075" v="182"/>
            <ac:spMkLst>
              <pc:docMk/>
              <pc:sldMasterMk cId="2808973933" sldId="2147483672"/>
              <pc:sldLayoutMk cId="856588172" sldId="2147483676"/>
              <ac:spMk id="11" creationId="{03CDE343-7E7F-403A-9BFE-F66F832F7E17}"/>
            </ac:spMkLst>
          </pc:spChg>
          <pc:spChg chg="mod">
            <ac:chgData name="Donna Martin" userId="c47cea11-a8f7-48cd-9346-b5e433350a64" providerId="ADAL" clId="{22856F00-B6DB-4289-BB32-CC8EB9F5C4F4}" dt="2022-08-30T13:06:24.075" v="182"/>
            <ac:spMkLst>
              <pc:docMk/>
              <pc:sldMasterMk cId="2808973933" sldId="2147483672"/>
              <pc:sldLayoutMk cId="856588172" sldId="2147483676"/>
              <ac:spMk id="15" creationId="{00000000-0000-0000-0000-000000000000}"/>
            </ac:spMkLst>
          </pc:spChg>
          <pc:spChg chg="mod">
            <ac:chgData name="Donna Martin" userId="c47cea11-a8f7-48cd-9346-b5e433350a64" providerId="ADAL" clId="{22856F00-B6DB-4289-BB32-CC8EB9F5C4F4}" dt="2022-08-30T13:06:24.075" v="182"/>
            <ac:spMkLst>
              <pc:docMk/>
              <pc:sldMasterMk cId="2808973933" sldId="2147483672"/>
              <pc:sldLayoutMk cId="856588172" sldId="2147483676"/>
              <ac:spMk id="16" creationId="{00000000-0000-0000-0000-000000000000}"/>
            </ac:spMkLst>
          </pc:spChg>
          <pc:picChg chg="mod">
            <ac:chgData name="Donna Martin" userId="c47cea11-a8f7-48cd-9346-b5e433350a64" providerId="ADAL" clId="{22856F00-B6DB-4289-BB32-CC8EB9F5C4F4}" dt="2022-08-30T13:06:24.075" v="182"/>
            <ac:picMkLst>
              <pc:docMk/>
              <pc:sldMasterMk cId="2808973933" sldId="2147483672"/>
              <pc:sldLayoutMk cId="856588172" sldId="2147483676"/>
              <ac:picMk id="10" creationId="{12D56A4C-0B4B-4BB1-BD9D-924111178ED6}"/>
            </ac:picMkLst>
          </pc:picChg>
          <pc:cxnChg chg="mod">
            <ac:chgData name="Donna Martin" userId="c47cea11-a8f7-48cd-9346-b5e433350a64" providerId="ADAL" clId="{22856F00-B6DB-4289-BB32-CC8EB9F5C4F4}" dt="2022-08-30T13:06:24.075" v="182"/>
            <ac:cxnSpMkLst>
              <pc:docMk/>
              <pc:sldMasterMk cId="2808973933" sldId="2147483672"/>
              <pc:sldLayoutMk cId="856588172" sldId="2147483676"/>
              <ac:cxnSpMk id="7" creationId="{00000000-0000-0000-0000-000000000000}"/>
            </ac:cxnSpMkLst>
          </pc:cxnChg>
          <pc:cxnChg chg="mod">
            <ac:chgData name="Donna Martin" userId="c47cea11-a8f7-48cd-9346-b5e433350a64" providerId="ADAL" clId="{22856F00-B6DB-4289-BB32-CC8EB9F5C4F4}" dt="2022-08-30T13:06:24.075" v="182"/>
            <ac:cxnSpMkLst>
              <pc:docMk/>
              <pc:sldMasterMk cId="2808973933" sldId="2147483672"/>
              <pc:sldLayoutMk cId="856588172" sldId="2147483676"/>
              <ac:cxnSpMk id="9" creationId="{00000000-0000-0000-0000-000000000000}"/>
            </ac:cxnSpMkLst>
          </pc:cxnChg>
        </pc:sldLayoutChg>
        <pc:sldLayoutChg chg="modSp mod">
          <pc:chgData name="Donna Martin" userId="c47cea11-a8f7-48cd-9346-b5e433350a64" providerId="ADAL" clId="{22856F00-B6DB-4289-BB32-CC8EB9F5C4F4}" dt="2022-08-30T13:13:50.053" v="329" actId="14100"/>
          <pc:sldLayoutMkLst>
            <pc:docMk/>
            <pc:sldMasterMk cId="2808973933" sldId="2147483672"/>
            <pc:sldLayoutMk cId="1744452608" sldId="2147483677"/>
          </pc:sldLayoutMkLst>
          <pc:spChg chg="mod">
            <ac:chgData name="Donna Martin" userId="c47cea11-a8f7-48cd-9346-b5e433350a64" providerId="ADAL" clId="{22856F00-B6DB-4289-BB32-CC8EB9F5C4F4}" dt="2022-08-30T13:06:24.075" v="182"/>
            <ac:spMkLst>
              <pc:docMk/>
              <pc:sldMasterMk cId="2808973933" sldId="2147483672"/>
              <pc:sldLayoutMk cId="1744452608" sldId="2147483677"/>
              <ac:spMk id="3" creationId="{00000000-0000-0000-0000-000000000000}"/>
            </ac:spMkLst>
          </pc:spChg>
          <pc:spChg chg="mod">
            <ac:chgData name="Donna Martin" userId="c47cea11-a8f7-48cd-9346-b5e433350a64" providerId="ADAL" clId="{22856F00-B6DB-4289-BB32-CC8EB9F5C4F4}" dt="2022-08-30T13:06:24.075" v="182"/>
            <ac:spMkLst>
              <pc:docMk/>
              <pc:sldMasterMk cId="2808973933" sldId="2147483672"/>
              <pc:sldLayoutMk cId="1744452608" sldId="2147483677"/>
              <ac:spMk id="4" creationId="{00000000-0000-0000-0000-000000000000}"/>
            </ac:spMkLst>
          </pc:spChg>
          <pc:spChg chg="mod">
            <ac:chgData name="Donna Martin" userId="c47cea11-a8f7-48cd-9346-b5e433350a64" providerId="ADAL" clId="{22856F00-B6DB-4289-BB32-CC8EB9F5C4F4}" dt="2022-08-30T13:06:24.075" v="182"/>
            <ac:spMkLst>
              <pc:docMk/>
              <pc:sldMasterMk cId="2808973933" sldId="2147483672"/>
              <pc:sldLayoutMk cId="1744452608" sldId="2147483677"/>
              <ac:spMk id="7" creationId="{DB978C62-22B3-4AE6-87CE-19527E7DBC46}"/>
            </ac:spMkLst>
          </pc:spChg>
          <pc:spChg chg="mod">
            <ac:chgData name="Donna Martin" userId="c47cea11-a8f7-48cd-9346-b5e433350a64" providerId="ADAL" clId="{22856F00-B6DB-4289-BB32-CC8EB9F5C4F4}" dt="2022-08-30T13:06:24.075" v="182"/>
            <ac:spMkLst>
              <pc:docMk/>
              <pc:sldMasterMk cId="2808973933" sldId="2147483672"/>
              <pc:sldLayoutMk cId="1744452608" sldId="2147483677"/>
              <ac:spMk id="9" creationId="{00000000-0000-0000-0000-000000000000}"/>
            </ac:spMkLst>
          </pc:spChg>
          <pc:spChg chg="mod">
            <ac:chgData name="Donna Martin" userId="c47cea11-a8f7-48cd-9346-b5e433350a64" providerId="ADAL" clId="{22856F00-B6DB-4289-BB32-CC8EB9F5C4F4}" dt="2022-08-30T13:06:24.075" v="182"/>
            <ac:spMkLst>
              <pc:docMk/>
              <pc:sldMasterMk cId="2808973933" sldId="2147483672"/>
              <pc:sldLayoutMk cId="1744452608" sldId="2147483677"/>
              <ac:spMk id="10" creationId="{3DD452A3-66C6-41C2-B540-110CDFC046F6}"/>
            </ac:spMkLst>
          </pc:spChg>
          <pc:picChg chg="mod">
            <ac:chgData name="Donna Martin" userId="c47cea11-a8f7-48cd-9346-b5e433350a64" providerId="ADAL" clId="{22856F00-B6DB-4289-BB32-CC8EB9F5C4F4}" dt="2022-08-30T13:13:50.053" v="329" actId="14100"/>
            <ac:picMkLst>
              <pc:docMk/>
              <pc:sldMasterMk cId="2808973933" sldId="2147483672"/>
              <pc:sldLayoutMk cId="1744452608" sldId="2147483677"/>
              <ac:picMk id="8" creationId="{B2AA5485-B16E-465E-B6BF-B9A5B3B5A3B1}"/>
            </ac:picMkLst>
          </pc:picChg>
        </pc:sldLayoutChg>
        <pc:sldLayoutChg chg="modSp mod">
          <pc:chgData name="Donna Martin" userId="c47cea11-a8f7-48cd-9346-b5e433350a64" providerId="ADAL" clId="{22856F00-B6DB-4289-BB32-CC8EB9F5C4F4}" dt="2022-08-30T13:08:47.711" v="240" actId="14100"/>
          <pc:sldLayoutMkLst>
            <pc:docMk/>
            <pc:sldMasterMk cId="2808973933" sldId="2147483672"/>
            <pc:sldLayoutMk cId="3108346059" sldId="2147483678"/>
          </pc:sldLayoutMkLst>
          <pc:spChg chg="mod">
            <ac:chgData name="Donna Martin" userId="c47cea11-a8f7-48cd-9346-b5e433350a64" providerId="ADAL" clId="{22856F00-B6DB-4289-BB32-CC8EB9F5C4F4}" dt="2022-08-30T13:06:24.075" v="182"/>
            <ac:spMkLst>
              <pc:docMk/>
              <pc:sldMasterMk cId="2808973933" sldId="2147483672"/>
              <pc:sldLayoutMk cId="3108346059" sldId="2147483678"/>
              <ac:spMk id="3" creationId="{00000000-0000-0000-0000-000000000000}"/>
            </ac:spMkLst>
          </pc:spChg>
          <pc:spChg chg="mod">
            <ac:chgData name="Donna Martin" userId="c47cea11-a8f7-48cd-9346-b5e433350a64" providerId="ADAL" clId="{22856F00-B6DB-4289-BB32-CC8EB9F5C4F4}" dt="2022-08-30T13:06:24.075" v="182"/>
            <ac:spMkLst>
              <pc:docMk/>
              <pc:sldMasterMk cId="2808973933" sldId="2147483672"/>
              <pc:sldLayoutMk cId="3108346059" sldId="2147483678"/>
              <ac:spMk id="4" creationId="{00000000-0000-0000-0000-000000000000}"/>
            </ac:spMkLst>
          </pc:spChg>
          <pc:spChg chg="mod">
            <ac:chgData name="Donna Martin" userId="c47cea11-a8f7-48cd-9346-b5e433350a64" providerId="ADAL" clId="{22856F00-B6DB-4289-BB32-CC8EB9F5C4F4}" dt="2022-08-30T13:06:24.075" v="182"/>
            <ac:spMkLst>
              <pc:docMk/>
              <pc:sldMasterMk cId="2808973933" sldId="2147483672"/>
              <pc:sldLayoutMk cId="3108346059" sldId="2147483678"/>
              <ac:spMk id="9" creationId="{0C461450-4E3A-4E52-A072-1AD9197B2945}"/>
            </ac:spMkLst>
          </pc:spChg>
          <pc:spChg chg="mod">
            <ac:chgData name="Donna Martin" userId="c47cea11-a8f7-48cd-9346-b5e433350a64" providerId="ADAL" clId="{22856F00-B6DB-4289-BB32-CC8EB9F5C4F4}" dt="2022-08-30T13:06:24.075" v="182"/>
            <ac:spMkLst>
              <pc:docMk/>
              <pc:sldMasterMk cId="2808973933" sldId="2147483672"/>
              <pc:sldLayoutMk cId="3108346059" sldId="2147483678"/>
              <ac:spMk id="11" creationId="{5C05061C-E5AA-4588-8F8F-4E2A482EAF8F}"/>
            </ac:spMkLst>
          </pc:spChg>
          <pc:spChg chg="mod">
            <ac:chgData name="Donna Martin" userId="c47cea11-a8f7-48cd-9346-b5e433350a64" providerId="ADAL" clId="{22856F00-B6DB-4289-BB32-CC8EB9F5C4F4}" dt="2022-08-30T13:06:24.075" v="182"/>
            <ac:spMkLst>
              <pc:docMk/>
              <pc:sldMasterMk cId="2808973933" sldId="2147483672"/>
              <pc:sldLayoutMk cId="3108346059" sldId="2147483678"/>
              <ac:spMk id="15" creationId="{00000000-0000-0000-0000-000000000000}"/>
            </ac:spMkLst>
          </pc:spChg>
          <pc:spChg chg="mod">
            <ac:chgData name="Donna Martin" userId="c47cea11-a8f7-48cd-9346-b5e433350a64" providerId="ADAL" clId="{22856F00-B6DB-4289-BB32-CC8EB9F5C4F4}" dt="2022-08-30T13:06:24.075" v="182"/>
            <ac:spMkLst>
              <pc:docMk/>
              <pc:sldMasterMk cId="2808973933" sldId="2147483672"/>
              <pc:sldLayoutMk cId="3108346059" sldId="2147483678"/>
              <ac:spMk id="17" creationId="{00000000-0000-0000-0000-000000000000}"/>
            </ac:spMkLst>
          </pc:spChg>
          <pc:spChg chg="mod">
            <ac:chgData name="Donna Martin" userId="c47cea11-a8f7-48cd-9346-b5e433350a64" providerId="ADAL" clId="{22856F00-B6DB-4289-BB32-CC8EB9F5C4F4}" dt="2022-08-30T13:06:24.075" v="182"/>
            <ac:spMkLst>
              <pc:docMk/>
              <pc:sldMasterMk cId="2808973933" sldId="2147483672"/>
              <pc:sldLayoutMk cId="3108346059" sldId="2147483678"/>
              <ac:spMk id="18" creationId="{00000000-0000-0000-0000-000000000000}"/>
            </ac:spMkLst>
          </pc:spChg>
          <pc:picChg chg="mod">
            <ac:chgData name="Donna Martin" userId="c47cea11-a8f7-48cd-9346-b5e433350a64" providerId="ADAL" clId="{22856F00-B6DB-4289-BB32-CC8EB9F5C4F4}" dt="2022-08-30T13:08:47.711" v="240" actId="14100"/>
            <ac:picMkLst>
              <pc:docMk/>
              <pc:sldMasterMk cId="2808973933" sldId="2147483672"/>
              <pc:sldLayoutMk cId="3108346059" sldId="2147483678"/>
              <ac:picMk id="10" creationId="{7B1C6C23-5147-44D3-A107-8ECDFB2F06D2}"/>
            </ac:picMkLst>
          </pc:picChg>
        </pc:sldLayoutChg>
        <pc:sldLayoutChg chg="modSp mod">
          <pc:chgData name="Donna Martin" userId="c47cea11-a8f7-48cd-9346-b5e433350a64" providerId="ADAL" clId="{22856F00-B6DB-4289-BB32-CC8EB9F5C4F4}" dt="2022-08-30T13:08:32.159" v="239" actId="14100"/>
          <pc:sldLayoutMkLst>
            <pc:docMk/>
            <pc:sldMasterMk cId="2808973933" sldId="2147483672"/>
            <pc:sldLayoutMk cId="2179863129" sldId="2147483679"/>
          </pc:sldLayoutMkLst>
          <pc:spChg chg="mod">
            <ac:chgData name="Donna Martin" userId="c47cea11-a8f7-48cd-9346-b5e433350a64" providerId="ADAL" clId="{22856F00-B6DB-4289-BB32-CC8EB9F5C4F4}" dt="2022-08-30T13:06:24.075" v="182"/>
            <ac:spMkLst>
              <pc:docMk/>
              <pc:sldMasterMk cId="2808973933" sldId="2147483672"/>
              <pc:sldLayoutMk cId="2179863129" sldId="2147483679"/>
              <ac:spMk id="5" creationId="{298D9CFC-EDC2-4D7E-AC6E-C467D4484EDC}"/>
            </ac:spMkLst>
          </pc:spChg>
          <pc:spChg chg="mod">
            <ac:chgData name="Donna Martin" userId="c47cea11-a8f7-48cd-9346-b5e433350a64" providerId="ADAL" clId="{22856F00-B6DB-4289-BB32-CC8EB9F5C4F4}" dt="2022-08-30T13:06:24.075" v="182"/>
            <ac:spMkLst>
              <pc:docMk/>
              <pc:sldMasterMk cId="2808973933" sldId="2147483672"/>
              <pc:sldLayoutMk cId="2179863129" sldId="2147483679"/>
              <ac:spMk id="7" creationId="{7F05AC65-8CC4-4021-8FDA-1D539CE0432A}"/>
            </ac:spMkLst>
          </pc:spChg>
          <pc:spChg chg="mod">
            <ac:chgData name="Donna Martin" userId="c47cea11-a8f7-48cd-9346-b5e433350a64" providerId="ADAL" clId="{22856F00-B6DB-4289-BB32-CC8EB9F5C4F4}" dt="2022-08-30T13:06:24.075" v="182"/>
            <ac:spMkLst>
              <pc:docMk/>
              <pc:sldMasterMk cId="2808973933" sldId="2147483672"/>
              <pc:sldLayoutMk cId="2179863129" sldId="2147483679"/>
              <ac:spMk id="14" creationId="{00000000-0000-0000-0000-000000000000}"/>
            </ac:spMkLst>
          </pc:spChg>
          <pc:picChg chg="mod">
            <ac:chgData name="Donna Martin" userId="c47cea11-a8f7-48cd-9346-b5e433350a64" providerId="ADAL" clId="{22856F00-B6DB-4289-BB32-CC8EB9F5C4F4}" dt="2022-08-30T13:08:32.159" v="239" actId="14100"/>
            <ac:picMkLst>
              <pc:docMk/>
              <pc:sldMasterMk cId="2808973933" sldId="2147483672"/>
              <pc:sldLayoutMk cId="2179863129" sldId="2147483679"/>
              <ac:picMk id="6" creationId="{3C9AB42F-F150-4490-92CE-72F330A5FAA1}"/>
            </ac:picMkLst>
          </pc:picChg>
        </pc:sldLayoutChg>
        <pc:sldLayoutChg chg="modSp mod">
          <pc:chgData name="Donna Martin" userId="c47cea11-a8f7-48cd-9346-b5e433350a64" providerId="ADAL" clId="{22856F00-B6DB-4289-BB32-CC8EB9F5C4F4}" dt="2022-08-30T13:13:12.947" v="323" actId="14100"/>
          <pc:sldLayoutMkLst>
            <pc:docMk/>
            <pc:sldMasterMk cId="2808973933" sldId="2147483672"/>
            <pc:sldLayoutMk cId="1440766706" sldId="2147483680"/>
          </pc:sldLayoutMkLst>
          <pc:spChg chg="mod">
            <ac:chgData name="Donna Martin" userId="c47cea11-a8f7-48cd-9346-b5e433350a64" providerId="ADAL" clId="{22856F00-B6DB-4289-BB32-CC8EB9F5C4F4}" dt="2022-08-30T13:06:24.075" v="182"/>
            <ac:spMkLst>
              <pc:docMk/>
              <pc:sldMasterMk cId="2808973933" sldId="2147483672"/>
              <pc:sldLayoutMk cId="1440766706" sldId="2147483680"/>
              <ac:spMk id="4" creationId="{AF751A19-C734-4A2F-BFF5-33C97FDCBC40}"/>
            </ac:spMkLst>
          </pc:spChg>
          <pc:spChg chg="mod">
            <ac:chgData name="Donna Martin" userId="c47cea11-a8f7-48cd-9346-b5e433350a64" providerId="ADAL" clId="{22856F00-B6DB-4289-BB32-CC8EB9F5C4F4}" dt="2022-08-30T13:06:24.075" v="182"/>
            <ac:spMkLst>
              <pc:docMk/>
              <pc:sldMasterMk cId="2808973933" sldId="2147483672"/>
              <pc:sldLayoutMk cId="1440766706" sldId="2147483680"/>
              <ac:spMk id="6" creationId="{0016AE04-D4A9-4F53-A98B-7EEF32B3E0BD}"/>
            </ac:spMkLst>
          </pc:spChg>
          <pc:spChg chg="mod">
            <ac:chgData name="Donna Martin" userId="c47cea11-a8f7-48cd-9346-b5e433350a64" providerId="ADAL" clId="{22856F00-B6DB-4289-BB32-CC8EB9F5C4F4}" dt="2022-08-30T13:06:24.075" v="182"/>
            <ac:spMkLst>
              <pc:docMk/>
              <pc:sldMasterMk cId="2808973933" sldId="2147483672"/>
              <pc:sldLayoutMk cId="1440766706" sldId="2147483680"/>
              <ac:spMk id="9" creationId="{00000000-0000-0000-0000-000000000000}"/>
            </ac:spMkLst>
          </pc:spChg>
          <pc:picChg chg="mod">
            <ac:chgData name="Donna Martin" userId="c47cea11-a8f7-48cd-9346-b5e433350a64" providerId="ADAL" clId="{22856F00-B6DB-4289-BB32-CC8EB9F5C4F4}" dt="2022-08-30T13:13:12.947" v="323" actId="14100"/>
            <ac:picMkLst>
              <pc:docMk/>
              <pc:sldMasterMk cId="2808973933" sldId="2147483672"/>
              <pc:sldLayoutMk cId="1440766706" sldId="2147483680"/>
              <ac:picMk id="5" creationId="{69C75449-AB18-4F77-8798-2B0E99AA5C6D}"/>
            </ac:picMkLst>
          </pc:picChg>
        </pc:sldLayoutChg>
        <pc:sldLayoutChg chg="modSp mod">
          <pc:chgData name="Donna Martin" userId="c47cea11-a8f7-48cd-9346-b5e433350a64" providerId="ADAL" clId="{22856F00-B6DB-4289-BB32-CC8EB9F5C4F4}" dt="2022-08-30T13:13:40.345" v="328" actId="14100"/>
          <pc:sldLayoutMkLst>
            <pc:docMk/>
            <pc:sldMasterMk cId="2808973933" sldId="2147483672"/>
            <pc:sldLayoutMk cId="2134621573" sldId="2147483681"/>
          </pc:sldLayoutMkLst>
          <pc:spChg chg="mod">
            <ac:chgData name="Donna Martin" userId="c47cea11-a8f7-48cd-9346-b5e433350a64" providerId="ADAL" clId="{22856F00-B6DB-4289-BB32-CC8EB9F5C4F4}" dt="2022-08-30T13:06:24.075" v="182"/>
            <ac:spMkLst>
              <pc:docMk/>
              <pc:sldMasterMk cId="2808973933" sldId="2147483672"/>
              <pc:sldLayoutMk cId="2134621573" sldId="2147483681"/>
              <ac:spMk id="3" creationId="{00000000-0000-0000-0000-000000000000}"/>
            </ac:spMkLst>
          </pc:spChg>
          <pc:spChg chg="mod">
            <ac:chgData name="Donna Martin" userId="c47cea11-a8f7-48cd-9346-b5e433350a64" providerId="ADAL" clId="{22856F00-B6DB-4289-BB32-CC8EB9F5C4F4}" dt="2022-08-30T13:06:24.075" v="182"/>
            <ac:spMkLst>
              <pc:docMk/>
              <pc:sldMasterMk cId="2808973933" sldId="2147483672"/>
              <pc:sldLayoutMk cId="2134621573" sldId="2147483681"/>
              <ac:spMk id="4" creationId="{00000000-0000-0000-0000-000000000000}"/>
            </ac:spMkLst>
          </pc:spChg>
          <pc:spChg chg="mod">
            <ac:chgData name="Donna Martin" userId="c47cea11-a8f7-48cd-9346-b5e433350a64" providerId="ADAL" clId="{22856F00-B6DB-4289-BB32-CC8EB9F5C4F4}" dt="2022-08-30T13:06:24.075" v="182"/>
            <ac:spMkLst>
              <pc:docMk/>
              <pc:sldMasterMk cId="2808973933" sldId="2147483672"/>
              <pc:sldLayoutMk cId="2134621573" sldId="2147483681"/>
              <ac:spMk id="7" creationId="{90CEBDDE-397B-426C-95D0-D31D1905F534}"/>
            </ac:spMkLst>
          </pc:spChg>
          <pc:spChg chg="mod">
            <ac:chgData name="Donna Martin" userId="c47cea11-a8f7-48cd-9346-b5e433350a64" providerId="ADAL" clId="{22856F00-B6DB-4289-BB32-CC8EB9F5C4F4}" dt="2022-08-30T13:06:24.075" v="182"/>
            <ac:spMkLst>
              <pc:docMk/>
              <pc:sldMasterMk cId="2808973933" sldId="2147483672"/>
              <pc:sldLayoutMk cId="2134621573" sldId="2147483681"/>
              <ac:spMk id="9" creationId="{7BA7130F-C158-457E-8EF5-67ED82D207AC}"/>
            </ac:spMkLst>
          </pc:spChg>
          <pc:spChg chg="mod">
            <ac:chgData name="Donna Martin" userId="c47cea11-a8f7-48cd-9346-b5e433350a64" providerId="ADAL" clId="{22856F00-B6DB-4289-BB32-CC8EB9F5C4F4}" dt="2022-08-30T13:06:24.256" v="183" actId="27636"/>
            <ac:spMkLst>
              <pc:docMk/>
              <pc:sldMasterMk cId="2808973933" sldId="2147483672"/>
              <pc:sldLayoutMk cId="2134621573" sldId="2147483681"/>
              <ac:spMk id="11" creationId="{00000000-0000-0000-0000-000000000000}"/>
            </ac:spMkLst>
          </pc:spChg>
          <pc:picChg chg="mod">
            <ac:chgData name="Donna Martin" userId="c47cea11-a8f7-48cd-9346-b5e433350a64" providerId="ADAL" clId="{22856F00-B6DB-4289-BB32-CC8EB9F5C4F4}" dt="2022-08-30T13:13:40.345" v="328" actId="14100"/>
            <ac:picMkLst>
              <pc:docMk/>
              <pc:sldMasterMk cId="2808973933" sldId="2147483672"/>
              <pc:sldLayoutMk cId="2134621573" sldId="2147483681"/>
              <ac:picMk id="8" creationId="{85573030-E5FB-480D-A2DA-732D2263017F}"/>
            </ac:picMkLst>
          </pc:picChg>
        </pc:sldLayoutChg>
        <pc:sldLayoutChg chg="modSp mod">
          <pc:chgData name="Donna Martin" userId="c47cea11-a8f7-48cd-9346-b5e433350a64" providerId="ADAL" clId="{22856F00-B6DB-4289-BB32-CC8EB9F5C4F4}" dt="2022-08-30T13:13:19.788" v="324" actId="14100"/>
          <pc:sldLayoutMkLst>
            <pc:docMk/>
            <pc:sldMasterMk cId="2808973933" sldId="2147483672"/>
            <pc:sldLayoutMk cId="188175899" sldId="2147483682"/>
          </pc:sldLayoutMkLst>
          <pc:spChg chg="mod">
            <ac:chgData name="Donna Martin" userId="c47cea11-a8f7-48cd-9346-b5e433350a64" providerId="ADAL" clId="{22856F00-B6DB-4289-BB32-CC8EB9F5C4F4}" dt="2022-08-30T13:06:24.075" v="182"/>
            <ac:spMkLst>
              <pc:docMk/>
              <pc:sldMasterMk cId="2808973933" sldId="2147483672"/>
              <pc:sldLayoutMk cId="188175899" sldId="2147483682"/>
              <ac:spMk id="3" creationId="{00000000-0000-0000-0000-000000000000}"/>
            </ac:spMkLst>
          </pc:spChg>
          <pc:spChg chg="mod">
            <ac:chgData name="Donna Martin" userId="c47cea11-a8f7-48cd-9346-b5e433350a64" providerId="ADAL" clId="{22856F00-B6DB-4289-BB32-CC8EB9F5C4F4}" dt="2022-08-30T13:06:24.075" v="182"/>
            <ac:spMkLst>
              <pc:docMk/>
              <pc:sldMasterMk cId="2808973933" sldId="2147483672"/>
              <pc:sldLayoutMk cId="188175899" sldId="2147483682"/>
              <ac:spMk id="7" creationId="{F7D78208-393C-433C-9BDF-D5F6DB192DB2}"/>
            </ac:spMkLst>
          </pc:spChg>
          <pc:spChg chg="mod">
            <ac:chgData name="Donna Martin" userId="c47cea11-a8f7-48cd-9346-b5e433350a64" providerId="ADAL" clId="{22856F00-B6DB-4289-BB32-CC8EB9F5C4F4}" dt="2022-08-30T13:06:24.075" v="182"/>
            <ac:spMkLst>
              <pc:docMk/>
              <pc:sldMasterMk cId="2808973933" sldId="2147483672"/>
              <pc:sldLayoutMk cId="188175899" sldId="2147483682"/>
              <ac:spMk id="8" creationId="{7175AA54-F18E-4656-8B94-D4EFCAF87A78}"/>
            </ac:spMkLst>
          </pc:spChg>
          <pc:spChg chg="mod">
            <ac:chgData name="Donna Martin" userId="c47cea11-a8f7-48cd-9346-b5e433350a64" providerId="ADAL" clId="{22856F00-B6DB-4289-BB32-CC8EB9F5C4F4}" dt="2022-08-30T13:06:24.259" v="184" actId="27636"/>
            <ac:spMkLst>
              <pc:docMk/>
              <pc:sldMasterMk cId="2808973933" sldId="2147483672"/>
              <pc:sldLayoutMk cId="188175899" sldId="2147483682"/>
              <ac:spMk id="15" creationId="{00000000-0000-0000-0000-000000000000}"/>
            </ac:spMkLst>
          </pc:spChg>
          <pc:spChg chg="mod">
            <ac:chgData name="Donna Martin" userId="c47cea11-a8f7-48cd-9346-b5e433350a64" providerId="ADAL" clId="{22856F00-B6DB-4289-BB32-CC8EB9F5C4F4}" dt="2022-08-30T13:06:24.075" v="182"/>
            <ac:spMkLst>
              <pc:docMk/>
              <pc:sldMasterMk cId="2808973933" sldId="2147483672"/>
              <pc:sldLayoutMk cId="188175899" sldId="2147483682"/>
              <ac:spMk id="30" creationId="{00000000-0000-0000-0000-000000000000}"/>
            </ac:spMkLst>
          </pc:spChg>
          <pc:picChg chg="mod">
            <ac:chgData name="Donna Martin" userId="c47cea11-a8f7-48cd-9346-b5e433350a64" providerId="ADAL" clId="{22856F00-B6DB-4289-BB32-CC8EB9F5C4F4}" dt="2022-08-30T13:13:19.788" v="324" actId="14100"/>
            <ac:picMkLst>
              <pc:docMk/>
              <pc:sldMasterMk cId="2808973933" sldId="2147483672"/>
              <pc:sldLayoutMk cId="188175899" sldId="2147483682"/>
              <ac:picMk id="9" creationId="{AF2BBD96-4CF2-4CD2-8C3F-79AB1F5E81BB}"/>
            </ac:picMkLst>
          </pc:picChg>
        </pc:sldLayoutChg>
        <pc:sldLayoutChg chg="modSp mod">
          <pc:chgData name="Donna Martin" userId="c47cea11-a8f7-48cd-9346-b5e433350a64" providerId="ADAL" clId="{22856F00-B6DB-4289-BB32-CC8EB9F5C4F4}" dt="2022-08-30T13:13:23.325" v="325" actId="14100"/>
          <pc:sldLayoutMkLst>
            <pc:docMk/>
            <pc:sldMasterMk cId="2808973933" sldId="2147483672"/>
            <pc:sldLayoutMk cId="1553525643" sldId="2147483683"/>
          </pc:sldLayoutMkLst>
          <pc:spChg chg="mod">
            <ac:chgData name="Donna Martin" userId="c47cea11-a8f7-48cd-9346-b5e433350a64" providerId="ADAL" clId="{22856F00-B6DB-4289-BB32-CC8EB9F5C4F4}" dt="2022-08-30T13:06:24.075" v="182"/>
            <ac:spMkLst>
              <pc:docMk/>
              <pc:sldMasterMk cId="2808973933" sldId="2147483672"/>
              <pc:sldLayoutMk cId="1553525643" sldId="2147483683"/>
              <ac:spMk id="3" creationId="{00000000-0000-0000-0000-000000000000}"/>
            </ac:spMkLst>
          </pc:spChg>
          <pc:spChg chg="mod">
            <ac:chgData name="Donna Martin" userId="c47cea11-a8f7-48cd-9346-b5e433350a64" providerId="ADAL" clId="{22856F00-B6DB-4289-BB32-CC8EB9F5C4F4}" dt="2022-08-30T13:06:24.075" v="182"/>
            <ac:spMkLst>
              <pc:docMk/>
              <pc:sldMasterMk cId="2808973933" sldId="2147483672"/>
              <pc:sldLayoutMk cId="1553525643" sldId="2147483683"/>
              <ac:spMk id="6" creationId="{C6435F9C-0073-4DCE-8BDE-25EC366C36AC}"/>
            </ac:spMkLst>
          </pc:spChg>
          <pc:spChg chg="mod">
            <ac:chgData name="Donna Martin" userId="c47cea11-a8f7-48cd-9346-b5e433350a64" providerId="ADAL" clId="{22856F00-B6DB-4289-BB32-CC8EB9F5C4F4}" dt="2022-08-30T13:06:24.075" v="182"/>
            <ac:spMkLst>
              <pc:docMk/>
              <pc:sldMasterMk cId="2808973933" sldId="2147483672"/>
              <pc:sldLayoutMk cId="1553525643" sldId="2147483683"/>
              <ac:spMk id="8" creationId="{3CE4B491-0129-49DA-8C61-A862CD597C20}"/>
            </ac:spMkLst>
          </pc:spChg>
          <pc:spChg chg="mod">
            <ac:chgData name="Donna Martin" userId="c47cea11-a8f7-48cd-9346-b5e433350a64" providerId="ADAL" clId="{22856F00-B6DB-4289-BB32-CC8EB9F5C4F4}" dt="2022-08-30T13:06:24.075" v="182"/>
            <ac:spMkLst>
              <pc:docMk/>
              <pc:sldMasterMk cId="2808973933" sldId="2147483672"/>
              <pc:sldLayoutMk cId="1553525643" sldId="2147483683"/>
              <ac:spMk id="10" creationId="{00000000-0000-0000-0000-000000000000}"/>
            </ac:spMkLst>
          </pc:spChg>
          <pc:picChg chg="mod">
            <ac:chgData name="Donna Martin" userId="c47cea11-a8f7-48cd-9346-b5e433350a64" providerId="ADAL" clId="{22856F00-B6DB-4289-BB32-CC8EB9F5C4F4}" dt="2022-08-30T13:13:23.325" v="325" actId="14100"/>
            <ac:picMkLst>
              <pc:docMk/>
              <pc:sldMasterMk cId="2808973933" sldId="2147483672"/>
              <pc:sldLayoutMk cId="1553525643" sldId="2147483683"/>
              <ac:picMk id="7" creationId="{90D0FE8B-F4FC-4253-AF8A-BBC28CF35DAF}"/>
            </ac:picMkLst>
          </pc:picChg>
        </pc:sldLayoutChg>
        <pc:sldLayoutChg chg="modSp mod">
          <pc:chgData name="Donna Martin" userId="c47cea11-a8f7-48cd-9346-b5e433350a64" providerId="ADAL" clId="{22856F00-B6DB-4289-BB32-CC8EB9F5C4F4}" dt="2022-08-30T13:13:28.662" v="326" actId="14100"/>
          <pc:sldLayoutMkLst>
            <pc:docMk/>
            <pc:sldMasterMk cId="2808973933" sldId="2147483672"/>
            <pc:sldLayoutMk cId="1634310181" sldId="2147483684"/>
          </pc:sldLayoutMkLst>
          <pc:spChg chg="mod">
            <ac:chgData name="Donna Martin" userId="c47cea11-a8f7-48cd-9346-b5e433350a64" providerId="ADAL" clId="{22856F00-B6DB-4289-BB32-CC8EB9F5C4F4}" dt="2022-08-30T13:06:24.075" v="182"/>
            <ac:spMkLst>
              <pc:docMk/>
              <pc:sldMasterMk cId="2808973933" sldId="2147483672"/>
              <pc:sldLayoutMk cId="1634310181" sldId="2147483684"/>
              <ac:spMk id="2" creationId="{00000000-0000-0000-0000-000000000000}"/>
            </ac:spMkLst>
          </pc:spChg>
          <pc:spChg chg="mod">
            <ac:chgData name="Donna Martin" userId="c47cea11-a8f7-48cd-9346-b5e433350a64" providerId="ADAL" clId="{22856F00-B6DB-4289-BB32-CC8EB9F5C4F4}" dt="2022-08-30T13:06:24.075" v="182"/>
            <ac:spMkLst>
              <pc:docMk/>
              <pc:sldMasterMk cId="2808973933" sldId="2147483672"/>
              <pc:sldLayoutMk cId="1634310181" sldId="2147483684"/>
              <ac:spMk id="3" creationId="{00000000-0000-0000-0000-000000000000}"/>
            </ac:spMkLst>
          </pc:spChg>
          <pc:spChg chg="mod">
            <ac:chgData name="Donna Martin" userId="c47cea11-a8f7-48cd-9346-b5e433350a64" providerId="ADAL" clId="{22856F00-B6DB-4289-BB32-CC8EB9F5C4F4}" dt="2022-08-30T13:06:24.075" v="182"/>
            <ac:spMkLst>
              <pc:docMk/>
              <pc:sldMasterMk cId="2808973933" sldId="2147483672"/>
              <pc:sldLayoutMk cId="1634310181" sldId="2147483684"/>
              <ac:spMk id="6" creationId="{070EC806-6893-4AFD-8F7A-3C65DE06F91A}"/>
            </ac:spMkLst>
          </pc:spChg>
          <pc:spChg chg="mod">
            <ac:chgData name="Donna Martin" userId="c47cea11-a8f7-48cd-9346-b5e433350a64" providerId="ADAL" clId="{22856F00-B6DB-4289-BB32-CC8EB9F5C4F4}" dt="2022-08-30T13:06:24.075" v="182"/>
            <ac:spMkLst>
              <pc:docMk/>
              <pc:sldMasterMk cId="2808973933" sldId="2147483672"/>
              <pc:sldLayoutMk cId="1634310181" sldId="2147483684"/>
              <ac:spMk id="7" creationId="{746E3D19-5764-46A8-B1B6-F4A169A311D8}"/>
            </ac:spMkLst>
          </pc:spChg>
          <pc:picChg chg="mod">
            <ac:chgData name="Donna Martin" userId="c47cea11-a8f7-48cd-9346-b5e433350a64" providerId="ADAL" clId="{22856F00-B6DB-4289-BB32-CC8EB9F5C4F4}" dt="2022-08-30T13:13:28.662" v="326" actId="14100"/>
            <ac:picMkLst>
              <pc:docMk/>
              <pc:sldMasterMk cId="2808973933" sldId="2147483672"/>
              <pc:sldLayoutMk cId="1634310181" sldId="2147483684"/>
              <ac:picMk id="5" creationId="{05456452-4BA3-473E-A3E8-2FC727CDF5D9}"/>
            </ac:picMkLst>
          </pc:picChg>
        </pc:sldLayoutChg>
        <pc:sldLayoutChg chg="modSp">
          <pc:chgData name="Donna Martin" userId="c47cea11-a8f7-48cd-9346-b5e433350a64" providerId="ADAL" clId="{22856F00-B6DB-4289-BB32-CC8EB9F5C4F4}" dt="2022-08-30T13:06:24.075" v="182"/>
          <pc:sldLayoutMkLst>
            <pc:docMk/>
            <pc:sldMasterMk cId="2808973933" sldId="2147483672"/>
            <pc:sldLayoutMk cId="3932274706" sldId="2147483687"/>
          </pc:sldLayoutMkLst>
          <pc:spChg chg="mod">
            <ac:chgData name="Donna Martin" userId="c47cea11-a8f7-48cd-9346-b5e433350a64" providerId="ADAL" clId="{22856F00-B6DB-4289-BB32-CC8EB9F5C4F4}" dt="2022-08-30T13:06:24.075" v="182"/>
            <ac:spMkLst>
              <pc:docMk/>
              <pc:sldMasterMk cId="2808973933" sldId="2147483672"/>
              <pc:sldLayoutMk cId="3932274706" sldId="2147483687"/>
              <ac:spMk id="2" creationId="{00000000-0000-0000-0000-000000000000}"/>
            </ac:spMkLst>
          </pc:spChg>
          <pc:spChg chg="mod">
            <ac:chgData name="Donna Martin" userId="c47cea11-a8f7-48cd-9346-b5e433350a64" providerId="ADAL" clId="{22856F00-B6DB-4289-BB32-CC8EB9F5C4F4}" dt="2022-08-30T13:06:24.075" v="182"/>
            <ac:spMkLst>
              <pc:docMk/>
              <pc:sldMasterMk cId="2808973933" sldId="2147483672"/>
              <pc:sldLayoutMk cId="3932274706" sldId="2147483687"/>
              <ac:spMk id="3" creationId="{00000000-0000-0000-0000-000000000000}"/>
            </ac:spMkLst>
          </pc:spChg>
          <pc:spChg chg="mod">
            <ac:chgData name="Donna Martin" userId="c47cea11-a8f7-48cd-9346-b5e433350a64" providerId="ADAL" clId="{22856F00-B6DB-4289-BB32-CC8EB9F5C4F4}" dt="2022-08-30T13:06:24.075" v="182"/>
            <ac:spMkLst>
              <pc:docMk/>
              <pc:sldMasterMk cId="2808973933" sldId="2147483672"/>
              <pc:sldLayoutMk cId="3932274706" sldId="2147483687"/>
              <ac:spMk id="6" creationId="{5F92F2A9-BF6E-493B-BA70-6A0518DC572D}"/>
            </ac:spMkLst>
          </pc:spChg>
          <pc:spChg chg="mod">
            <ac:chgData name="Donna Martin" userId="c47cea11-a8f7-48cd-9346-b5e433350a64" providerId="ADAL" clId="{22856F00-B6DB-4289-BB32-CC8EB9F5C4F4}" dt="2022-08-30T13:06:24.075" v="182"/>
            <ac:spMkLst>
              <pc:docMk/>
              <pc:sldMasterMk cId="2808973933" sldId="2147483672"/>
              <pc:sldLayoutMk cId="3932274706" sldId="2147483687"/>
              <ac:spMk id="9" creationId="{B21D3EDD-696E-42F0-B1A2-8D0683BCA0F8}"/>
            </ac:spMkLst>
          </pc:spChg>
          <pc:picChg chg="mod">
            <ac:chgData name="Donna Martin" userId="c47cea11-a8f7-48cd-9346-b5e433350a64" providerId="ADAL" clId="{22856F00-B6DB-4289-BB32-CC8EB9F5C4F4}" dt="2022-08-30T13:06:24.075" v="182"/>
            <ac:picMkLst>
              <pc:docMk/>
              <pc:sldMasterMk cId="2808973933" sldId="2147483672"/>
              <pc:sldLayoutMk cId="3932274706" sldId="2147483687"/>
              <ac:picMk id="7" creationId="{19D6B448-2362-4BE8-813C-FE2E5B67205C}"/>
            </ac:picMkLst>
          </pc:picChg>
          <pc:cxnChg chg="mod">
            <ac:chgData name="Donna Martin" userId="c47cea11-a8f7-48cd-9346-b5e433350a64" providerId="ADAL" clId="{22856F00-B6DB-4289-BB32-CC8EB9F5C4F4}" dt="2022-08-30T13:06:24.075" v="182"/>
            <ac:cxnSpMkLst>
              <pc:docMk/>
              <pc:sldMasterMk cId="2808973933" sldId="2147483672"/>
              <pc:sldLayoutMk cId="3932274706" sldId="2147483687"/>
              <ac:cxnSpMk id="12" creationId="{00000000-0000-0000-0000-000000000000}"/>
            </ac:cxnSpMkLst>
          </pc:cxnChg>
        </pc:sldLayoutChg>
        <pc:sldLayoutChg chg="modSp mod">
          <pc:chgData name="Donna Martin" userId="c47cea11-a8f7-48cd-9346-b5e433350a64" providerId="ADAL" clId="{22856F00-B6DB-4289-BB32-CC8EB9F5C4F4}" dt="2022-08-30T13:13:33.108" v="327" actId="14100"/>
          <pc:sldLayoutMkLst>
            <pc:docMk/>
            <pc:sldMasterMk cId="2808973933" sldId="2147483672"/>
            <pc:sldLayoutMk cId="4255762930" sldId="2147483691"/>
          </pc:sldLayoutMkLst>
          <pc:spChg chg="mod">
            <ac:chgData name="Donna Martin" userId="c47cea11-a8f7-48cd-9346-b5e433350a64" providerId="ADAL" clId="{22856F00-B6DB-4289-BB32-CC8EB9F5C4F4}" dt="2022-08-30T13:06:24.075" v="182"/>
            <ac:spMkLst>
              <pc:docMk/>
              <pc:sldMasterMk cId="2808973933" sldId="2147483672"/>
              <pc:sldLayoutMk cId="4255762930" sldId="2147483691"/>
              <ac:spMk id="8" creationId="{757B72F9-4D01-4576-9002-D7A92649759B}"/>
            </ac:spMkLst>
          </pc:spChg>
          <pc:spChg chg="mod">
            <ac:chgData name="Donna Martin" userId="c47cea11-a8f7-48cd-9346-b5e433350a64" providerId="ADAL" clId="{22856F00-B6DB-4289-BB32-CC8EB9F5C4F4}" dt="2022-08-30T13:06:24.075" v="182"/>
            <ac:spMkLst>
              <pc:docMk/>
              <pc:sldMasterMk cId="2808973933" sldId="2147483672"/>
              <pc:sldLayoutMk cId="4255762930" sldId="2147483691"/>
              <ac:spMk id="10" creationId="{88F30B17-45A9-4281-ADFF-A107FCD8955A}"/>
            </ac:spMkLst>
          </pc:spChg>
          <pc:spChg chg="mod">
            <ac:chgData name="Donna Martin" userId="c47cea11-a8f7-48cd-9346-b5e433350a64" providerId="ADAL" clId="{22856F00-B6DB-4289-BB32-CC8EB9F5C4F4}" dt="2022-08-30T13:06:24.075" v="182"/>
            <ac:spMkLst>
              <pc:docMk/>
              <pc:sldMasterMk cId="2808973933" sldId="2147483672"/>
              <pc:sldLayoutMk cId="4255762930" sldId="2147483691"/>
              <ac:spMk id="11" creationId="{49EEE41D-E5D2-429E-900D-17C187C28241}"/>
            </ac:spMkLst>
          </pc:spChg>
          <pc:spChg chg="mod">
            <ac:chgData name="Donna Martin" userId="c47cea11-a8f7-48cd-9346-b5e433350a64" providerId="ADAL" clId="{22856F00-B6DB-4289-BB32-CC8EB9F5C4F4}" dt="2022-08-30T13:06:24.075" v="182"/>
            <ac:spMkLst>
              <pc:docMk/>
              <pc:sldMasterMk cId="2808973933" sldId="2147483672"/>
              <pc:sldLayoutMk cId="4255762930" sldId="2147483691"/>
              <ac:spMk id="13" creationId="{60185C18-FBE6-4931-B694-18E8B0BD197B}"/>
            </ac:spMkLst>
          </pc:spChg>
          <pc:picChg chg="mod">
            <ac:chgData name="Donna Martin" userId="c47cea11-a8f7-48cd-9346-b5e433350a64" providerId="ADAL" clId="{22856F00-B6DB-4289-BB32-CC8EB9F5C4F4}" dt="2022-08-30T13:13:33.108" v="327" actId="14100"/>
            <ac:picMkLst>
              <pc:docMk/>
              <pc:sldMasterMk cId="2808973933" sldId="2147483672"/>
              <pc:sldLayoutMk cId="4255762930" sldId="2147483691"/>
              <ac:picMk id="12" creationId="{59F118D3-1135-4C92-8350-A10233E2C433}"/>
            </ac:picMkLst>
          </pc:picChg>
          <pc:cxnChg chg="mod">
            <ac:chgData name="Donna Martin" userId="c47cea11-a8f7-48cd-9346-b5e433350a64" providerId="ADAL" clId="{22856F00-B6DB-4289-BB32-CC8EB9F5C4F4}" dt="2022-08-30T13:06:24.075" v="182"/>
            <ac:cxnSpMkLst>
              <pc:docMk/>
              <pc:sldMasterMk cId="2808973933" sldId="2147483672"/>
              <pc:sldLayoutMk cId="4255762930" sldId="2147483691"/>
              <ac:cxnSpMk id="7" creationId="{00000000-0000-0000-0000-000000000000}"/>
            </ac:cxnSpMkLst>
          </pc:cxnChg>
          <pc:cxnChg chg="mod">
            <ac:chgData name="Donna Martin" userId="c47cea11-a8f7-48cd-9346-b5e433350a64" providerId="ADAL" clId="{22856F00-B6DB-4289-BB32-CC8EB9F5C4F4}" dt="2022-08-30T13:06:24.075" v="182"/>
            <ac:cxnSpMkLst>
              <pc:docMk/>
              <pc:sldMasterMk cId="2808973933" sldId="2147483672"/>
              <pc:sldLayoutMk cId="4255762930" sldId="2147483691"/>
              <ac:cxnSpMk id="9" creationId="{00000000-0000-0000-0000-000000000000}"/>
            </ac:cxnSpMkLst>
          </pc:cxnChg>
        </pc:sldLayoutChg>
        <pc:sldLayoutChg chg="modSp">
          <pc:chgData name="Donna Martin" userId="c47cea11-a8f7-48cd-9346-b5e433350a64" providerId="ADAL" clId="{22856F00-B6DB-4289-BB32-CC8EB9F5C4F4}" dt="2022-08-30T13:06:24.075" v="182"/>
          <pc:sldLayoutMkLst>
            <pc:docMk/>
            <pc:sldMasterMk cId="2808973933" sldId="2147483672"/>
            <pc:sldLayoutMk cId="3709613350" sldId="2147483692"/>
          </pc:sldLayoutMkLst>
          <pc:spChg chg="mod">
            <ac:chgData name="Donna Martin" userId="c47cea11-a8f7-48cd-9346-b5e433350a64" providerId="ADAL" clId="{22856F00-B6DB-4289-BB32-CC8EB9F5C4F4}" dt="2022-08-30T13:06:24.075" v="182"/>
            <ac:spMkLst>
              <pc:docMk/>
              <pc:sldMasterMk cId="2808973933" sldId="2147483672"/>
              <pc:sldLayoutMk cId="3709613350" sldId="2147483692"/>
              <ac:spMk id="8" creationId="{B9EE4E57-9AAA-401E-896D-DC2DEDC6EC8F}"/>
            </ac:spMkLst>
          </pc:spChg>
          <pc:spChg chg="mod">
            <ac:chgData name="Donna Martin" userId="c47cea11-a8f7-48cd-9346-b5e433350a64" providerId="ADAL" clId="{22856F00-B6DB-4289-BB32-CC8EB9F5C4F4}" dt="2022-08-30T13:06:24.075" v="182"/>
            <ac:spMkLst>
              <pc:docMk/>
              <pc:sldMasterMk cId="2808973933" sldId="2147483672"/>
              <pc:sldLayoutMk cId="3709613350" sldId="2147483692"/>
              <ac:spMk id="11" creationId="{87CE4C42-E612-4ED7-A5CD-94045A371BAD}"/>
            </ac:spMkLst>
          </pc:spChg>
          <pc:spChg chg="mod">
            <ac:chgData name="Donna Martin" userId="c47cea11-a8f7-48cd-9346-b5e433350a64" providerId="ADAL" clId="{22856F00-B6DB-4289-BB32-CC8EB9F5C4F4}" dt="2022-08-30T13:06:24.075" v="182"/>
            <ac:spMkLst>
              <pc:docMk/>
              <pc:sldMasterMk cId="2808973933" sldId="2147483672"/>
              <pc:sldLayoutMk cId="3709613350" sldId="2147483692"/>
              <ac:spMk id="15" creationId="{00000000-0000-0000-0000-000000000000}"/>
            </ac:spMkLst>
          </pc:spChg>
          <pc:spChg chg="mod">
            <ac:chgData name="Donna Martin" userId="c47cea11-a8f7-48cd-9346-b5e433350a64" providerId="ADAL" clId="{22856F00-B6DB-4289-BB32-CC8EB9F5C4F4}" dt="2022-08-30T13:06:24.075" v="182"/>
            <ac:spMkLst>
              <pc:docMk/>
              <pc:sldMasterMk cId="2808973933" sldId="2147483672"/>
              <pc:sldLayoutMk cId="3709613350" sldId="2147483692"/>
              <ac:spMk id="16" creationId="{00000000-0000-0000-0000-000000000000}"/>
            </ac:spMkLst>
          </pc:spChg>
          <pc:picChg chg="mod">
            <ac:chgData name="Donna Martin" userId="c47cea11-a8f7-48cd-9346-b5e433350a64" providerId="ADAL" clId="{22856F00-B6DB-4289-BB32-CC8EB9F5C4F4}" dt="2022-08-30T13:06:24.075" v="182"/>
            <ac:picMkLst>
              <pc:docMk/>
              <pc:sldMasterMk cId="2808973933" sldId="2147483672"/>
              <pc:sldLayoutMk cId="3709613350" sldId="2147483692"/>
              <ac:picMk id="10" creationId="{12D56A4C-0B4B-4BB1-BD9D-924111178ED6}"/>
            </ac:picMkLst>
          </pc:picChg>
          <pc:cxnChg chg="mod">
            <ac:chgData name="Donna Martin" userId="c47cea11-a8f7-48cd-9346-b5e433350a64" providerId="ADAL" clId="{22856F00-B6DB-4289-BB32-CC8EB9F5C4F4}" dt="2022-08-30T13:06:24.075" v="182"/>
            <ac:cxnSpMkLst>
              <pc:docMk/>
              <pc:sldMasterMk cId="2808973933" sldId="2147483672"/>
              <pc:sldLayoutMk cId="3709613350" sldId="2147483692"/>
              <ac:cxnSpMk id="7" creationId="{00000000-0000-0000-0000-000000000000}"/>
            </ac:cxnSpMkLst>
          </pc:cxnChg>
          <pc:cxnChg chg="mod">
            <ac:chgData name="Donna Martin" userId="c47cea11-a8f7-48cd-9346-b5e433350a64" providerId="ADAL" clId="{22856F00-B6DB-4289-BB32-CC8EB9F5C4F4}" dt="2022-08-30T13:06:24.075" v="182"/>
            <ac:cxnSpMkLst>
              <pc:docMk/>
              <pc:sldMasterMk cId="2808973933" sldId="2147483672"/>
              <pc:sldLayoutMk cId="3709613350" sldId="2147483692"/>
              <ac:cxnSpMk id="9" creationId="{00000000-0000-0000-0000-000000000000}"/>
            </ac:cxnSpMkLst>
          </pc:cxnChg>
        </pc:sldLayoutChg>
        <pc:sldLayoutChg chg="modSp">
          <pc:chgData name="Donna Martin" userId="c47cea11-a8f7-48cd-9346-b5e433350a64" providerId="ADAL" clId="{22856F00-B6DB-4289-BB32-CC8EB9F5C4F4}" dt="2022-08-30T13:06:24.075" v="182"/>
          <pc:sldLayoutMkLst>
            <pc:docMk/>
            <pc:sldMasterMk cId="2808973933" sldId="2147483672"/>
            <pc:sldLayoutMk cId="3510192436" sldId="2147483693"/>
          </pc:sldLayoutMkLst>
          <pc:spChg chg="mod">
            <ac:chgData name="Donna Martin" userId="c47cea11-a8f7-48cd-9346-b5e433350a64" providerId="ADAL" clId="{22856F00-B6DB-4289-BB32-CC8EB9F5C4F4}" dt="2022-08-30T13:06:24.075" v="182"/>
            <ac:spMkLst>
              <pc:docMk/>
              <pc:sldMasterMk cId="2808973933" sldId="2147483672"/>
              <pc:sldLayoutMk cId="3510192436" sldId="2147483693"/>
              <ac:spMk id="2" creationId="{00000000-0000-0000-0000-000000000000}"/>
            </ac:spMkLst>
          </pc:spChg>
          <pc:spChg chg="mod">
            <ac:chgData name="Donna Martin" userId="c47cea11-a8f7-48cd-9346-b5e433350a64" providerId="ADAL" clId="{22856F00-B6DB-4289-BB32-CC8EB9F5C4F4}" dt="2022-08-30T13:06:24.075" v="182"/>
            <ac:spMkLst>
              <pc:docMk/>
              <pc:sldMasterMk cId="2808973933" sldId="2147483672"/>
              <pc:sldLayoutMk cId="3510192436" sldId="2147483693"/>
              <ac:spMk id="3" creationId="{00000000-0000-0000-0000-000000000000}"/>
            </ac:spMkLst>
          </pc:spChg>
          <pc:spChg chg="mod">
            <ac:chgData name="Donna Martin" userId="c47cea11-a8f7-48cd-9346-b5e433350a64" providerId="ADAL" clId="{22856F00-B6DB-4289-BB32-CC8EB9F5C4F4}" dt="2022-08-30T13:06:24.075" v="182"/>
            <ac:spMkLst>
              <pc:docMk/>
              <pc:sldMasterMk cId="2808973933" sldId="2147483672"/>
              <pc:sldLayoutMk cId="3510192436" sldId="2147483693"/>
              <ac:spMk id="6" creationId="{5F92F2A9-BF6E-493B-BA70-6A0518DC572D}"/>
            </ac:spMkLst>
          </pc:spChg>
          <pc:spChg chg="mod">
            <ac:chgData name="Donna Martin" userId="c47cea11-a8f7-48cd-9346-b5e433350a64" providerId="ADAL" clId="{22856F00-B6DB-4289-BB32-CC8EB9F5C4F4}" dt="2022-08-30T13:06:24.075" v="182"/>
            <ac:spMkLst>
              <pc:docMk/>
              <pc:sldMasterMk cId="2808973933" sldId="2147483672"/>
              <pc:sldLayoutMk cId="3510192436" sldId="2147483693"/>
              <ac:spMk id="9" creationId="{8B3F9AF8-FDC1-4CC2-B182-B7201328CEE5}"/>
            </ac:spMkLst>
          </pc:spChg>
          <pc:picChg chg="mod">
            <ac:chgData name="Donna Martin" userId="c47cea11-a8f7-48cd-9346-b5e433350a64" providerId="ADAL" clId="{22856F00-B6DB-4289-BB32-CC8EB9F5C4F4}" dt="2022-08-30T13:06:24.075" v="182"/>
            <ac:picMkLst>
              <pc:docMk/>
              <pc:sldMasterMk cId="2808973933" sldId="2147483672"/>
              <pc:sldLayoutMk cId="3510192436" sldId="2147483693"/>
              <ac:picMk id="7" creationId="{19D6B448-2362-4BE8-813C-FE2E5B67205C}"/>
            </ac:picMkLst>
          </pc:picChg>
          <pc:cxnChg chg="mod">
            <ac:chgData name="Donna Martin" userId="c47cea11-a8f7-48cd-9346-b5e433350a64" providerId="ADAL" clId="{22856F00-B6DB-4289-BB32-CC8EB9F5C4F4}" dt="2022-08-30T13:06:24.075" v="182"/>
            <ac:cxnSpMkLst>
              <pc:docMk/>
              <pc:sldMasterMk cId="2808973933" sldId="2147483672"/>
              <pc:sldLayoutMk cId="3510192436" sldId="2147483693"/>
              <ac:cxnSpMk id="12" creationId="{00000000-0000-0000-0000-000000000000}"/>
            </ac:cxnSpMkLst>
          </pc:cxn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BA3FEA-B9EE-4BA1-AABE-9D4447DB235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2437869-9A02-4802-9ECD-B242DB53917E}">
      <dgm:prSet phldrT="[Text]"/>
      <dgm:spPr/>
      <dgm:t>
        <a:bodyPr/>
        <a:lstStyle/>
        <a:p>
          <a:r>
            <a:rPr lang="en-US" i="1" dirty="0"/>
            <a:t>Recognizing the Role of Direct Support Professionals Act</a:t>
          </a:r>
        </a:p>
      </dgm:t>
    </dgm:pt>
    <dgm:pt modelId="{521F6718-7B13-4467-B5B5-9559640DB45F}" type="parTrans" cxnId="{665248D8-9E94-4191-B328-76BB7C476865}">
      <dgm:prSet/>
      <dgm:spPr/>
      <dgm:t>
        <a:bodyPr/>
        <a:lstStyle/>
        <a:p>
          <a:endParaRPr lang="en-US"/>
        </a:p>
      </dgm:t>
    </dgm:pt>
    <dgm:pt modelId="{69C390CD-115A-4D00-B927-F9CB1BF644DA}" type="sibTrans" cxnId="{665248D8-9E94-4191-B328-76BB7C476865}">
      <dgm:prSet/>
      <dgm:spPr/>
      <dgm:t>
        <a:bodyPr/>
        <a:lstStyle/>
        <a:p>
          <a:endParaRPr lang="en-US"/>
        </a:p>
      </dgm:t>
    </dgm:pt>
    <dgm:pt modelId="{9395E297-55DC-47B2-814C-A5781FF2CDC1}">
      <dgm:prSet phldrT="[Text]"/>
      <dgm:spPr/>
      <dgm:t>
        <a:bodyPr/>
        <a:lstStyle/>
        <a:p>
          <a:r>
            <a:rPr lang="en-US" dirty="0"/>
            <a:t>Would compel OMB to create Standard Occupational Classification (SOC) </a:t>
          </a:r>
          <a:r>
            <a:rPr lang="en-US"/>
            <a:t>for DSPs, effective </a:t>
          </a:r>
          <a:r>
            <a:rPr lang="en-US" dirty="0"/>
            <a:t>30 days </a:t>
          </a:r>
          <a:r>
            <a:rPr lang="en-US"/>
            <a:t>after passage</a:t>
          </a:r>
          <a:endParaRPr lang="en-US" dirty="0"/>
        </a:p>
      </dgm:t>
    </dgm:pt>
    <dgm:pt modelId="{83AB0E6C-3CB7-4E55-BFD5-15B7E99E203E}" type="parTrans" cxnId="{131F6F98-7969-4EF1-BEFF-D30FFCC5C7A4}">
      <dgm:prSet/>
      <dgm:spPr/>
      <dgm:t>
        <a:bodyPr/>
        <a:lstStyle/>
        <a:p>
          <a:endParaRPr lang="en-US"/>
        </a:p>
      </dgm:t>
    </dgm:pt>
    <dgm:pt modelId="{77416016-9E0B-4AE2-A6D5-B7C2919A84FB}" type="sibTrans" cxnId="{131F6F98-7969-4EF1-BEFF-D30FFCC5C7A4}">
      <dgm:prSet/>
      <dgm:spPr/>
      <dgm:t>
        <a:bodyPr/>
        <a:lstStyle/>
        <a:p>
          <a:endParaRPr lang="en-US"/>
        </a:p>
      </dgm:t>
    </dgm:pt>
    <dgm:pt modelId="{C0E7DF7D-71CD-4B1B-9671-37FD19632309}">
      <dgm:prSet phldrT="[Text]"/>
      <dgm:spPr/>
      <dgm:t>
        <a:bodyPr/>
        <a:lstStyle/>
        <a:p>
          <a:r>
            <a:rPr lang="en-US" dirty="0"/>
            <a:t>Introduced in House (H.R. 4779) and Senate (S. 1437)</a:t>
          </a:r>
        </a:p>
      </dgm:t>
    </dgm:pt>
    <dgm:pt modelId="{B2D9597F-1C06-4533-83DB-B9D35B133448}" type="parTrans" cxnId="{E3F3B7CB-C5A0-4EFD-A0A8-F2A54FBADE44}">
      <dgm:prSet/>
      <dgm:spPr/>
      <dgm:t>
        <a:bodyPr/>
        <a:lstStyle/>
        <a:p>
          <a:endParaRPr lang="en-US"/>
        </a:p>
      </dgm:t>
    </dgm:pt>
    <dgm:pt modelId="{780A8341-9FA2-4EDA-A182-A9BC83EB11D5}" type="sibTrans" cxnId="{E3F3B7CB-C5A0-4EFD-A0A8-F2A54FBADE44}">
      <dgm:prSet/>
      <dgm:spPr/>
      <dgm:t>
        <a:bodyPr/>
        <a:lstStyle/>
        <a:p>
          <a:endParaRPr lang="en-US"/>
        </a:p>
      </dgm:t>
    </dgm:pt>
    <dgm:pt modelId="{AE10301C-4443-476D-B5DB-A5E3EDA2E9A9}">
      <dgm:prSet phldrT="[Text]"/>
      <dgm:spPr/>
      <dgm:t>
        <a:bodyPr/>
        <a:lstStyle/>
        <a:p>
          <a:r>
            <a:rPr lang="en-US" dirty="0"/>
            <a:t>Bipartisan legislation</a:t>
          </a:r>
        </a:p>
      </dgm:t>
    </dgm:pt>
    <dgm:pt modelId="{D3FCE3EF-CFBB-4745-9644-2C045DEE43DD}" type="parTrans" cxnId="{B476D1FD-EB7D-4118-AABD-CF7289A1B0CF}">
      <dgm:prSet/>
      <dgm:spPr/>
      <dgm:t>
        <a:bodyPr/>
        <a:lstStyle/>
        <a:p>
          <a:endParaRPr lang="en-US"/>
        </a:p>
      </dgm:t>
    </dgm:pt>
    <dgm:pt modelId="{BE0AFA98-BBD8-4C65-A348-9C5A86D9A53E}" type="sibTrans" cxnId="{B476D1FD-EB7D-4118-AABD-CF7289A1B0CF}">
      <dgm:prSet/>
      <dgm:spPr/>
      <dgm:t>
        <a:bodyPr/>
        <a:lstStyle/>
        <a:p>
          <a:endParaRPr lang="en-US"/>
        </a:p>
      </dgm:t>
    </dgm:pt>
    <dgm:pt modelId="{4220A1AC-AECE-4957-8B57-E296D77DAEAB}" type="pres">
      <dgm:prSet presAssocID="{BBBA3FEA-B9EE-4BA1-AABE-9D4447DB2355}" presName="linear" presStyleCnt="0">
        <dgm:presLayoutVars>
          <dgm:dir/>
          <dgm:animLvl val="lvl"/>
          <dgm:resizeHandles val="exact"/>
        </dgm:presLayoutVars>
      </dgm:prSet>
      <dgm:spPr/>
    </dgm:pt>
    <dgm:pt modelId="{257F9F71-2A6A-47AA-AC7E-16A4245BFD8F}" type="pres">
      <dgm:prSet presAssocID="{A2437869-9A02-4802-9ECD-B242DB53917E}" presName="parentLin" presStyleCnt="0"/>
      <dgm:spPr/>
    </dgm:pt>
    <dgm:pt modelId="{7921B00C-3CA9-4CEC-8384-94BE0FE6DD38}" type="pres">
      <dgm:prSet presAssocID="{A2437869-9A02-4802-9ECD-B242DB53917E}" presName="parentLeftMargin" presStyleLbl="node1" presStyleIdx="0" presStyleCnt="1"/>
      <dgm:spPr/>
    </dgm:pt>
    <dgm:pt modelId="{85803B1F-C560-427D-BC17-A3526F57FB69}" type="pres">
      <dgm:prSet presAssocID="{A2437869-9A02-4802-9ECD-B242DB53917E}" presName="parentText" presStyleLbl="node1" presStyleIdx="0" presStyleCnt="1" custScaleX="130569">
        <dgm:presLayoutVars>
          <dgm:chMax val="0"/>
          <dgm:bulletEnabled val="1"/>
        </dgm:presLayoutVars>
      </dgm:prSet>
      <dgm:spPr/>
    </dgm:pt>
    <dgm:pt modelId="{AEAC2F3B-23C4-421C-AEA6-D6386BD87F49}" type="pres">
      <dgm:prSet presAssocID="{A2437869-9A02-4802-9ECD-B242DB53917E}" presName="negativeSpace" presStyleCnt="0"/>
      <dgm:spPr/>
    </dgm:pt>
    <dgm:pt modelId="{E4402A83-BF12-48E4-B849-36AB85D2E075}" type="pres">
      <dgm:prSet presAssocID="{A2437869-9A02-4802-9ECD-B242DB53917E}" presName="childText" presStyleLbl="conFgAcc1" presStyleIdx="0" presStyleCnt="1">
        <dgm:presLayoutVars>
          <dgm:bulletEnabled val="1"/>
        </dgm:presLayoutVars>
      </dgm:prSet>
      <dgm:spPr/>
    </dgm:pt>
  </dgm:ptLst>
  <dgm:cxnLst>
    <dgm:cxn modelId="{2DFEAC0E-3872-43AC-B3B8-A283A4C68C47}" type="presOf" srcId="{AE10301C-4443-476D-B5DB-A5E3EDA2E9A9}" destId="{E4402A83-BF12-48E4-B849-36AB85D2E075}" srcOrd="0" destOrd="2" presId="urn:microsoft.com/office/officeart/2005/8/layout/list1"/>
    <dgm:cxn modelId="{87123B33-5105-4138-96DF-F6B3E787BB79}" type="presOf" srcId="{C0E7DF7D-71CD-4B1B-9671-37FD19632309}" destId="{E4402A83-BF12-48E4-B849-36AB85D2E075}" srcOrd="0" destOrd="1" presId="urn:microsoft.com/office/officeart/2005/8/layout/list1"/>
    <dgm:cxn modelId="{7EFB4E85-31F7-47EC-AB5F-E595EF86526E}" type="presOf" srcId="{A2437869-9A02-4802-9ECD-B242DB53917E}" destId="{85803B1F-C560-427D-BC17-A3526F57FB69}" srcOrd="1" destOrd="0" presId="urn:microsoft.com/office/officeart/2005/8/layout/list1"/>
    <dgm:cxn modelId="{131F6F98-7969-4EF1-BEFF-D30FFCC5C7A4}" srcId="{A2437869-9A02-4802-9ECD-B242DB53917E}" destId="{9395E297-55DC-47B2-814C-A5781FF2CDC1}" srcOrd="0" destOrd="0" parTransId="{83AB0E6C-3CB7-4E55-BFD5-15B7E99E203E}" sibTransId="{77416016-9E0B-4AE2-A6D5-B7C2919A84FB}"/>
    <dgm:cxn modelId="{707A5CA4-81DF-4DCC-A367-D499ED520805}" type="presOf" srcId="{BBBA3FEA-B9EE-4BA1-AABE-9D4447DB2355}" destId="{4220A1AC-AECE-4957-8B57-E296D77DAEAB}" srcOrd="0" destOrd="0" presId="urn:microsoft.com/office/officeart/2005/8/layout/list1"/>
    <dgm:cxn modelId="{701628C8-755E-4B71-9325-CD4FE1B6B87E}" type="presOf" srcId="{9395E297-55DC-47B2-814C-A5781FF2CDC1}" destId="{E4402A83-BF12-48E4-B849-36AB85D2E075}" srcOrd="0" destOrd="0" presId="urn:microsoft.com/office/officeart/2005/8/layout/list1"/>
    <dgm:cxn modelId="{E3F3B7CB-C5A0-4EFD-A0A8-F2A54FBADE44}" srcId="{A2437869-9A02-4802-9ECD-B242DB53917E}" destId="{C0E7DF7D-71CD-4B1B-9671-37FD19632309}" srcOrd="1" destOrd="0" parTransId="{B2D9597F-1C06-4533-83DB-B9D35B133448}" sibTransId="{780A8341-9FA2-4EDA-A182-A9BC83EB11D5}"/>
    <dgm:cxn modelId="{665248D8-9E94-4191-B328-76BB7C476865}" srcId="{BBBA3FEA-B9EE-4BA1-AABE-9D4447DB2355}" destId="{A2437869-9A02-4802-9ECD-B242DB53917E}" srcOrd="0" destOrd="0" parTransId="{521F6718-7B13-4467-B5B5-9559640DB45F}" sibTransId="{69C390CD-115A-4D00-B927-F9CB1BF644DA}"/>
    <dgm:cxn modelId="{C4CC87D9-34F1-4A2D-ACFA-EB9B915FBE37}" type="presOf" srcId="{A2437869-9A02-4802-9ECD-B242DB53917E}" destId="{7921B00C-3CA9-4CEC-8384-94BE0FE6DD38}" srcOrd="0" destOrd="0" presId="urn:microsoft.com/office/officeart/2005/8/layout/list1"/>
    <dgm:cxn modelId="{B476D1FD-EB7D-4118-AABD-CF7289A1B0CF}" srcId="{A2437869-9A02-4802-9ECD-B242DB53917E}" destId="{AE10301C-4443-476D-B5DB-A5E3EDA2E9A9}" srcOrd="2" destOrd="0" parTransId="{D3FCE3EF-CFBB-4745-9644-2C045DEE43DD}" sibTransId="{BE0AFA98-BBD8-4C65-A348-9C5A86D9A53E}"/>
    <dgm:cxn modelId="{17EECC60-BB84-4BD3-B0BD-8AB8F6BFDBD8}" type="presParOf" srcId="{4220A1AC-AECE-4957-8B57-E296D77DAEAB}" destId="{257F9F71-2A6A-47AA-AC7E-16A4245BFD8F}" srcOrd="0" destOrd="0" presId="urn:microsoft.com/office/officeart/2005/8/layout/list1"/>
    <dgm:cxn modelId="{C1311873-100C-495E-A909-A66A9526534F}" type="presParOf" srcId="{257F9F71-2A6A-47AA-AC7E-16A4245BFD8F}" destId="{7921B00C-3CA9-4CEC-8384-94BE0FE6DD38}" srcOrd="0" destOrd="0" presId="urn:microsoft.com/office/officeart/2005/8/layout/list1"/>
    <dgm:cxn modelId="{24302606-2BDD-45E2-95E1-0CE26599D63B}" type="presParOf" srcId="{257F9F71-2A6A-47AA-AC7E-16A4245BFD8F}" destId="{85803B1F-C560-427D-BC17-A3526F57FB69}" srcOrd="1" destOrd="0" presId="urn:microsoft.com/office/officeart/2005/8/layout/list1"/>
    <dgm:cxn modelId="{92B870E0-9C59-4A0A-8F47-09EB2983B752}" type="presParOf" srcId="{4220A1AC-AECE-4957-8B57-E296D77DAEAB}" destId="{AEAC2F3B-23C4-421C-AEA6-D6386BD87F49}" srcOrd="1" destOrd="0" presId="urn:microsoft.com/office/officeart/2005/8/layout/list1"/>
    <dgm:cxn modelId="{A0591ACC-0839-44E5-9735-957C26EAC984}" type="presParOf" srcId="{4220A1AC-AECE-4957-8B57-E296D77DAEAB}" destId="{E4402A83-BF12-48E4-B849-36AB85D2E075}"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02A83-BF12-48E4-B849-36AB85D2E075}">
      <dsp:nvSpPr>
        <dsp:cNvPr id="0" name=""/>
        <dsp:cNvSpPr/>
      </dsp:nvSpPr>
      <dsp:spPr>
        <a:xfrm>
          <a:off x="0" y="729405"/>
          <a:ext cx="8203746" cy="340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6702" tIns="624840" rIns="636702" bIns="21336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Would compel OMB to create Standard Occupational Classification (SOC) </a:t>
          </a:r>
          <a:r>
            <a:rPr lang="en-US" sz="3000" kern="1200"/>
            <a:t>for DSPs, effective </a:t>
          </a:r>
          <a:r>
            <a:rPr lang="en-US" sz="3000" kern="1200" dirty="0"/>
            <a:t>30 days </a:t>
          </a:r>
          <a:r>
            <a:rPr lang="en-US" sz="3000" kern="1200"/>
            <a:t>after passage</a:t>
          </a:r>
          <a:endParaRPr lang="en-US" sz="3000" kern="1200" dirty="0"/>
        </a:p>
        <a:p>
          <a:pPr marL="285750" lvl="1" indent="-285750" algn="l" defTabSz="1333500">
            <a:lnSpc>
              <a:spcPct val="90000"/>
            </a:lnSpc>
            <a:spcBef>
              <a:spcPct val="0"/>
            </a:spcBef>
            <a:spcAft>
              <a:spcPct val="15000"/>
            </a:spcAft>
            <a:buChar char="•"/>
          </a:pPr>
          <a:r>
            <a:rPr lang="en-US" sz="3000" kern="1200" dirty="0"/>
            <a:t>Introduced in House (H.R. 4779) and Senate (S. 1437)</a:t>
          </a:r>
        </a:p>
        <a:p>
          <a:pPr marL="285750" lvl="1" indent="-285750" algn="l" defTabSz="1333500">
            <a:lnSpc>
              <a:spcPct val="90000"/>
            </a:lnSpc>
            <a:spcBef>
              <a:spcPct val="0"/>
            </a:spcBef>
            <a:spcAft>
              <a:spcPct val="15000"/>
            </a:spcAft>
            <a:buChar char="•"/>
          </a:pPr>
          <a:r>
            <a:rPr lang="en-US" sz="3000" kern="1200" dirty="0"/>
            <a:t>Bipartisan legislation</a:t>
          </a:r>
        </a:p>
      </dsp:txBody>
      <dsp:txXfrm>
        <a:off x="0" y="729405"/>
        <a:ext cx="8203746" cy="3402000"/>
      </dsp:txXfrm>
    </dsp:sp>
    <dsp:sp modelId="{85803B1F-C560-427D-BC17-A3526F57FB69}">
      <dsp:nvSpPr>
        <dsp:cNvPr id="0" name=""/>
        <dsp:cNvSpPr/>
      </dsp:nvSpPr>
      <dsp:spPr>
        <a:xfrm>
          <a:off x="410187" y="286605"/>
          <a:ext cx="7498084" cy="88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057" tIns="0" rIns="217057" bIns="0" numCol="1" spcCol="1270" anchor="ctr" anchorCtr="0">
          <a:noAutofit/>
        </a:bodyPr>
        <a:lstStyle/>
        <a:p>
          <a:pPr marL="0" lvl="0" indent="0" algn="l" defTabSz="1333500">
            <a:lnSpc>
              <a:spcPct val="90000"/>
            </a:lnSpc>
            <a:spcBef>
              <a:spcPct val="0"/>
            </a:spcBef>
            <a:spcAft>
              <a:spcPct val="35000"/>
            </a:spcAft>
            <a:buNone/>
          </a:pPr>
          <a:r>
            <a:rPr lang="en-US" sz="3000" i="1" kern="1200" dirty="0"/>
            <a:t>Recognizing the Role of Direct Support Professionals Act</a:t>
          </a:r>
        </a:p>
      </dsp:txBody>
      <dsp:txXfrm>
        <a:off x="453418" y="329836"/>
        <a:ext cx="7411622" cy="79913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3F191-7716-4B37-9BF0-A4646E534A51}" type="datetimeFigureOut">
              <a:rPr lang="en-US" smtClean="0"/>
              <a:t>8/30/2022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50C31-2175-4D90-BD75-57E9B0F40EB5}" type="slidenum">
              <a:rPr lang="en-US" smtClean="0"/>
              <a:t>‹#›</a:t>
            </a:fld>
            <a:endParaRPr lang="en-US"/>
          </a:p>
        </p:txBody>
      </p:sp>
    </p:spTree>
    <p:extLst>
      <p:ext uri="{BB962C8B-B14F-4D97-AF65-F5344CB8AC3E}">
        <p14:creationId xmlns:p14="http://schemas.microsoft.com/office/powerpoint/2010/main" val="551727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Support passage of the </a:t>
            </a:r>
            <a:r>
              <a:rPr lang="en-US" sz="1800" b="0" i="1" strike="noStrike">
                <a:effectLst/>
                <a:latin typeface="Calibri" panose="020F0502020204030204" pitchFamily="34" charset="0"/>
              </a:rPr>
              <a:t>Supporting Our Direct Care Workforce and Family Caregivers Act</a:t>
            </a:r>
            <a:r>
              <a:rPr lang="en-US" sz="1800" b="0" i="0">
                <a:effectLst/>
                <a:latin typeface="Calibri" panose="020F0502020204030204" pitchFamily="34" charset="0"/>
              </a:rPr>
              <a:t> </a:t>
            </a:r>
            <a:r>
              <a:rPr lang="en-US" sz="1800" b="0" i="0">
                <a:solidFill>
                  <a:srgbClr val="000000"/>
                </a:solidFill>
                <a:effectLst/>
                <a:latin typeface="Calibri" panose="020F0502020204030204" pitchFamily="34" charset="0"/>
              </a:rPr>
              <a:t>introduced by Senators Kaine and Gillibrand. </a:t>
            </a:r>
          </a:p>
          <a:p>
            <a:pPr lvl="1" fontAlgn="base">
              <a:buFont typeface="Arial" panose="020B0604020202020204" pitchFamily="34" charset="0"/>
              <a:buChar char="•"/>
            </a:pPr>
            <a:r>
              <a:rPr lang="en-US" sz="1575" b="0" i="0">
                <a:solidFill>
                  <a:srgbClr val="000000"/>
                </a:solidFill>
                <a:effectLst/>
                <a:latin typeface="Calibri" panose="020F0502020204030204" pitchFamily="34" charset="0"/>
              </a:rPr>
              <a:t>$1 billion to direct HHS, through ACL, to award grants to states or other eligible entities for initiatives to build, retain, train, and otherwise promote the direct care workforce and provide grants for states or other eligible entities for educational and training support for both paid and unpaid family caregivers. The bill would also direct ACL to develop a center to offer technical assistance, which would be tasked with making a recommendation to OMB to create a Standard </a:t>
            </a:r>
            <a:r>
              <a:rPr lang="en-US" sz="1575">
                <a:solidFill>
                  <a:srgbClr val="000000"/>
                </a:solidFill>
                <a:latin typeface="Calibri" panose="020F0502020204030204" pitchFamily="34" charset="0"/>
              </a:rPr>
              <a:t>O</a:t>
            </a:r>
            <a:r>
              <a:rPr lang="en-US" sz="1575" b="0" i="0">
                <a:solidFill>
                  <a:srgbClr val="000000"/>
                </a:solidFill>
                <a:effectLst/>
                <a:latin typeface="Calibri" panose="020F0502020204030204" pitchFamily="34" charset="0"/>
              </a:rPr>
              <a:t>ccupational </a:t>
            </a:r>
            <a:r>
              <a:rPr lang="en-US" sz="1575">
                <a:solidFill>
                  <a:srgbClr val="000000"/>
                </a:solidFill>
                <a:latin typeface="Calibri" panose="020F0502020204030204" pitchFamily="34" charset="0"/>
              </a:rPr>
              <a:t>C</a:t>
            </a:r>
            <a:r>
              <a:rPr lang="en-US" sz="1575" b="0" i="0">
                <a:solidFill>
                  <a:srgbClr val="000000"/>
                </a:solidFill>
                <a:effectLst/>
                <a:latin typeface="Calibri" panose="020F0502020204030204" pitchFamily="34" charset="0"/>
              </a:rPr>
              <a:t>lassification for DSPs.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Support passage of legislation to create a Standard Occupational Classification for DSPs, including the </a:t>
            </a:r>
            <a:r>
              <a:rPr lang="en-US" sz="1800" b="0" i="1" strike="noStrike">
                <a:effectLst/>
                <a:latin typeface="Calibri" panose="020F0502020204030204" pitchFamily="34" charset="0"/>
              </a:rPr>
              <a:t>Recognizing the Role of Direct Support Professionals Act</a:t>
            </a:r>
            <a:r>
              <a:rPr lang="en-US" sz="1800" b="0" i="0">
                <a:solidFill>
                  <a:srgbClr val="000000"/>
                </a:solidFill>
                <a:effectLst/>
                <a:latin typeface="Calibri" panose="020F0502020204030204" pitchFamily="34" charset="0"/>
              </a:rPr>
              <a:t>, introduced by Senators Hassan and Collins.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Continue coalition efforts in support of legislation or administrative action that would create a guest worker visa program for DSPs.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50C31-2175-4D90-BD75-57E9B0F40E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637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54489" y="2812524"/>
            <a:ext cx="9034739" cy="1721984"/>
          </a:xfrm>
          <a:prstGeom prst="rect">
            <a:avLst/>
          </a:prstGeom>
        </p:spPr>
        <p:txBody>
          <a:bodyPr anchor="b"/>
          <a:lstStyle>
            <a:lvl1pPr algn="l">
              <a:defRPr sz="5000">
                <a:solidFill>
                  <a:schemeClr val="bg1"/>
                </a:solidFill>
                <a:latin typeface="+mj-lt"/>
                <a:ea typeface="Tahoma" panose="020B0604030504040204" pitchFamily="34" charset="0"/>
                <a:cs typeface="Tahoma" panose="020B0604030504040204" pitchFamily="34" charset="0"/>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2754491" y="4568128"/>
            <a:ext cx="9046175" cy="767443"/>
          </a:xfrm>
          <a:prstGeom prst="rect">
            <a:avLst/>
          </a:prstGeom>
        </p:spPr>
        <p:txBody>
          <a:bodyPr/>
          <a:lstStyle>
            <a:lvl1pPr marL="0" indent="0" algn="l">
              <a:buNone/>
              <a:defRPr sz="1800">
                <a:solidFill>
                  <a:schemeClr val="accent4">
                    <a:lumMod val="20000"/>
                    <a:lumOff val="80000"/>
                  </a:schemeClr>
                </a:solidFill>
                <a:latin typeface="+mj-lt"/>
                <a:ea typeface="Tahoma" panose="020B0604030504040204" pitchFamily="34" charset="0"/>
                <a:cs typeface="Tahom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cxnSp>
        <p:nvCxnSpPr>
          <p:cNvPr id="12" name="Straight Connector 11"/>
          <p:cNvCxnSpPr/>
          <p:nvPr/>
        </p:nvCxnSpPr>
        <p:spPr>
          <a:xfrm>
            <a:off x="0" y="6577950"/>
            <a:ext cx="1220328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D46927B-65E8-449A-AAF1-A04BDDF678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5639" y="5694236"/>
            <a:ext cx="2023678" cy="721941"/>
          </a:xfrm>
          <a:prstGeom prst="rect">
            <a:avLst/>
          </a:prstGeom>
        </p:spPr>
      </p:pic>
      <p:sp>
        <p:nvSpPr>
          <p:cNvPr id="7" name="Slide Number Placeholder 5">
            <a:extLst>
              <a:ext uri="{FF2B5EF4-FFF2-40B4-BE49-F238E27FC236}">
                <a16:creationId xmlns:a16="http://schemas.microsoft.com/office/drawing/2014/main" id="{288C6ADB-FD80-4FD2-8415-D5DCF443FE74}"/>
              </a:ext>
            </a:extLst>
          </p:cNvPr>
          <p:cNvSpPr>
            <a:spLocks noGrp="1"/>
          </p:cNvSpPr>
          <p:nvPr>
            <p:ph type="sldNum" sz="quarter" idx="4"/>
          </p:nvPr>
        </p:nvSpPr>
        <p:spPr>
          <a:xfrm>
            <a:off x="9243647" y="6564826"/>
            <a:ext cx="2743200" cy="293174"/>
          </a:xfrm>
          <a:prstGeom prst="rect">
            <a:avLst/>
          </a:prstGeom>
        </p:spPr>
        <p:txBody>
          <a:bodyPr vert="horz" lIns="91440" tIns="45720" rIns="91440" bIns="45720" rtlCol="0" anchor="ctr"/>
          <a:lstStyle>
            <a:lvl1pPr algn="r">
              <a:defRPr sz="900">
                <a:solidFill>
                  <a:schemeClr val="bg1"/>
                </a:solidFill>
              </a:defRPr>
            </a:lvl1pPr>
          </a:lstStyle>
          <a:p>
            <a:fld id="{F760290B-B9DF-4C38-A9A3-988F2FE67EBC}" type="slidenum">
              <a:rPr lang="en-US" smtClean="0"/>
              <a:pPr/>
              <a:t>‹#›</a:t>
            </a:fld>
            <a:endParaRPr lang="en-US" dirty="0"/>
          </a:p>
        </p:txBody>
      </p:sp>
      <p:sp>
        <p:nvSpPr>
          <p:cNvPr id="8" name="TextBox 7">
            <a:extLst>
              <a:ext uri="{FF2B5EF4-FFF2-40B4-BE49-F238E27FC236}">
                <a16:creationId xmlns:a16="http://schemas.microsoft.com/office/drawing/2014/main" id="{9DD894F9-F6F2-4FD4-9E7E-64FDB5EAECA4}"/>
              </a:ext>
            </a:extLst>
          </p:cNvPr>
          <p:cNvSpPr txBox="1"/>
          <p:nvPr userDrawn="1"/>
        </p:nvSpPr>
        <p:spPr>
          <a:xfrm>
            <a:off x="7102680" y="6090408"/>
            <a:ext cx="5089321" cy="369332"/>
          </a:xfrm>
          <a:prstGeom prst="rect">
            <a:avLst/>
          </a:prstGeom>
          <a:noFill/>
        </p:spPr>
        <p:txBody>
          <a:bodyPr wrap="square" rtlCol="0">
            <a:spAutoFit/>
          </a:bodyPr>
          <a:lstStyle/>
          <a:p>
            <a:r>
              <a:rPr lang="en-US" sz="1600" b="0" dirty="0">
                <a:solidFill>
                  <a:schemeClr val="accent3">
                    <a:lumMod val="20000"/>
                    <a:lumOff val="80000"/>
                  </a:schemeClr>
                </a:solidFill>
              </a:rPr>
              <a:t>@TheRealANCOR           </a:t>
            </a:r>
            <a:r>
              <a:rPr lang="en-US" sz="1800" b="1" dirty="0">
                <a:solidFill>
                  <a:schemeClr val="accent3">
                    <a:lumMod val="20000"/>
                    <a:lumOff val="80000"/>
                  </a:schemeClr>
                </a:solidFill>
              </a:rPr>
              <a:t>ancor.org</a:t>
            </a:r>
            <a:endParaRPr lang="en-US" sz="1600" b="1" dirty="0">
              <a:solidFill>
                <a:schemeClr val="accent3">
                  <a:lumMod val="20000"/>
                  <a:lumOff val="80000"/>
                </a:schemeClr>
              </a:solidFill>
            </a:endParaRPr>
          </a:p>
        </p:txBody>
      </p:sp>
    </p:spTree>
    <p:extLst>
      <p:ext uri="{BB962C8B-B14F-4D97-AF65-F5344CB8AC3E}">
        <p14:creationId xmlns:p14="http://schemas.microsoft.com/office/powerpoint/2010/main" val="181345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4" name="Title 1"/>
          <p:cNvSpPr>
            <a:spLocks noGrp="1"/>
          </p:cNvSpPr>
          <p:nvPr>
            <p:ph type="title"/>
          </p:nvPr>
        </p:nvSpPr>
        <p:spPr>
          <a:xfrm>
            <a:off x="402772" y="279515"/>
            <a:ext cx="11386456" cy="786038"/>
          </a:xfrm>
          <a:prstGeom prst="rect">
            <a:avLst/>
          </a:prstGeom>
        </p:spPr>
        <p:txBody>
          <a:bodyPr/>
          <a:lstStyle>
            <a:lvl1pPr>
              <a:defRPr b="1">
                <a:solidFill>
                  <a:schemeClr val="accent3"/>
                </a:solidFill>
                <a:latin typeface="+mj-lt"/>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298D9CFC-EDC2-4D7E-AC6E-C467D4484EDC}"/>
              </a:ext>
            </a:extLst>
          </p:cNvPr>
          <p:cNvSpPr>
            <a:spLocks noGrp="1"/>
          </p:cNvSpPr>
          <p:nvPr>
            <p:ph type="sldNum" sz="quarter" idx="4"/>
          </p:nvPr>
        </p:nvSpPr>
        <p:spPr>
          <a:xfrm>
            <a:off x="9243647" y="6564826"/>
            <a:ext cx="2743200" cy="293174"/>
          </a:xfrm>
          <a:prstGeom prst="rect">
            <a:avLst/>
          </a:prstGeom>
        </p:spPr>
        <p:txBody>
          <a:bodyPr vert="horz" lIns="91440" tIns="45720" rIns="91440" bIns="45720" rtlCol="0" anchor="ctr"/>
          <a:lstStyle>
            <a:lvl1pPr algn="r">
              <a:defRPr sz="900">
                <a:solidFill>
                  <a:schemeClr val="bg1"/>
                </a:solidFill>
              </a:defRPr>
            </a:lvl1pPr>
          </a:lstStyle>
          <a:p>
            <a:fld id="{F760290B-B9DF-4C38-A9A3-988F2FE67EBC}" type="slidenum">
              <a:rPr lang="en-US" smtClean="0"/>
              <a:pPr/>
              <a:t>‹#›</a:t>
            </a:fld>
            <a:endParaRPr lang="en-US" dirty="0"/>
          </a:p>
        </p:txBody>
      </p:sp>
      <p:pic>
        <p:nvPicPr>
          <p:cNvPr id="6" name="Picture 5">
            <a:extLst>
              <a:ext uri="{FF2B5EF4-FFF2-40B4-BE49-F238E27FC236}">
                <a16:creationId xmlns:a16="http://schemas.microsoft.com/office/drawing/2014/main" id="{3C9AB42F-F150-4490-92CE-72F330A5FA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901" y="5744081"/>
            <a:ext cx="2003905" cy="715643"/>
          </a:xfrm>
          <a:prstGeom prst="rect">
            <a:avLst/>
          </a:prstGeom>
        </p:spPr>
      </p:pic>
      <p:sp>
        <p:nvSpPr>
          <p:cNvPr id="7" name="TextBox 6">
            <a:extLst>
              <a:ext uri="{FF2B5EF4-FFF2-40B4-BE49-F238E27FC236}">
                <a16:creationId xmlns:a16="http://schemas.microsoft.com/office/drawing/2014/main" id="{7F05AC65-8CC4-4021-8FDA-1D539CE0432A}"/>
              </a:ext>
            </a:extLst>
          </p:cNvPr>
          <p:cNvSpPr txBox="1"/>
          <p:nvPr userDrawn="1"/>
        </p:nvSpPr>
        <p:spPr>
          <a:xfrm>
            <a:off x="7102680" y="6090408"/>
            <a:ext cx="5089321" cy="369332"/>
          </a:xfrm>
          <a:prstGeom prst="rect">
            <a:avLst/>
          </a:prstGeom>
          <a:noFill/>
        </p:spPr>
        <p:txBody>
          <a:bodyPr wrap="square" rtlCol="0">
            <a:spAutoFit/>
          </a:bodyPr>
          <a:lstStyle/>
          <a:p>
            <a:r>
              <a:rPr lang="en-US" sz="1600" b="0" dirty="0">
                <a:solidFill>
                  <a:schemeClr val="accent1"/>
                </a:solidFill>
              </a:rPr>
              <a:t>@TheRealANCOR           </a:t>
            </a:r>
            <a:r>
              <a:rPr lang="en-US" sz="1800" b="1" dirty="0">
                <a:solidFill>
                  <a:schemeClr val="accent1"/>
                </a:solidFill>
              </a:rPr>
              <a:t>ancor.org</a:t>
            </a:r>
            <a:endParaRPr lang="en-US" sz="1600" b="1" dirty="0">
              <a:solidFill>
                <a:schemeClr val="accent1"/>
              </a:solidFill>
            </a:endParaRPr>
          </a:p>
        </p:txBody>
      </p:sp>
    </p:spTree>
    <p:extLst>
      <p:ext uri="{BB962C8B-B14F-4D97-AF65-F5344CB8AC3E}">
        <p14:creationId xmlns:p14="http://schemas.microsoft.com/office/powerpoint/2010/main" val="217986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9" name="Title 1"/>
          <p:cNvSpPr>
            <a:spLocks noGrp="1"/>
          </p:cNvSpPr>
          <p:nvPr>
            <p:ph type="title"/>
          </p:nvPr>
        </p:nvSpPr>
        <p:spPr>
          <a:xfrm>
            <a:off x="402772" y="279515"/>
            <a:ext cx="11386456" cy="786038"/>
          </a:xfrm>
          <a:prstGeom prst="rect">
            <a:avLst/>
          </a:prstGeom>
        </p:spPr>
        <p:txBody>
          <a:bodyPr/>
          <a:lstStyle>
            <a:lvl1pPr>
              <a:defRPr b="1">
                <a:solidFill>
                  <a:schemeClr val="accent3"/>
                </a:solidFill>
                <a:latin typeface="+mj-lt"/>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AF751A19-C734-4A2F-BFF5-33C97FDCBC40}"/>
              </a:ext>
            </a:extLst>
          </p:cNvPr>
          <p:cNvSpPr>
            <a:spLocks noGrp="1"/>
          </p:cNvSpPr>
          <p:nvPr>
            <p:ph type="sldNum" sz="quarter" idx="4"/>
          </p:nvPr>
        </p:nvSpPr>
        <p:spPr>
          <a:xfrm>
            <a:off x="9243647" y="6564826"/>
            <a:ext cx="2743200" cy="293174"/>
          </a:xfrm>
          <a:prstGeom prst="rect">
            <a:avLst/>
          </a:prstGeom>
        </p:spPr>
        <p:txBody>
          <a:bodyPr vert="horz" lIns="91440" tIns="45720" rIns="91440" bIns="45720" rtlCol="0" anchor="ctr"/>
          <a:lstStyle>
            <a:lvl1pPr algn="r">
              <a:defRPr sz="900">
                <a:solidFill>
                  <a:schemeClr val="bg1"/>
                </a:solidFill>
              </a:defRPr>
            </a:lvl1pPr>
          </a:lstStyle>
          <a:p>
            <a:fld id="{F760290B-B9DF-4C38-A9A3-988F2FE67EBC}" type="slidenum">
              <a:rPr lang="en-US" smtClean="0"/>
              <a:pPr/>
              <a:t>‹#›</a:t>
            </a:fld>
            <a:endParaRPr lang="en-US" dirty="0"/>
          </a:p>
        </p:txBody>
      </p:sp>
      <p:pic>
        <p:nvPicPr>
          <p:cNvPr id="5" name="Picture 4">
            <a:extLst>
              <a:ext uri="{FF2B5EF4-FFF2-40B4-BE49-F238E27FC236}">
                <a16:creationId xmlns:a16="http://schemas.microsoft.com/office/drawing/2014/main" id="{69C75449-AB18-4F77-8798-2B0E99AA5C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901" y="5744081"/>
            <a:ext cx="1924006" cy="715643"/>
          </a:xfrm>
          <a:prstGeom prst="rect">
            <a:avLst/>
          </a:prstGeom>
        </p:spPr>
      </p:pic>
      <p:sp>
        <p:nvSpPr>
          <p:cNvPr id="6" name="TextBox 5">
            <a:extLst>
              <a:ext uri="{FF2B5EF4-FFF2-40B4-BE49-F238E27FC236}">
                <a16:creationId xmlns:a16="http://schemas.microsoft.com/office/drawing/2014/main" id="{0016AE04-D4A9-4F53-A98B-7EEF32B3E0BD}"/>
              </a:ext>
            </a:extLst>
          </p:cNvPr>
          <p:cNvSpPr txBox="1"/>
          <p:nvPr userDrawn="1"/>
        </p:nvSpPr>
        <p:spPr>
          <a:xfrm>
            <a:off x="7102680" y="6090408"/>
            <a:ext cx="5089321" cy="369332"/>
          </a:xfrm>
          <a:prstGeom prst="rect">
            <a:avLst/>
          </a:prstGeom>
          <a:noFill/>
        </p:spPr>
        <p:txBody>
          <a:bodyPr wrap="square" rtlCol="0">
            <a:spAutoFit/>
          </a:bodyPr>
          <a:lstStyle/>
          <a:p>
            <a:r>
              <a:rPr lang="en-US" sz="1600" b="0" dirty="0">
                <a:solidFill>
                  <a:schemeClr val="accent1"/>
                </a:solidFill>
              </a:rPr>
              <a:t>@TheRealANCOR           </a:t>
            </a:r>
            <a:r>
              <a:rPr lang="en-US" sz="1800" b="1" dirty="0">
                <a:solidFill>
                  <a:schemeClr val="accent1"/>
                </a:solidFill>
              </a:rPr>
              <a:t>ancor.org</a:t>
            </a:r>
            <a:endParaRPr lang="en-US" sz="1600" b="1" dirty="0">
              <a:solidFill>
                <a:schemeClr val="accent1"/>
              </a:solidFill>
            </a:endParaRPr>
          </a:p>
        </p:txBody>
      </p:sp>
    </p:spTree>
    <p:extLst>
      <p:ext uri="{BB962C8B-B14F-4D97-AF65-F5344CB8AC3E}">
        <p14:creationId xmlns:p14="http://schemas.microsoft.com/office/powerpoint/2010/main" val="1440766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62224" y="313204"/>
            <a:ext cx="6427005" cy="5547861"/>
          </a:xfrm>
          <a:prstGeom prst="rect">
            <a:avLst/>
          </a:prstGeom>
        </p:spPr>
        <p:txBody>
          <a:bodyPr/>
          <a:lstStyle>
            <a:lvl1pPr marL="171450" indent="-171450">
              <a:buClr>
                <a:schemeClr val="accent1"/>
              </a:buClr>
              <a:buFont typeface="Wingdings" panose="05000000000000000000" pitchFamily="2" charset="2"/>
              <a:buChar char="§"/>
              <a:defRPr sz="1950">
                <a:latin typeface="+mj-lt"/>
              </a:defRPr>
            </a:lvl1pPr>
            <a:lvl2pPr marL="514350" indent="-171450">
              <a:buClr>
                <a:schemeClr val="accent1"/>
              </a:buClr>
              <a:buFont typeface="Wingdings" panose="05000000000000000000" pitchFamily="2" charset="2"/>
              <a:buChar char="§"/>
              <a:defRPr sz="1800">
                <a:latin typeface="+mj-lt"/>
              </a:defRPr>
            </a:lvl2pPr>
            <a:lvl3pPr marL="857250" indent="-171450">
              <a:buClr>
                <a:schemeClr val="accent1"/>
              </a:buClr>
              <a:buFont typeface="Wingdings" panose="05000000000000000000" pitchFamily="2" charset="2"/>
              <a:buChar char="§"/>
              <a:defRPr sz="1650">
                <a:latin typeface="+mj-lt"/>
              </a:defRPr>
            </a:lvl3pPr>
            <a:lvl4pPr marL="1200150" indent="-171450">
              <a:buClr>
                <a:schemeClr val="accent1"/>
              </a:buClr>
              <a:buFont typeface="Wingdings" panose="05000000000000000000" pitchFamily="2" charset="2"/>
              <a:buChar char="§"/>
              <a:defRPr sz="1500">
                <a:latin typeface="+mj-lt"/>
              </a:defRPr>
            </a:lvl4pPr>
            <a:lvl5pPr marL="1543050" indent="-171450">
              <a:buClr>
                <a:schemeClr val="accent1"/>
              </a:buClr>
              <a:buFont typeface="Wingdings" panose="05000000000000000000" pitchFamily="2" charset="2"/>
              <a:buChar char="§"/>
              <a:defRPr sz="1500">
                <a:latin typeface="+mj-lt"/>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68767" y="1508950"/>
            <a:ext cx="4435248" cy="4130028"/>
          </a:xfrm>
          <a:prstGeom prst="rect">
            <a:avLst/>
          </a:prstGeom>
        </p:spPr>
        <p:txBody>
          <a:bodyPr/>
          <a:lstStyle>
            <a:lvl1pPr marL="0" indent="0">
              <a:buNone/>
              <a:defRPr sz="1200" i="1">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11" name="Title 1"/>
          <p:cNvSpPr txBox="1">
            <a:spLocks/>
          </p:cNvSpPr>
          <p:nvPr/>
        </p:nvSpPr>
        <p:spPr>
          <a:xfrm>
            <a:off x="468767" y="313196"/>
            <a:ext cx="4435248" cy="115479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Gill Sans Std Light" panose="020B0302020104020203" pitchFamily="34" charset="0"/>
                <a:ea typeface="+mj-ea"/>
                <a:cs typeface="+mj-cs"/>
              </a:defRPr>
            </a:lvl1pPr>
          </a:lstStyle>
          <a:p>
            <a:r>
              <a:rPr lang="en-US" sz="3300" b="1" dirty="0">
                <a:solidFill>
                  <a:schemeClr val="accent3"/>
                </a:solidFill>
                <a:latin typeface="+mj-lt"/>
              </a:rPr>
              <a:t>Click to edit Master title style</a:t>
            </a:r>
          </a:p>
        </p:txBody>
      </p:sp>
      <p:sp>
        <p:nvSpPr>
          <p:cNvPr id="7" name="Slide Number Placeholder 5">
            <a:extLst>
              <a:ext uri="{FF2B5EF4-FFF2-40B4-BE49-F238E27FC236}">
                <a16:creationId xmlns:a16="http://schemas.microsoft.com/office/drawing/2014/main" id="{90CEBDDE-397B-426C-95D0-D31D1905F534}"/>
              </a:ext>
            </a:extLst>
          </p:cNvPr>
          <p:cNvSpPr>
            <a:spLocks noGrp="1"/>
          </p:cNvSpPr>
          <p:nvPr>
            <p:ph type="sldNum" sz="quarter" idx="4"/>
          </p:nvPr>
        </p:nvSpPr>
        <p:spPr>
          <a:xfrm>
            <a:off x="9243647" y="6564826"/>
            <a:ext cx="2743200" cy="293174"/>
          </a:xfrm>
          <a:prstGeom prst="rect">
            <a:avLst/>
          </a:prstGeom>
        </p:spPr>
        <p:txBody>
          <a:bodyPr vert="horz" lIns="91440" tIns="45720" rIns="91440" bIns="45720" rtlCol="0" anchor="ctr"/>
          <a:lstStyle>
            <a:lvl1pPr algn="r">
              <a:defRPr sz="900">
                <a:solidFill>
                  <a:schemeClr val="bg1"/>
                </a:solidFill>
              </a:defRPr>
            </a:lvl1pPr>
          </a:lstStyle>
          <a:p>
            <a:fld id="{F760290B-B9DF-4C38-A9A3-988F2FE67EBC}" type="slidenum">
              <a:rPr lang="en-US" smtClean="0"/>
              <a:pPr/>
              <a:t>‹#›</a:t>
            </a:fld>
            <a:endParaRPr lang="en-US" dirty="0"/>
          </a:p>
        </p:txBody>
      </p:sp>
      <p:pic>
        <p:nvPicPr>
          <p:cNvPr id="8" name="Picture 7">
            <a:extLst>
              <a:ext uri="{FF2B5EF4-FFF2-40B4-BE49-F238E27FC236}">
                <a16:creationId xmlns:a16="http://schemas.microsoft.com/office/drawing/2014/main" id="{85573030-E5FB-480D-A2DA-732D226301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901" y="5744081"/>
            <a:ext cx="2030538" cy="715643"/>
          </a:xfrm>
          <a:prstGeom prst="rect">
            <a:avLst/>
          </a:prstGeom>
        </p:spPr>
      </p:pic>
      <p:sp>
        <p:nvSpPr>
          <p:cNvPr id="9" name="TextBox 8">
            <a:extLst>
              <a:ext uri="{FF2B5EF4-FFF2-40B4-BE49-F238E27FC236}">
                <a16:creationId xmlns:a16="http://schemas.microsoft.com/office/drawing/2014/main" id="{7BA7130F-C158-457E-8EF5-67ED82D207AC}"/>
              </a:ext>
            </a:extLst>
          </p:cNvPr>
          <p:cNvSpPr txBox="1"/>
          <p:nvPr userDrawn="1"/>
        </p:nvSpPr>
        <p:spPr>
          <a:xfrm>
            <a:off x="7102680" y="6090408"/>
            <a:ext cx="5089321" cy="369332"/>
          </a:xfrm>
          <a:prstGeom prst="rect">
            <a:avLst/>
          </a:prstGeom>
          <a:noFill/>
        </p:spPr>
        <p:txBody>
          <a:bodyPr wrap="square" rtlCol="0">
            <a:spAutoFit/>
          </a:bodyPr>
          <a:lstStyle/>
          <a:p>
            <a:r>
              <a:rPr lang="en-US" sz="1600" b="0" dirty="0">
                <a:solidFill>
                  <a:schemeClr val="accent1"/>
                </a:solidFill>
              </a:rPr>
              <a:t>@TheRealANCOR           </a:t>
            </a:r>
            <a:r>
              <a:rPr lang="en-US" sz="1800" b="1" dirty="0">
                <a:solidFill>
                  <a:schemeClr val="accent1"/>
                </a:solidFill>
              </a:rPr>
              <a:t>ancor.org</a:t>
            </a:r>
            <a:endParaRPr lang="en-US" sz="1600" b="1" dirty="0">
              <a:solidFill>
                <a:schemeClr val="accent1"/>
              </a:solidFill>
            </a:endParaRPr>
          </a:p>
        </p:txBody>
      </p:sp>
    </p:spTree>
    <p:extLst>
      <p:ext uri="{BB962C8B-B14F-4D97-AF65-F5344CB8AC3E}">
        <p14:creationId xmlns:p14="http://schemas.microsoft.com/office/powerpoint/2010/main" val="2134621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312228" y="313205"/>
            <a:ext cx="6477000" cy="5590473"/>
          </a:xfrm>
          <a:prstGeom prst="rect">
            <a:avLst/>
          </a:prstGeom>
        </p:spPr>
        <p:txBody>
          <a:bodyPr anchor="t"/>
          <a:lstStyle>
            <a:lvl1pPr marL="0" indent="0">
              <a:buNone/>
              <a:defRPr sz="2400">
                <a:latin typeface="+mn-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5" name="Title 1"/>
          <p:cNvSpPr txBox="1">
            <a:spLocks/>
          </p:cNvSpPr>
          <p:nvPr/>
        </p:nvSpPr>
        <p:spPr>
          <a:xfrm>
            <a:off x="468767" y="313196"/>
            <a:ext cx="4435248" cy="115479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Gill Sans Std Light" panose="020B0302020104020203" pitchFamily="34" charset="0"/>
                <a:ea typeface="+mj-ea"/>
                <a:cs typeface="+mj-cs"/>
              </a:defRPr>
            </a:lvl1pPr>
          </a:lstStyle>
          <a:p>
            <a:r>
              <a:rPr lang="en-US" sz="3300" b="1" dirty="0">
                <a:solidFill>
                  <a:schemeClr val="accent3"/>
                </a:solidFill>
                <a:latin typeface="+mj-lt"/>
              </a:rPr>
              <a:t>Click to edit Master title style</a:t>
            </a:r>
          </a:p>
        </p:txBody>
      </p:sp>
      <p:sp>
        <p:nvSpPr>
          <p:cNvPr id="30" name="Text Placeholder 3"/>
          <p:cNvSpPr>
            <a:spLocks noGrp="1"/>
          </p:cNvSpPr>
          <p:nvPr>
            <p:ph type="body" sz="half" idx="2"/>
          </p:nvPr>
        </p:nvSpPr>
        <p:spPr>
          <a:xfrm>
            <a:off x="468767" y="1508949"/>
            <a:ext cx="4435248" cy="4130028"/>
          </a:xfrm>
          <a:prstGeom prst="rect">
            <a:avLst/>
          </a:prstGeom>
        </p:spPr>
        <p:txBody>
          <a:bodyPr/>
          <a:lstStyle>
            <a:lvl1pPr marL="0" indent="0">
              <a:buNone/>
              <a:defRPr sz="1200" i="1">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7175AA54-F18E-4656-8B94-D4EFCAF87A78}"/>
              </a:ext>
            </a:extLst>
          </p:cNvPr>
          <p:cNvSpPr>
            <a:spLocks noGrp="1"/>
          </p:cNvSpPr>
          <p:nvPr>
            <p:ph type="sldNum" sz="quarter" idx="4"/>
          </p:nvPr>
        </p:nvSpPr>
        <p:spPr>
          <a:xfrm>
            <a:off x="9243647" y="6564826"/>
            <a:ext cx="2743200" cy="293174"/>
          </a:xfrm>
          <a:prstGeom prst="rect">
            <a:avLst/>
          </a:prstGeom>
        </p:spPr>
        <p:txBody>
          <a:bodyPr vert="horz" lIns="91440" tIns="45720" rIns="91440" bIns="45720" rtlCol="0" anchor="ctr"/>
          <a:lstStyle>
            <a:lvl1pPr algn="r">
              <a:defRPr sz="900">
                <a:solidFill>
                  <a:schemeClr val="bg1"/>
                </a:solidFill>
              </a:defRPr>
            </a:lvl1pPr>
          </a:lstStyle>
          <a:p>
            <a:fld id="{F760290B-B9DF-4C38-A9A3-988F2FE67EBC}" type="slidenum">
              <a:rPr lang="en-US" smtClean="0"/>
              <a:pPr/>
              <a:t>‹#›</a:t>
            </a:fld>
            <a:endParaRPr lang="en-US" dirty="0"/>
          </a:p>
        </p:txBody>
      </p:sp>
      <p:pic>
        <p:nvPicPr>
          <p:cNvPr id="9" name="Picture 8">
            <a:extLst>
              <a:ext uri="{FF2B5EF4-FFF2-40B4-BE49-F238E27FC236}">
                <a16:creationId xmlns:a16="http://schemas.microsoft.com/office/drawing/2014/main" id="{AF2BBD96-4CF2-4CD2-8C3F-79AB1F5E81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901" y="5744081"/>
            <a:ext cx="1906250" cy="715643"/>
          </a:xfrm>
          <a:prstGeom prst="rect">
            <a:avLst/>
          </a:prstGeom>
        </p:spPr>
      </p:pic>
      <p:sp>
        <p:nvSpPr>
          <p:cNvPr id="7" name="TextBox 6">
            <a:extLst>
              <a:ext uri="{FF2B5EF4-FFF2-40B4-BE49-F238E27FC236}">
                <a16:creationId xmlns:a16="http://schemas.microsoft.com/office/drawing/2014/main" id="{F7D78208-393C-433C-9BDF-D5F6DB192DB2}"/>
              </a:ext>
            </a:extLst>
          </p:cNvPr>
          <p:cNvSpPr txBox="1"/>
          <p:nvPr userDrawn="1"/>
        </p:nvSpPr>
        <p:spPr>
          <a:xfrm>
            <a:off x="7102680" y="6090408"/>
            <a:ext cx="5089321" cy="369332"/>
          </a:xfrm>
          <a:prstGeom prst="rect">
            <a:avLst/>
          </a:prstGeom>
          <a:noFill/>
        </p:spPr>
        <p:txBody>
          <a:bodyPr wrap="square" rtlCol="0">
            <a:spAutoFit/>
          </a:bodyPr>
          <a:lstStyle/>
          <a:p>
            <a:r>
              <a:rPr lang="en-US" sz="1600" b="0" dirty="0">
                <a:solidFill>
                  <a:schemeClr val="accent1"/>
                </a:solidFill>
              </a:rPr>
              <a:t>@TheRealANCOR           </a:t>
            </a:r>
            <a:r>
              <a:rPr lang="en-US" sz="1800" b="1" dirty="0">
                <a:solidFill>
                  <a:schemeClr val="accent1"/>
                </a:solidFill>
              </a:rPr>
              <a:t>ancor.org</a:t>
            </a:r>
            <a:endParaRPr lang="en-US" sz="1600" b="1" dirty="0">
              <a:solidFill>
                <a:schemeClr val="accent1"/>
              </a:solidFill>
            </a:endParaRPr>
          </a:p>
        </p:txBody>
      </p:sp>
    </p:spTree>
    <p:extLst>
      <p:ext uri="{BB962C8B-B14F-4D97-AF65-F5344CB8AC3E}">
        <p14:creationId xmlns:p14="http://schemas.microsoft.com/office/powerpoint/2010/main" val="188175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02780" y="1134842"/>
            <a:ext cx="11386455" cy="4504136"/>
          </a:xfrm>
          <a:prstGeom prst="rect">
            <a:avLst/>
          </a:prstGeom>
        </p:spPr>
        <p:txBody>
          <a:bodyPr vert="eaVert"/>
          <a:lstStyle>
            <a:lvl1pPr marL="171450" indent="-171450">
              <a:buClr>
                <a:srgbClr val="F47D31"/>
              </a:buClr>
              <a:buFont typeface="Wingdings" panose="05000000000000000000" pitchFamily="2" charset="2"/>
              <a:buChar char="§"/>
              <a:defRPr>
                <a:latin typeface="+mn-lt"/>
              </a:defRPr>
            </a:lvl1pPr>
            <a:lvl2pPr marL="514350" indent="-171450">
              <a:buClr>
                <a:schemeClr val="accent1"/>
              </a:buClr>
              <a:buFont typeface="Wingdings" panose="05000000000000000000" pitchFamily="2" charset="2"/>
              <a:buChar char="§"/>
              <a:defRPr>
                <a:latin typeface="+mn-lt"/>
              </a:defRPr>
            </a:lvl2pPr>
            <a:lvl3pPr marL="857250" indent="-171450">
              <a:buClr>
                <a:schemeClr val="accent1"/>
              </a:buClr>
              <a:buFont typeface="Wingdings" panose="05000000000000000000" pitchFamily="2" charset="2"/>
              <a:buChar char="§"/>
              <a:defRPr>
                <a:latin typeface="+mn-lt"/>
              </a:defRPr>
            </a:lvl3pPr>
            <a:lvl4pPr marL="1200150" indent="-171450">
              <a:buClr>
                <a:schemeClr val="accent1"/>
              </a:buClr>
              <a:buFont typeface="Wingdings" panose="05000000000000000000" pitchFamily="2" charset="2"/>
              <a:buChar char="§"/>
              <a:defRPr>
                <a:latin typeface="+mn-lt"/>
              </a:defRPr>
            </a:lvl4pPr>
            <a:lvl5pPr marL="1543050" indent="-171450">
              <a:buClr>
                <a:schemeClr val="accent1"/>
              </a:buClr>
              <a:buFont typeface="Wingdings" panose="05000000000000000000" pitchFamily="2" charset="2"/>
              <a:buChar cha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402772" y="279515"/>
            <a:ext cx="11386456" cy="786038"/>
          </a:xfrm>
          <a:prstGeom prst="rect">
            <a:avLst/>
          </a:prstGeom>
        </p:spPr>
        <p:txBody>
          <a:bodyPr/>
          <a:lstStyle>
            <a:lvl1pPr>
              <a:defRPr b="1">
                <a:solidFill>
                  <a:schemeClr val="accent3"/>
                </a:solidFill>
                <a:latin typeface="+mj-lt"/>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C6435F9C-0073-4DCE-8BDE-25EC366C36AC}"/>
              </a:ext>
            </a:extLst>
          </p:cNvPr>
          <p:cNvSpPr>
            <a:spLocks noGrp="1"/>
          </p:cNvSpPr>
          <p:nvPr>
            <p:ph type="sldNum" sz="quarter" idx="4"/>
          </p:nvPr>
        </p:nvSpPr>
        <p:spPr>
          <a:xfrm>
            <a:off x="9243647" y="6564826"/>
            <a:ext cx="2743200" cy="293174"/>
          </a:xfrm>
          <a:prstGeom prst="rect">
            <a:avLst/>
          </a:prstGeom>
        </p:spPr>
        <p:txBody>
          <a:bodyPr vert="horz" lIns="91440" tIns="45720" rIns="91440" bIns="45720" rtlCol="0" anchor="ctr"/>
          <a:lstStyle>
            <a:lvl1pPr algn="r">
              <a:defRPr sz="900">
                <a:solidFill>
                  <a:schemeClr val="bg1"/>
                </a:solidFill>
              </a:defRPr>
            </a:lvl1pPr>
          </a:lstStyle>
          <a:p>
            <a:fld id="{F760290B-B9DF-4C38-A9A3-988F2FE67EBC}" type="slidenum">
              <a:rPr lang="en-US" smtClean="0"/>
              <a:pPr/>
              <a:t>‹#›</a:t>
            </a:fld>
            <a:endParaRPr lang="en-US" dirty="0"/>
          </a:p>
        </p:txBody>
      </p:sp>
      <p:pic>
        <p:nvPicPr>
          <p:cNvPr id="7" name="Picture 6">
            <a:extLst>
              <a:ext uri="{FF2B5EF4-FFF2-40B4-BE49-F238E27FC236}">
                <a16:creationId xmlns:a16="http://schemas.microsoft.com/office/drawing/2014/main" id="{90D0FE8B-F4FC-4253-AF8A-BBC28CF35D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901" y="5744081"/>
            <a:ext cx="1906250" cy="715643"/>
          </a:xfrm>
          <a:prstGeom prst="rect">
            <a:avLst/>
          </a:prstGeom>
        </p:spPr>
      </p:pic>
      <p:sp>
        <p:nvSpPr>
          <p:cNvPr id="8" name="TextBox 7">
            <a:extLst>
              <a:ext uri="{FF2B5EF4-FFF2-40B4-BE49-F238E27FC236}">
                <a16:creationId xmlns:a16="http://schemas.microsoft.com/office/drawing/2014/main" id="{3CE4B491-0129-49DA-8C61-A862CD597C20}"/>
              </a:ext>
            </a:extLst>
          </p:cNvPr>
          <p:cNvSpPr txBox="1"/>
          <p:nvPr userDrawn="1"/>
        </p:nvSpPr>
        <p:spPr>
          <a:xfrm>
            <a:off x="7102680" y="6090408"/>
            <a:ext cx="5089321" cy="369332"/>
          </a:xfrm>
          <a:prstGeom prst="rect">
            <a:avLst/>
          </a:prstGeom>
          <a:noFill/>
        </p:spPr>
        <p:txBody>
          <a:bodyPr wrap="square" rtlCol="0">
            <a:spAutoFit/>
          </a:bodyPr>
          <a:lstStyle/>
          <a:p>
            <a:r>
              <a:rPr lang="en-US" sz="1600" b="0" dirty="0">
                <a:solidFill>
                  <a:schemeClr val="accent1"/>
                </a:solidFill>
              </a:rPr>
              <a:t>@TheRealANCOR           </a:t>
            </a:r>
            <a:r>
              <a:rPr lang="en-US" sz="1800" b="1" dirty="0">
                <a:solidFill>
                  <a:schemeClr val="accent1"/>
                </a:solidFill>
              </a:rPr>
              <a:t>ancor.org</a:t>
            </a:r>
            <a:endParaRPr lang="en-US" sz="1600" b="1" dirty="0">
              <a:solidFill>
                <a:schemeClr val="accent1"/>
              </a:solidFill>
            </a:endParaRPr>
          </a:p>
        </p:txBody>
      </p:sp>
    </p:spTree>
    <p:extLst>
      <p:ext uri="{BB962C8B-B14F-4D97-AF65-F5344CB8AC3E}">
        <p14:creationId xmlns:p14="http://schemas.microsoft.com/office/powerpoint/2010/main" val="1553525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95124" y="365125"/>
            <a:ext cx="1894113" cy="5273852"/>
          </a:xfrm>
          <a:prstGeom prst="rect">
            <a:avLst/>
          </a:prstGeom>
        </p:spPr>
        <p:txBody>
          <a:bodyPr vert="eaVert"/>
          <a:lstStyle>
            <a:lvl1pPr>
              <a:defRPr b="1">
                <a:solidFill>
                  <a:schemeClr val="accent3"/>
                </a:solidFill>
                <a:latin typeface="+mj-lt"/>
              </a:defRPr>
            </a:lvl1pPr>
          </a:lstStyle>
          <a:p>
            <a:r>
              <a:rPr lang="en-US" dirty="0"/>
              <a:t>Click to edit Master title style</a:t>
            </a:r>
          </a:p>
        </p:txBody>
      </p:sp>
      <p:sp>
        <p:nvSpPr>
          <p:cNvPr id="3" name="Vertical Text Placeholder 2"/>
          <p:cNvSpPr>
            <a:spLocks noGrp="1"/>
          </p:cNvSpPr>
          <p:nvPr>
            <p:ph type="body" orient="vert" idx="1"/>
          </p:nvPr>
        </p:nvSpPr>
        <p:spPr>
          <a:xfrm>
            <a:off x="402773" y="365125"/>
            <a:ext cx="9209312" cy="5273852"/>
          </a:xfrm>
          <a:prstGeom prst="rect">
            <a:avLst/>
          </a:prstGeom>
        </p:spPr>
        <p:txBody>
          <a:bodyPr vert="eaVert"/>
          <a:lstStyle>
            <a:lvl1pPr marL="342900" indent="-342900">
              <a:buClr>
                <a:schemeClr val="accent1"/>
              </a:buClr>
              <a:buFont typeface="Wingdings" panose="05000000000000000000" pitchFamily="2" charset="2"/>
              <a:buChar char="§"/>
              <a:defRPr>
                <a:latin typeface="+mj-lt"/>
              </a:defRPr>
            </a:lvl1pPr>
            <a:lvl2pPr marL="514350" indent="-171450">
              <a:buClr>
                <a:schemeClr val="accent1"/>
              </a:buClr>
              <a:buFont typeface="Wingdings" panose="05000000000000000000" pitchFamily="2" charset="2"/>
              <a:buChar char="§"/>
              <a:defRPr>
                <a:latin typeface="+mj-lt"/>
              </a:defRPr>
            </a:lvl2pPr>
            <a:lvl3pPr marL="857250" indent="-171450">
              <a:buClr>
                <a:schemeClr val="accent1"/>
              </a:buClr>
              <a:buFont typeface="Wingdings" panose="05000000000000000000" pitchFamily="2" charset="2"/>
              <a:buChar char="§"/>
              <a:defRPr>
                <a:latin typeface="+mj-lt"/>
              </a:defRPr>
            </a:lvl3pPr>
            <a:lvl4pPr marL="1200150" indent="-171450">
              <a:buClr>
                <a:schemeClr val="accent1"/>
              </a:buClr>
              <a:buFont typeface="Wingdings" panose="05000000000000000000" pitchFamily="2" charset="2"/>
              <a:buChar char="§"/>
              <a:defRPr>
                <a:latin typeface="+mj-lt"/>
              </a:defRPr>
            </a:lvl4pPr>
            <a:lvl5pPr marL="1543050" indent="-171450">
              <a:buClr>
                <a:schemeClr val="accent1"/>
              </a:buClr>
              <a:buFont typeface="Wingdings" panose="05000000000000000000" pitchFamily="2" charset="2"/>
              <a:buChar cha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05456452-4BA3-473E-A3E8-2FC727CDF5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901" y="5744081"/>
            <a:ext cx="1977272" cy="715643"/>
          </a:xfrm>
          <a:prstGeom prst="rect">
            <a:avLst/>
          </a:prstGeom>
        </p:spPr>
      </p:pic>
      <p:sp>
        <p:nvSpPr>
          <p:cNvPr id="6" name="Slide Number Placeholder 5">
            <a:extLst>
              <a:ext uri="{FF2B5EF4-FFF2-40B4-BE49-F238E27FC236}">
                <a16:creationId xmlns:a16="http://schemas.microsoft.com/office/drawing/2014/main" id="{070EC806-6893-4AFD-8F7A-3C65DE06F91A}"/>
              </a:ext>
            </a:extLst>
          </p:cNvPr>
          <p:cNvSpPr>
            <a:spLocks noGrp="1"/>
          </p:cNvSpPr>
          <p:nvPr>
            <p:ph type="sldNum" sz="quarter" idx="4"/>
          </p:nvPr>
        </p:nvSpPr>
        <p:spPr>
          <a:xfrm>
            <a:off x="9243647" y="6564826"/>
            <a:ext cx="2743200" cy="293174"/>
          </a:xfrm>
          <a:prstGeom prst="rect">
            <a:avLst/>
          </a:prstGeom>
        </p:spPr>
        <p:txBody>
          <a:bodyPr vert="horz" lIns="91440" tIns="45720" rIns="91440" bIns="45720" rtlCol="0" anchor="ctr"/>
          <a:lstStyle>
            <a:lvl1pPr algn="r">
              <a:defRPr sz="900">
                <a:solidFill>
                  <a:schemeClr val="bg1"/>
                </a:solidFill>
              </a:defRPr>
            </a:lvl1pPr>
          </a:lstStyle>
          <a:p>
            <a:fld id="{F760290B-B9DF-4C38-A9A3-988F2FE67EBC}" type="slidenum">
              <a:rPr lang="en-US" smtClean="0"/>
              <a:pPr/>
              <a:t>‹#›</a:t>
            </a:fld>
            <a:endParaRPr lang="en-US" dirty="0"/>
          </a:p>
        </p:txBody>
      </p:sp>
      <p:sp>
        <p:nvSpPr>
          <p:cNvPr id="7" name="TextBox 6">
            <a:extLst>
              <a:ext uri="{FF2B5EF4-FFF2-40B4-BE49-F238E27FC236}">
                <a16:creationId xmlns:a16="http://schemas.microsoft.com/office/drawing/2014/main" id="{746E3D19-5764-46A8-B1B6-F4A169A311D8}"/>
              </a:ext>
            </a:extLst>
          </p:cNvPr>
          <p:cNvSpPr txBox="1"/>
          <p:nvPr userDrawn="1"/>
        </p:nvSpPr>
        <p:spPr>
          <a:xfrm>
            <a:off x="7102680" y="6090408"/>
            <a:ext cx="5089321" cy="369332"/>
          </a:xfrm>
          <a:prstGeom prst="rect">
            <a:avLst/>
          </a:prstGeom>
          <a:noFill/>
        </p:spPr>
        <p:txBody>
          <a:bodyPr wrap="square" rtlCol="0">
            <a:spAutoFit/>
          </a:bodyPr>
          <a:lstStyle/>
          <a:p>
            <a:r>
              <a:rPr lang="en-US" sz="1600" b="0" dirty="0">
                <a:solidFill>
                  <a:schemeClr val="accent1"/>
                </a:solidFill>
              </a:rPr>
              <a:t>@TheRealANCOR           </a:t>
            </a:r>
            <a:r>
              <a:rPr lang="en-US" sz="1800" b="1" dirty="0">
                <a:solidFill>
                  <a:schemeClr val="accent1"/>
                </a:solidFill>
              </a:rPr>
              <a:t>ancor.org</a:t>
            </a:r>
            <a:endParaRPr lang="en-US" sz="1600" b="1" dirty="0">
              <a:solidFill>
                <a:schemeClr val="accent1"/>
              </a:solidFill>
            </a:endParaRPr>
          </a:p>
        </p:txBody>
      </p:sp>
    </p:spTree>
    <p:extLst>
      <p:ext uri="{BB962C8B-B14F-4D97-AF65-F5344CB8AC3E}">
        <p14:creationId xmlns:p14="http://schemas.microsoft.com/office/powerpoint/2010/main" val="1634310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a:off x="0" y="5098888"/>
            <a:ext cx="1220328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288" y="1744134"/>
            <a:ext cx="1220328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757B72F9-4D01-4576-9002-D7A92649759B}"/>
              </a:ext>
            </a:extLst>
          </p:cNvPr>
          <p:cNvSpPr>
            <a:spLocks noGrp="1"/>
          </p:cNvSpPr>
          <p:nvPr>
            <p:ph type="title" hasCustomPrompt="1"/>
          </p:nvPr>
        </p:nvSpPr>
        <p:spPr>
          <a:xfrm>
            <a:off x="5357767" y="1940627"/>
            <a:ext cx="5917036" cy="818147"/>
          </a:xfrm>
          <a:prstGeom prst="rect">
            <a:avLst/>
          </a:prstGeom>
        </p:spPr>
        <p:txBody>
          <a:bodyPr/>
          <a:lstStyle>
            <a:lvl1pPr>
              <a:defRPr sz="4500">
                <a:solidFill>
                  <a:schemeClr val="bg1"/>
                </a:solidFill>
                <a:latin typeface="+mj-lt"/>
              </a:defRPr>
            </a:lvl1pPr>
          </a:lstStyle>
          <a:p>
            <a:r>
              <a:rPr lang="en-US" dirty="0"/>
              <a:t>Click to add title</a:t>
            </a:r>
          </a:p>
        </p:txBody>
      </p:sp>
      <p:sp>
        <p:nvSpPr>
          <p:cNvPr id="10" name="Subtitle 2">
            <a:extLst>
              <a:ext uri="{FF2B5EF4-FFF2-40B4-BE49-F238E27FC236}">
                <a16:creationId xmlns:a16="http://schemas.microsoft.com/office/drawing/2014/main" id="{88F30B17-45A9-4281-ADFF-A107FCD8955A}"/>
              </a:ext>
            </a:extLst>
          </p:cNvPr>
          <p:cNvSpPr>
            <a:spLocks noGrp="1"/>
          </p:cNvSpPr>
          <p:nvPr>
            <p:ph type="subTitle" idx="1"/>
          </p:nvPr>
        </p:nvSpPr>
        <p:spPr>
          <a:xfrm>
            <a:off x="5357766" y="2904609"/>
            <a:ext cx="5917036" cy="2036500"/>
          </a:xfrm>
          <a:prstGeom prst="rect">
            <a:avLst/>
          </a:prstGeom>
        </p:spPr>
        <p:txBody>
          <a:bodyPr/>
          <a:lstStyle>
            <a:lvl1pPr marL="0" indent="0" algn="l">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Slide Number Placeholder 5">
            <a:extLst>
              <a:ext uri="{FF2B5EF4-FFF2-40B4-BE49-F238E27FC236}">
                <a16:creationId xmlns:a16="http://schemas.microsoft.com/office/drawing/2014/main" id="{49EEE41D-E5D2-429E-900D-17C187C28241}"/>
              </a:ext>
            </a:extLst>
          </p:cNvPr>
          <p:cNvSpPr>
            <a:spLocks noGrp="1"/>
          </p:cNvSpPr>
          <p:nvPr>
            <p:ph type="sldNum" sz="quarter" idx="4"/>
          </p:nvPr>
        </p:nvSpPr>
        <p:spPr>
          <a:xfrm>
            <a:off x="9243647" y="6564826"/>
            <a:ext cx="2743200" cy="293174"/>
          </a:xfrm>
          <a:prstGeom prst="rect">
            <a:avLst/>
          </a:prstGeom>
        </p:spPr>
        <p:txBody>
          <a:bodyPr vert="horz" lIns="91440" tIns="45720" rIns="91440" bIns="45720" rtlCol="0" anchor="ctr"/>
          <a:lstStyle>
            <a:lvl1pPr algn="r">
              <a:defRPr sz="900">
                <a:solidFill>
                  <a:schemeClr val="accent3"/>
                </a:solidFill>
              </a:defRPr>
            </a:lvl1pPr>
          </a:lstStyle>
          <a:p>
            <a:fld id="{F760290B-B9DF-4C38-A9A3-988F2FE67EBC}" type="slidenum">
              <a:rPr lang="en-US" smtClean="0"/>
              <a:pPr/>
              <a:t>‹#›</a:t>
            </a:fld>
            <a:endParaRPr lang="en-US" dirty="0"/>
          </a:p>
        </p:txBody>
      </p:sp>
      <p:pic>
        <p:nvPicPr>
          <p:cNvPr id="12" name="Picture 11">
            <a:extLst>
              <a:ext uri="{FF2B5EF4-FFF2-40B4-BE49-F238E27FC236}">
                <a16:creationId xmlns:a16="http://schemas.microsoft.com/office/drawing/2014/main" id="{59F118D3-1135-4C92-8350-A10233E2C4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9901" y="5744081"/>
            <a:ext cx="1861862" cy="715643"/>
          </a:xfrm>
          <a:prstGeom prst="rect">
            <a:avLst/>
          </a:prstGeom>
        </p:spPr>
      </p:pic>
      <p:sp>
        <p:nvSpPr>
          <p:cNvPr id="13" name="TextBox 12">
            <a:extLst>
              <a:ext uri="{FF2B5EF4-FFF2-40B4-BE49-F238E27FC236}">
                <a16:creationId xmlns:a16="http://schemas.microsoft.com/office/drawing/2014/main" id="{60185C18-FBE6-4931-B694-18E8B0BD197B}"/>
              </a:ext>
            </a:extLst>
          </p:cNvPr>
          <p:cNvSpPr txBox="1"/>
          <p:nvPr userDrawn="1"/>
        </p:nvSpPr>
        <p:spPr>
          <a:xfrm>
            <a:off x="7102680" y="6090408"/>
            <a:ext cx="5089321" cy="369332"/>
          </a:xfrm>
          <a:prstGeom prst="rect">
            <a:avLst/>
          </a:prstGeom>
          <a:noFill/>
        </p:spPr>
        <p:txBody>
          <a:bodyPr wrap="square" rtlCol="0">
            <a:spAutoFit/>
          </a:bodyPr>
          <a:lstStyle/>
          <a:p>
            <a:r>
              <a:rPr lang="en-US" sz="1600" b="0" dirty="0">
                <a:solidFill>
                  <a:schemeClr val="accent1"/>
                </a:solidFill>
              </a:rPr>
              <a:t>@TheRealANCOR           </a:t>
            </a:r>
            <a:r>
              <a:rPr lang="en-US" sz="1800" b="1" dirty="0">
                <a:solidFill>
                  <a:schemeClr val="accent1"/>
                </a:solidFill>
              </a:rPr>
              <a:t>ancor.org</a:t>
            </a:r>
            <a:endParaRPr lang="en-US" sz="1600" b="1" dirty="0">
              <a:solidFill>
                <a:schemeClr val="accent1"/>
              </a:solidFill>
            </a:endParaRPr>
          </a:p>
        </p:txBody>
      </p:sp>
    </p:spTree>
    <p:extLst>
      <p:ext uri="{BB962C8B-B14F-4D97-AF65-F5344CB8AC3E}">
        <p14:creationId xmlns:p14="http://schemas.microsoft.com/office/powerpoint/2010/main" val="4255762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12" name="Title 1"/>
          <p:cNvSpPr>
            <a:spLocks noGrp="1"/>
          </p:cNvSpPr>
          <p:nvPr>
            <p:ph type="title"/>
          </p:nvPr>
        </p:nvSpPr>
        <p:spPr>
          <a:xfrm>
            <a:off x="402772" y="279515"/>
            <a:ext cx="11386456" cy="786038"/>
          </a:xfrm>
          <a:prstGeom prst="rect">
            <a:avLst/>
          </a:prstGeom>
        </p:spPr>
        <p:txBody>
          <a:bodyPr/>
          <a:lstStyle>
            <a:lvl1pPr>
              <a:defRPr b="1">
                <a:solidFill>
                  <a:schemeClr val="accent3"/>
                </a:solidFill>
                <a:latin typeface="+mj-lt"/>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35E51B52-121A-45C3-B1BF-FA44C65AD0F0}"/>
              </a:ext>
            </a:extLst>
          </p:cNvPr>
          <p:cNvSpPr>
            <a:spLocks noGrp="1"/>
          </p:cNvSpPr>
          <p:nvPr>
            <p:ph type="sldNum" sz="quarter" idx="4"/>
          </p:nvPr>
        </p:nvSpPr>
        <p:spPr>
          <a:xfrm>
            <a:off x="9243647" y="6564826"/>
            <a:ext cx="2743200" cy="293174"/>
          </a:xfrm>
          <a:prstGeom prst="rect">
            <a:avLst/>
          </a:prstGeom>
        </p:spPr>
        <p:txBody>
          <a:bodyPr vert="horz" lIns="91440" tIns="45720" rIns="91440" bIns="45720" rtlCol="0" anchor="ctr"/>
          <a:lstStyle>
            <a:lvl1pPr algn="r">
              <a:defRPr sz="506">
                <a:solidFill>
                  <a:schemeClr val="bg1"/>
                </a:solidFill>
              </a:defRPr>
            </a:lvl1pPr>
          </a:lstStyle>
          <a:p>
            <a:fld id="{F760290B-B9DF-4C38-A9A3-988F2FE67EBC}" type="slidenum">
              <a:rPr lang="en-US" smtClean="0"/>
              <a:pPr/>
              <a:t>‹#›</a:t>
            </a:fld>
            <a:endParaRPr lang="en-US" dirty="0"/>
          </a:p>
        </p:txBody>
      </p:sp>
      <p:sp>
        <p:nvSpPr>
          <p:cNvPr id="9" name="Content Placeholder 2">
            <a:extLst>
              <a:ext uri="{FF2B5EF4-FFF2-40B4-BE49-F238E27FC236}">
                <a16:creationId xmlns:a16="http://schemas.microsoft.com/office/drawing/2014/main" id="{1D85F14A-81EB-47C4-BD95-C3E2D7B052D1}"/>
              </a:ext>
            </a:extLst>
          </p:cNvPr>
          <p:cNvSpPr>
            <a:spLocks noGrp="1"/>
          </p:cNvSpPr>
          <p:nvPr>
            <p:ph idx="1"/>
          </p:nvPr>
        </p:nvSpPr>
        <p:spPr>
          <a:xfrm>
            <a:off x="402772" y="1208319"/>
            <a:ext cx="11386456" cy="4430663"/>
          </a:xfrm>
          <a:prstGeom prst="rect">
            <a:avLst/>
          </a:prstGeom>
        </p:spPr>
        <p:txBody>
          <a:bodyPr/>
          <a:lstStyle>
            <a:lvl1pPr marL="96441" indent="-96441" algn="l">
              <a:buClr>
                <a:schemeClr val="accent1"/>
              </a:buClr>
              <a:buFont typeface="Wingdings" panose="05000000000000000000" pitchFamily="2" charset="2"/>
              <a:buChar char="§"/>
              <a:defRPr>
                <a:latin typeface="+mj-lt"/>
              </a:defRPr>
            </a:lvl1pPr>
            <a:lvl2pPr marL="289322" indent="-96441" algn="l">
              <a:buClr>
                <a:schemeClr val="accent1"/>
              </a:buClr>
              <a:buFont typeface="Wingdings" panose="05000000000000000000" pitchFamily="2" charset="2"/>
              <a:buChar char="§"/>
              <a:defRPr>
                <a:latin typeface="+mj-lt"/>
              </a:defRPr>
            </a:lvl2pPr>
            <a:lvl3pPr marL="482204" indent="-96441" algn="l">
              <a:buClr>
                <a:schemeClr val="accent1"/>
              </a:buClr>
              <a:buFont typeface="Wingdings" panose="05000000000000000000" pitchFamily="2" charset="2"/>
              <a:buChar char="§"/>
              <a:defRPr>
                <a:latin typeface="+mj-lt"/>
              </a:defRPr>
            </a:lvl3pPr>
            <a:lvl4pPr marL="675085" indent="-96441" algn="l">
              <a:buClr>
                <a:schemeClr val="accent1"/>
              </a:buClr>
              <a:buFont typeface="Wingdings" panose="05000000000000000000" pitchFamily="2" charset="2"/>
              <a:buChar char="§"/>
              <a:defRPr>
                <a:latin typeface="+mj-lt"/>
              </a:defRPr>
            </a:lvl4pPr>
            <a:lvl5pPr marL="867966" indent="-96441" algn="l">
              <a:buClr>
                <a:schemeClr val="accent1"/>
              </a:buClr>
              <a:buFont typeface="Wingdings" panose="05000000000000000000" pitchFamily="2" charset="2"/>
              <a:buChar cha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0868C851-DB49-4B5E-9BC7-677AD54B83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9661" y="5798254"/>
            <a:ext cx="1820363" cy="582516"/>
          </a:xfrm>
          <a:prstGeom prst="rect">
            <a:avLst/>
          </a:prstGeom>
        </p:spPr>
      </p:pic>
    </p:spTree>
    <p:extLst>
      <p:ext uri="{BB962C8B-B14F-4D97-AF65-F5344CB8AC3E}">
        <p14:creationId xmlns:p14="http://schemas.microsoft.com/office/powerpoint/2010/main" val="4216409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54489" y="2812524"/>
            <a:ext cx="9034739" cy="1721984"/>
          </a:xfrm>
          <a:prstGeom prst="rect">
            <a:avLst/>
          </a:prstGeom>
        </p:spPr>
        <p:txBody>
          <a:bodyPr anchor="b"/>
          <a:lstStyle>
            <a:lvl1pPr algn="l">
              <a:defRPr sz="5000">
                <a:solidFill>
                  <a:schemeClr val="bg1"/>
                </a:solidFill>
                <a:latin typeface="+mj-lt"/>
                <a:ea typeface="Tahoma" panose="020B0604030504040204" pitchFamily="34" charset="0"/>
                <a:cs typeface="Tahoma" panose="020B0604030504040204" pitchFamily="34" charset="0"/>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2754491" y="4568128"/>
            <a:ext cx="9046175" cy="767443"/>
          </a:xfrm>
          <a:prstGeom prst="rect">
            <a:avLst/>
          </a:prstGeom>
        </p:spPr>
        <p:txBody>
          <a:bodyPr/>
          <a:lstStyle>
            <a:lvl1pPr marL="0" indent="0" algn="l">
              <a:buNone/>
              <a:defRPr sz="1800">
                <a:solidFill>
                  <a:schemeClr val="accent4">
                    <a:lumMod val="20000"/>
                    <a:lumOff val="80000"/>
                  </a:schemeClr>
                </a:solidFill>
                <a:latin typeface="+mj-lt"/>
                <a:ea typeface="Tahoma" panose="020B0604030504040204" pitchFamily="34" charset="0"/>
                <a:cs typeface="Tahom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cxnSp>
        <p:nvCxnSpPr>
          <p:cNvPr id="12" name="Straight Connector 11"/>
          <p:cNvCxnSpPr/>
          <p:nvPr/>
        </p:nvCxnSpPr>
        <p:spPr>
          <a:xfrm>
            <a:off x="0" y="6577950"/>
            <a:ext cx="1220328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5F92F2A9-BF6E-493B-BA70-6A0518DC572D}"/>
              </a:ext>
            </a:extLst>
          </p:cNvPr>
          <p:cNvSpPr>
            <a:spLocks noGrp="1"/>
          </p:cNvSpPr>
          <p:nvPr>
            <p:ph type="sldNum" sz="quarter" idx="4"/>
          </p:nvPr>
        </p:nvSpPr>
        <p:spPr>
          <a:xfrm>
            <a:off x="9243647" y="6564826"/>
            <a:ext cx="2743200" cy="293174"/>
          </a:xfrm>
          <a:prstGeom prst="rect">
            <a:avLst/>
          </a:prstGeom>
        </p:spPr>
        <p:txBody>
          <a:bodyPr vert="horz" lIns="91440" tIns="45720" rIns="91440" bIns="45720" rtlCol="0" anchor="ctr"/>
          <a:lstStyle>
            <a:lvl1pPr algn="r">
              <a:defRPr sz="900">
                <a:solidFill>
                  <a:schemeClr val="bg1"/>
                </a:solidFill>
              </a:defRPr>
            </a:lvl1pPr>
          </a:lstStyle>
          <a:p>
            <a:fld id="{F760290B-B9DF-4C38-A9A3-988F2FE67EBC}" type="slidenum">
              <a:rPr lang="en-US" smtClean="0"/>
              <a:pPr/>
              <a:t>‹#›</a:t>
            </a:fld>
            <a:endParaRPr lang="en-US" dirty="0"/>
          </a:p>
        </p:txBody>
      </p:sp>
      <p:pic>
        <p:nvPicPr>
          <p:cNvPr id="7" name="Picture 6">
            <a:extLst>
              <a:ext uri="{FF2B5EF4-FFF2-40B4-BE49-F238E27FC236}">
                <a16:creationId xmlns:a16="http://schemas.microsoft.com/office/drawing/2014/main" id="{19D6B448-2362-4BE8-813C-FE2E5B6720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5639" y="5694236"/>
            <a:ext cx="2286568" cy="721941"/>
          </a:xfrm>
          <a:prstGeom prst="rect">
            <a:avLst/>
          </a:prstGeom>
        </p:spPr>
      </p:pic>
      <p:sp>
        <p:nvSpPr>
          <p:cNvPr id="9" name="TextBox 8">
            <a:extLst>
              <a:ext uri="{FF2B5EF4-FFF2-40B4-BE49-F238E27FC236}">
                <a16:creationId xmlns:a16="http://schemas.microsoft.com/office/drawing/2014/main" id="{B21D3EDD-696E-42F0-B1A2-8D0683BCA0F8}"/>
              </a:ext>
            </a:extLst>
          </p:cNvPr>
          <p:cNvSpPr txBox="1"/>
          <p:nvPr userDrawn="1"/>
        </p:nvSpPr>
        <p:spPr>
          <a:xfrm>
            <a:off x="7102680" y="6090408"/>
            <a:ext cx="5089321" cy="369332"/>
          </a:xfrm>
          <a:prstGeom prst="rect">
            <a:avLst/>
          </a:prstGeom>
          <a:noFill/>
        </p:spPr>
        <p:txBody>
          <a:bodyPr wrap="square" rtlCol="0">
            <a:spAutoFit/>
          </a:bodyPr>
          <a:lstStyle/>
          <a:p>
            <a:r>
              <a:rPr lang="en-US" sz="1600" b="0" dirty="0">
                <a:solidFill>
                  <a:schemeClr val="accent3">
                    <a:lumMod val="20000"/>
                    <a:lumOff val="80000"/>
                  </a:schemeClr>
                </a:solidFill>
              </a:rPr>
              <a:t>@TheRealANCOR           </a:t>
            </a:r>
            <a:r>
              <a:rPr lang="en-US" sz="1800" b="1" dirty="0">
                <a:solidFill>
                  <a:schemeClr val="accent3">
                    <a:lumMod val="20000"/>
                    <a:lumOff val="80000"/>
                  </a:schemeClr>
                </a:solidFill>
              </a:rPr>
              <a:t>ancor.org</a:t>
            </a:r>
            <a:endParaRPr lang="en-US" sz="1600" b="1" dirty="0">
              <a:solidFill>
                <a:schemeClr val="accent3">
                  <a:lumMod val="20000"/>
                  <a:lumOff val="80000"/>
                </a:schemeClr>
              </a:solidFill>
            </a:endParaRPr>
          </a:p>
        </p:txBody>
      </p:sp>
    </p:spTree>
    <p:extLst>
      <p:ext uri="{BB962C8B-B14F-4D97-AF65-F5344CB8AC3E}">
        <p14:creationId xmlns:p14="http://schemas.microsoft.com/office/powerpoint/2010/main" val="3932274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54489" y="2812524"/>
            <a:ext cx="9034739" cy="1721984"/>
          </a:xfrm>
          <a:prstGeom prst="rect">
            <a:avLst/>
          </a:prstGeom>
        </p:spPr>
        <p:txBody>
          <a:bodyPr anchor="b"/>
          <a:lstStyle>
            <a:lvl1pPr algn="l">
              <a:defRPr sz="5000">
                <a:solidFill>
                  <a:schemeClr val="bg1"/>
                </a:solidFill>
                <a:latin typeface="+mj-lt"/>
                <a:ea typeface="Tahoma" panose="020B0604030504040204" pitchFamily="34" charset="0"/>
                <a:cs typeface="Tahoma" panose="020B0604030504040204" pitchFamily="34" charset="0"/>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2754491" y="4568128"/>
            <a:ext cx="9046175" cy="767443"/>
          </a:xfrm>
          <a:prstGeom prst="rect">
            <a:avLst/>
          </a:prstGeom>
        </p:spPr>
        <p:txBody>
          <a:bodyPr/>
          <a:lstStyle>
            <a:lvl1pPr marL="0" indent="0" algn="l">
              <a:buNone/>
              <a:defRPr sz="1800">
                <a:solidFill>
                  <a:schemeClr val="accent4">
                    <a:lumMod val="20000"/>
                    <a:lumOff val="80000"/>
                  </a:schemeClr>
                </a:solidFill>
                <a:latin typeface="+mj-lt"/>
                <a:ea typeface="Tahoma" panose="020B0604030504040204" pitchFamily="34" charset="0"/>
                <a:cs typeface="Tahom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cxnSp>
        <p:nvCxnSpPr>
          <p:cNvPr id="12" name="Straight Connector 11"/>
          <p:cNvCxnSpPr/>
          <p:nvPr/>
        </p:nvCxnSpPr>
        <p:spPr>
          <a:xfrm>
            <a:off x="0" y="6577950"/>
            <a:ext cx="1220328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5F92F2A9-BF6E-493B-BA70-6A0518DC572D}"/>
              </a:ext>
            </a:extLst>
          </p:cNvPr>
          <p:cNvSpPr>
            <a:spLocks noGrp="1"/>
          </p:cNvSpPr>
          <p:nvPr>
            <p:ph type="sldNum" sz="quarter" idx="4"/>
          </p:nvPr>
        </p:nvSpPr>
        <p:spPr>
          <a:xfrm>
            <a:off x="9243647" y="6564826"/>
            <a:ext cx="2743200" cy="293174"/>
          </a:xfrm>
          <a:prstGeom prst="rect">
            <a:avLst/>
          </a:prstGeom>
        </p:spPr>
        <p:txBody>
          <a:bodyPr vert="horz" lIns="91440" tIns="45720" rIns="91440" bIns="45720" rtlCol="0" anchor="ctr"/>
          <a:lstStyle>
            <a:lvl1pPr algn="r">
              <a:defRPr sz="900">
                <a:solidFill>
                  <a:schemeClr val="bg1"/>
                </a:solidFill>
              </a:defRPr>
            </a:lvl1pPr>
          </a:lstStyle>
          <a:p>
            <a:fld id="{F760290B-B9DF-4C38-A9A3-988F2FE67EBC}" type="slidenum">
              <a:rPr lang="en-US" smtClean="0"/>
              <a:pPr/>
              <a:t>‹#›</a:t>
            </a:fld>
            <a:endParaRPr lang="en-US" dirty="0"/>
          </a:p>
        </p:txBody>
      </p:sp>
      <p:pic>
        <p:nvPicPr>
          <p:cNvPr id="7" name="Picture 6">
            <a:extLst>
              <a:ext uri="{FF2B5EF4-FFF2-40B4-BE49-F238E27FC236}">
                <a16:creationId xmlns:a16="http://schemas.microsoft.com/office/drawing/2014/main" id="{19D6B448-2362-4BE8-813C-FE2E5B6720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5639" y="5694236"/>
            <a:ext cx="2286568" cy="721941"/>
          </a:xfrm>
          <a:prstGeom prst="rect">
            <a:avLst/>
          </a:prstGeom>
        </p:spPr>
      </p:pic>
      <p:sp>
        <p:nvSpPr>
          <p:cNvPr id="9" name="TextBox 8">
            <a:extLst>
              <a:ext uri="{FF2B5EF4-FFF2-40B4-BE49-F238E27FC236}">
                <a16:creationId xmlns:a16="http://schemas.microsoft.com/office/drawing/2014/main" id="{8B3F9AF8-FDC1-4CC2-B182-B7201328CEE5}"/>
              </a:ext>
            </a:extLst>
          </p:cNvPr>
          <p:cNvSpPr txBox="1"/>
          <p:nvPr userDrawn="1"/>
        </p:nvSpPr>
        <p:spPr>
          <a:xfrm>
            <a:off x="7102680" y="6090408"/>
            <a:ext cx="5089321" cy="369332"/>
          </a:xfrm>
          <a:prstGeom prst="rect">
            <a:avLst/>
          </a:prstGeom>
          <a:noFill/>
        </p:spPr>
        <p:txBody>
          <a:bodyPr wrap="square" rtlCol="0">
            <a:spAutoFit/>
          </a:bodyPr>
          <a:lstStyle/>
          <a:p>
            <a:r>
              <a:rPr lang="en-US" sz="1600" b="0" dirty="0">
                <a:solidFill>
                  <a:schemeClr val="accent3">
                    <a:lumMod val="20000"/>
                    <a:lumOff val="80000"/>
                  </a:schemeClr>
                </a:solidFill>
              </a:rPr>
              <a:t>@TheRealANCOR           </a:t>
            </a:r>
            <a:r>
              <a:rPr lang="en-US" sz="1800" b="1" dirty="0">
                <a:solidFill>
                  <a:schemeClr val="accent3">
                    <a:lumMod val="20000"/>
                    <a:lumOff val="80000"/>
                  </a:schemeClr>
                </a:solidFill>
              </a:rPr>
              <a:t>ancor.org</a:t>
            </a:r>
            <a:endParaRPr lang="en-US" sz="1600" b="1" dirty="0">
              <a:solidFill>
                <a:schemeClr val="accent3">
                  <a:lumMod val="20000"/>
                  <a:lumOff val="80000"/>
                </a:schemeClr>
              </a:solidFill>
            </a:endParaRPr>
          </a:p>
        </p:txBody>
      </p:sp>
    </p:spTree>
    <p:extLst>
      <p:ext uri="{BB962C8B-B14F-4D97-AF65-F5344CB8AC3E}">
        <p14:creationId xmlns:p14="http://schemas.microsoft.com/office/powerpoint/2010/main" val="3510192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772" y="1208315"/>
            <a:ext cx="11386456" cy="4430663"/>
          </a:xfrm>
          <a:prstGeom prst="rect">
            <a:avLst/>
          </a:prstGeom>
        </p:spPr>
        <p:txBody>
          <a:bodyPr/>
          <a:lstStyle>
            <a:lvl1pPr marL="171450" indent="-171450" algn="l">
              <a:buClr>
                <a:schemeClr val="accent1"/>
              </a:buClr>
              <a:buFont typeface="Wingdings" panose="05000000000000000000" pitchFamily="2" charset="2"/>
              <a:buChar char="§"/>
              <a:defRPr>
                <a:latin typeface="+mj-lt"/>
              </a:defRPr>
            </a:lvl1pPr>
            <a:lvl2pPr marL="514350" indent="-171450" algn="l">
              <a:buClr>
                <a:schemeClr val="accent1"/>
              </a:buClr>
              <a:buFont typeface="Wingdings" panose="05000000000000000000" pitchFamily="2" charset="2"/>
              <a:buChar char="§"/>
              <a:defRPr>
                <a:latin typeface="+mj-lt"/>
              </a:defRPr>
            </a:lvl2pPr>
            <a:lvl3pPr marL="857250" indent="-171450" algn="l">
              <a:buClr>
                <a:schemeClr val="accent1"/>
              </a:buClr>
              <a:buFont typeface="Wingdings" panose="05000000000000000000" pitchFamily="2" charset="2"/>
              <a:buChar char="§"/>
              <a:defRPr>
                <a:latin typeface="+mj-lt"/>
              </a:defRPr>
            </a:lvl3pPr>
            <a:lvl4pPr marL="1200150" indent="-171450" algn="l">
              <a:buClr>
                <a:schemeClr val="accent1"/>
              </a:buClr>
              <a:buFont typeface="Wingdings" panose="05000000000000000000" pitchFamily="2" charset="2"/>
              <a:buChar char="§"/>
              <a:defRPr>
                <a:latin typeface="+mj-lt"/>
              </a:defRPr>
            </a:lvl4pPr>
            <a:lvl5pPr marL="1543050" indent="-171450" algn="l">
              <a:buClr>
                <a:schemeClr val="accent1"/>
              </a:buClr>
              <a:buFont typeface="Wingdings" panose="05000000000000000000" pitchFamily="2" charset="2"/>
              <a:buChar cha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402772" y="279515"/>
            <a:ext cx="11386456" cy="786038"/>
          </a:xfrm>
          <a:prstGeom prst="rect">
            <a:avLst/>
          </a:prstGeom>
        </p:spPr>
        <p:txBody>
          <a:bodyPr/>
          <a:lstStyle>
            <a:lvl1pPr>
              <a:defRPr b="1">
                <a:solidFill>
                  <a:schemeClr val="accent3"/>
                </a:solidFill>
                <a:latin typeface="+mj-lt"/>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8BC2E725-D661-4966-9FD7-D78205AFB233}"/>
              </a:ext>
            </a:extLst>
          </p:cNvPr>
          <p:cNvSpPr>
            <a:spLocks noGrp="1"/>
          </p:cNvSpPr>
          <p:nvPr>
            <p:ph type="sldNum" sz="quarter" idx="4"/>
          </p:nvPr>
        </p:nvSpPr>
        <p:spPr>
          <a:xfrm>
            <a:off x="9243647" y="6564826"/>
            <a:ext cx="2743200" cy="293174"/>
          </a:xfrm>
          <a:prstGeom prst="rect">
            <a:avLst/>
          </a:prstGeom>
        </p:spPr>
        <p:txBody>
          <a:bodyPr vert="horz" lIns="91440" tIns="45720" rIns="91440" bIns="45720" rtlCol="0" anchor="ctr"/>
          <a:lstStyle>
            <a:lvl1pPr algn="r">
              <a:defRPr sz="900">
                <a:solidFill>
                  <a:schemeClr val="bg1"/>
                </a:solidFill>
              </a:defRPr>
            </a:lvl1pPr>
          </a:lstStyle>
          <a:p>
            <a:fld id="{F760290B-B9DF-4C38-A9A3-988F2FE67EBC}" type="slidenum">
              <a:rPr lang="en-US" smtClean="0"/>
              <a:pPr/>
              <a:t>‹#›</a:t>
            </a:fld>
            <a:endParaRPr lang="en-US" dirty="0"/>
          </a:p>
        </p:txBody>
      </p:sp>
      <p:pic>
        <p:nvPicPr>
          <p:cNvPr id="8" name="Picture 7">
            <a:extLst>
              <a:ext uri="{FF2B5EF4-FFF2-40B4-BE49-F238E27FC236}">
                <a16:creationId xmlns:a16="http://schemas.microsoft.com/office/drawing/2014/main" id="{552CCA15-5B72-43DF-8B0E-E13C81BD15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901" y="5744081"/>
            <a:ext cx="2266620" cy="715643"/>
          </a:xfrm>
          <a:prstGeom prst="rect">
            <a:avLst/>
          </a:prstGeom>
        </p:spPr>
      </p:pic>
      <p:sp>
        <p:nvSpPr>
          <p:cNvPr id="9" name="TextBox 8">
            <a:extLst>
              <a:ext uri="{FF2B5EF4-FFF2-40B4-BE49-F238E27FC236}">
                <a16:creationId xmlns:a16="http://schemas.microsoft.com/office/drawing/2014/main" id="{EC867E7A-831E-4383-9321-2DDF2F5E1691}"/>
              </a:ext>
            </a:extLst>
          </p:cNvPr>
          <p:cNvSpPr txBox="1"/>
          <p:nvPr userDrawn="1"/>
        </p:nvSpPr>
        <p:spPr>
          <a:xfrm>
            <a:off x="7102680" y="6090408"/>
            <a:ext cx="5089321" cy="369332"/>
          </a:xfrm>
          <a:prstGeom prst="rect">
            <a:avLst/>
          </a:prstGeom>
          <a:noFill/>
        </p:spPr>
        <p:txBody>
          <a:bodyPr wrap="square" rtlCol="0">
            <a:spAutoFit/>
          </a:bodyPr>
          <a:lstStyle/>
          <a:p>
            <a:r>
              <a:rPr lang="en-US" sz="1600" b="0" dirty="0">
                <a:solidFill>
                  <a:schemeClr val="accent1"/>
                </a:solidFill>
              </a:rPr>
              <a:t>@TheRealANCOR           </a:t>
            </a:r>
            <a:r>
              <a:rPr lang="en-US" sz="1800" b="1" dirty="0">
                <a:solidFill>
                  <a:schemeClr val="accent1"/>
                </a:solidFill>
              </a:rPr>
              <a:t>ancor.org</a:t>
            </a:r>
            <a:endParaRPr lang="en-US" sz="1600" b="1" dirty="0">
              <a:solidFill>
                <a:schemeClr val="accent1"/>
              </a:solidFill>
            </a:endParaRPr>
          </a:p>
        </p:txBody>
      </p:sp>
    </p:spTree>
    <p:extLst>
      <p:ext uri="{BB962C8B-B14F-4D97-AF65-F5344CB8AC3E}">
        <p14:creationId xmlns:p14="http://schemas.microsoft.com/office/powerpoint/2010/main" val="1891614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2" name="Title 1"/>
          <p:cNvSpPr>
            <a:spLocks noGrp="1"/>
          </p:cNvSpPr>
          <p:nvPr>
            <p:ph type="title"/>
          </p:nvPr>
        </p:nvSpPr>
        <p:spPr>
          <a:xfrm>
            <a:off x="402772" y="279515"/>
            <a:ext cx="11386456" cy="786038"/>
          </a:xfrm>
          <a:prstGeom prst="rect">
            <a:avLst/>
          </a:prstGeom>
        </p:spPr>
        <p:txBody>
          <a:bodyPr/>
          <a:lstStyle>
            <a:lvl1pPr>
              <a:defRPr b="1">
                <a:solidFill>
                  <a:schemeClr val="accent3"/>
                </a:solidFill>
                <a:latin typeface="+mj-lt"/>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35E51B52-121A-45C3-B1BF-FA44C65AD0F0}"/>
              </a:ext>
            </a:extLst>
          </p:cNvPr>
          <p:cNvSpPr>
            <a:spLocks noGrp="1"/>
          </p:cNvSpPr>
          <p:nvPr>
            <p:ph type="sldNum" sz="quarter" idx="4"/>
          </p:nvPr>
        </p:nvSpPr>
        <p:spPr>
          <a:xfrm>
            <a:off x="9243647" y="6564826"/>
            <a:ext cx="2743200" cy="293174"/>
          </a:xfrm>
          <a:prstGeom prst="rect">
            <a:avLst/>
          </a:prstGeom>
        </p:spPr>
        <p:txBody>
          <a:bodyPr vert="horz" lIns="91440" tIns="45720" rIns="91440" bIns="45720" rtlCol="0" anchor="ctr"/>
          <a:lstStyle>
            <a:lvl1pPr algn="r">
              <a:defRPr sz="900">
                <a:solidFill>
                  <a:schemeClr val="bg1"/>
                </a:solidFill>
              </a:defRPr>
            </a:lvl1pPr>
          </a:lstStyle>
          <a:p>
            <a:fld id="{F760290B-B9DF-4C38-A9A3-988F2FE67EBC}" type="slidenum">
              <a:rPr lang="en-US" smtClean="0"/>
              <a:pPr/>
              <a:t>‹#›</a:t>
            </a:fld>
            <a:endParaRPr lang="en-US" dirty="0"/>
          </a:p>
        </p:txBody>
      </p:sp>
      <p:pic>
        <p:nvPicPr>
          <p:cNvPr id="5" name="Picture 4">
            <a:extLst>
              <a:ext uri="{FF2B5EF4-FFF2-40B4-BE49-F238E27FC236}">
                <a16:creationId xmlns:a16="http://schemas.microsoft.com/office/drawing/2014/main" id="{DDEEABEC-2EEF-435E-B311-26D640EF05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901" y="5744081"/>
            <a:ext cx="2266620" cy="715643"/>
          </a:xfrm>
          <a:prstGeom prst="rect">
            <a:avLst/>
          </a:prstGeom>
        </p:spPr>
      </p:pic>
      <p:sp>
        <p:nvSpPr>
          <p:cNvPr id="6" name="TextBox 5">
            <a:extLst>
              <a:ext uri="{FF2B5EF4-FFF2-40B4-BE49-F238E27FC236}">
                <a16:creationId xmlns:a16="http://schemas.microsoft.com/office/drawing/2014/main" id="{0C902FC8-332F-4B8C-AF2A-1FDA482AF2C4}"/>
              </a:ext>
            </a:extLst>
          </p:cNvPr>
          <p:cNvSpPr txBox="1"/>
          <p:nvPr userDrawn="1"/>
        </p:nvSpPr>
        <p:spPr>
          <a:xfrm>
            <a:off x="7102680" y="6090408"/>
            <a:ext cx="5089321" cy="369332"/>
          </a:xfrm>
          <a:prstGeom prst="rect">
            <a:avLst/>
          </a:prstGeom>
          <a:noFill/>
        </p:spPr>
        <p:txBody>
          <a:bodyPr wrap="square" rtlCol="0">
            <a:spAutoFit/>
          </a:bodyPr>
          <a:lstStyle/>
          <a:p>
            <a:r>
              <a:rPr lang="en-US" sz="1600" b="0" dirty="0">
                <a:solidFill>
                  <a:schemeClr val="accent1"/>
                </a:solidFill>
              </a:rPr>
              <a:t>@TheRealANCOR           </a:t>
            </a:r>
            <a:r>
              <a:rPr lang="en-US" sz="1800" b="1" dirty="0">
                <a:solidFill>
                  <a:schemeClr val="accent1"/>
                </a:solidFill>
              </a:rPr>
              <a:t>ancor.org</a:t>
            </a:r>
            <a:endParaRPr lang="en-US" sz="1600" b="1" dirty="0">
              <a:solidFill>
                <a:schemeClr val="accent1"/>
              </a:solidFill>
            </a:endParaRPr>
          </a:p>
        </p:txBody>
      </p:sp>
    </p:spTree>
    <p:extLst>
      <p:ext uri="{BB962C8B-B14F-4D97-AF65-F5344CB8AC3E}">
        <p14:creationId xmlns:p14="http://schemas.microsoft.com/office/powerpoint/2010/main" val="3107607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a:off x="0" y="5098888"/>
            <a:ext cx="1220328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288" y="1744134"/>
            <a:ext cx="1220328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1898349" y="2855005"/>
            <a:ext cx="9046175" cy="818147"/>
          </a:xfrm>
          <a:prstGeom prst="rect">
            <a:avLst/>
          </a:prstGeom>
        </p:spPr>
        <p:txBody>
          <a:bodyPr/>
          <a:lstStyle>
            <a:lvl1pPr>
              <a:defRPr sz="4500">
                <a:solidFill>
                  <a:schemeClr val="bg1"/>
                </a:solidFill>
                <a:latin typeface="+mj-lt"/>
              </a:defRPr>
            </a:lvl1pPr>
          </a:lstStyle>
          <a:p>
            <a:r>
              <a:rPr lang="en-US" dirty="0"/>
              <a:t>Click to add title</a:t>
            </a:r>
          </a:p>
        </p:txBody>
      </p:sp>
      <p:sp>
        <p:nvSpPr>
          <p:cNvPr id="16" name="Subtitle 2"/>
          <p:cNvSpPr>
            <a:spLocks noGrp="1"/>
          </p:cNvSpPr>
          <p:nvPr>
            <p:ph type="subTitle" idx="1"/>
          </p:nvPr>
        </p:nvSpPr>
        <p:spPr>
          <a:xfrm>
            <a:off x="1898349" y="3681491"/>
            <a:ext cx="9063759" cy="673886"/>
          </a:xfrm>
          <a:prstGeom prst="rect">
            <a:avLst/>
          </a:prstGeom>
        </p:spPr>
        <p:txBody>
          <a:bodyPr/>
          <a:lstStyle>
            <a:lvl1pPr marL="0" indent="0" algn="l">
              <a:buNone/>
              <a:defRPr sz="1800">
                <a:solidFill>
                  <a:schemeClr val="accent4">
                    <a:lumMod val="20000"/>
                    <a:lumOff val="80000"/>
                  </a:schemeClr>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8" name="Slide Number Placeholder 5">
            <a:extLst>
              <a:ext uri="{FF2B5EF4-FFF2-40B4-BE49-F238E27FC236}">
                <a16:creationId xmlns:a16="http://schemas.microsoft.com/office/drawing/2014/main" id="{B9EE4E57-9AAA-401E-896D-DC2DEDC6EC8F}"/>
              </a:ext>
            </a:extLst>
          </p:cNvPr>
          <p:cNvSpPr>
            <a:spLocks noGrp="1"/>
          </p:cNvSpPr>
          <p:nvPr>
            <p:ph type="sldNum" sz="quarter" idx="4"/>
          </p:nvPr>
        </p:nvSpPr>
        <p:spPr>
          <a:xfrm>
            <a:off x="9243647" y="6564826"/>
            <a:ext cx="2743200" cy="293174"/>
          </a:xfrm>
          <a:prstGeom prst="rect">
            <a:avLst/>
          </a:prstGeom>
        </p:spPr>
        <p:txBody>
          <a:bodyPr vert="horz" lIns="91440" tIns="45720" rIns="91440" bIns="45720" rtlCol="0" anchor="ctr"/>
          <a:lstStyle>
            <a:lvl1pPr algn="r">
              <a:defRPr sz="900">
                <a:solidFill>
                  <a:schemeClr val="accent3"/>
                </a:solidFill>
              </a:defRPr>
            </a:lvl1pPr>
          </a:lstStyle>
          <a:p>
            <a:fld id="{F760290B-B9DF-4C38-A9A3-988F2FE67EBC}" type="slidenum">
              <a:rPr lang="en-US" smtClean="0"/>
              <a:pPr/>
              <a:t>‹#›</a:t>
            </a:fld>
            <a:endParaRPr lang="en-US" dirty="0"/>
          </a:p>
        </p:txBody>
      </p:sp>
      <p:pic>
        <p:nvPicPr>
          <p:cNvPr id="10" name="Picture 9">
            <a:extLst>
              <a:ext uri="{FF2B5EF4-FFF2-40B4-BE49-F238E27FC236}">
                <a16:creationId xmlns:a16="http://schemas.microsoft.com/office/drawing/2014/main" id="{12D56A4C-0B4B-4BB1-BD9D-924111178ED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9901" y="5744081"/>
            <a:ext cx="2266620" cy="715643"/>
          </a:xfrm>
          <a:prstGeom prst="rect">
            <a:avLst/>
          </a:prstGeom>
        </p:spPr>
      </p:pic>
      <p:sp>
        <p:nvSpPr>
          <p:cNvPr id="11" name="TextBox 10">
            <a:extLst>
              <a:ext uri="{FF2B5EF4-FFF2-40B4-BE49-F238E27FC236}">
                <a16:creationId xmlns:a16="http://schemas.microsoft.com/office/drawing/2014/main" id="{03CDE343-7E7F-403A-9BFE-F66F832F7E17}"/>
              </a:ext>
            </a:extLst>
          </p:cNvPr>
          <p:cNvSpPr txBox="1"/>
          <p:nvPr userDrawn="1"/>
        </p:nvSpPr>
        <p:spPr>
          <a:xfrm>
            <a:off x="7102680" y="6090408"/>
            <a:ext cx="5089321" cy="369332"/>
          </a:xfrm>
          <a:prstGeom prst="rect">
            <a:avLst/>
          </a:prstGeom>
          <a:noFill/>
        </p:spPr>
        <p:txBody>
          <a:bodyPr wrap="square" rtlCol="0">
            <a:spAutoFit/>
          </a:bodyPr>
          <a:lstStyle/>
          <a:p>
            <a:r>
              <a:rPr lang="en-US" sz="1600" b="0" dirty="0">
                <a:solidFill>
                  <a:schemeClr val="accent1"/>
                </a:solidFill>
              </a:rPr>
              <a:t>@TheRealANCOR           </a:t>
            </a:r>
            <a:r>
              <a:rPr lang="en-US" sz="1800" b="1" dirty="0">
                <a:solidFill>
                  <a:schemeClr val="accent1"/>
                </a:solidFill>
              </a:rPr>
              <a:t>ancor.org</a:t>
            </a:r>
            <a:endParaRPr lang="en-US" sz="1600" b="1" dirty="0">
              <a:solidFill>
                <a:schemeClr val="accent1"/>
              </a:solidFill>
            </a:endParaRPr>
          </a:p>
        </p:txBody>
      </p:sp>
    </p:spTree>
    <p:extLst>
      <p:ext uri="{BB962C8B-B14F-4D97-AF65-F5344CB8AC3E}">
        <p14:creationId xmlns:p14="http://schemas.microsoft.com/office/powerpoint/2010/main" val="856588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a:off x="0" y="5098888"/>
            <a:ext cx="1220328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288" y="1744134"/>
            <a:ext cx="1220328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1898349" y="2855005"/>
            <a:ext cx="9046175" cy="818147"/>
          </a:xfrm>
          <a:prstGeom prst="rect">
            <a:avLst/>
          </a:prstGeom>
        </p:spPr>
        <p:txBody>
          <a:bodyPr/>
          <a:lstStyle>
            <a:lvl1pPr>
              <a:defRPr sz="4500">
                <a:solidFill>
                  <a:schemeClr val="bg1"/>
                </a:solidFill>
                <a:latin typeface="+mj-lt"/>
              </a:defRPr>
            </a:lvl1pPr>
          </a:lstStyle>
          <a:p>
            <a:r>
              <a:rPr lang="en-US" dirty="0"/>
              <a:t>Click to add title</a:t>
            </a:r>
          </a:p>
        </p:txBody>
      </p:sp>
      <p:sp>
        <p:nvSpPr>
          <p:cNvPr id="16" name="Subtitle 2"/>
          <p:cNvSpPr>
            <a:spLocks noGrp="1"/>
          </p:cNvSpPr>
          <p:nvPr>
            <p:ph type="subTitle" idx="1"/>
          </p:nvPr>
        </p:nvSpPr>
        <p:spPr>
          <a:xfrm>
            <a:off x="1898349" y="3681491"/>
            <a:ext cx="9063759" cy="673886"/>
          </a:xfrm>
          <a:prstGeom prst="rect">
            <a:avLst/>
          </a:prstGeom>
        </p:spPr>
        <p:txBody>
          <a:bodyPr/>
          <a:lstStyle>
            <a:lvl1pPr marL="0" indent="0" algn="l">
              <a:buNone/>
              <a:defRPr sz="1800">
                <a:solidFill>
                  <a:schemeClr val="accent4">
                    <a:lumMod val="20000"/>
                    <a:lumOff val="80000"/>
                  </a:schemeClr>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8" name="Slide Number Placeholder 5">
            <a:extLst>
              <a:ext uri="{FF2B5EF4-FFF2-40B4-BE49-F238E27FC236}">
                <a16:creationId xmlns:a16="http://schemas.microsoft.com/office/drawing/2014/main" id="{B9EE4E57-9AAA-401E-896D-DC2DEDC6EC8F}"/>
              </a:ext>
            </a:extLst>
          </p:cNvPr>
          <p:cNvSpPr>
            <a:spLocks noGrp="1"/>
          </p:cNvSpPr>
          <p:nvPr>
            <p:ph type="sldNum" sz="quarter" idx="4"/>
          </p:nvPr>
        </p:nvSpPr>
        <p:spPr>
          <a:xfrm>
            <a:off x="9243647" y="6564826"/>
            <a:ext cx="2743200" cy="293174"/>
          </a:xfrm>
          <a:prstGeom prst="rect">
            <a:avLst/>
          </a:prstGeom>
        </p:spPr>
        <p:txBody>
          <a:bodyPr vert="horz" lIns="91440" tIns="45720" rIns="91440" bIns="45720" rtlCol="0" anchor="ctr"/>
          <a:lstStyle>
            <a:lvl1pPr algn="r">
              <a:defRPr sz="900">
                <a:solidFill>
                  <a:schemeClr val="accent3"/>
                </a:solidFill>
              </a:defRPr>
            </a:lvl1pPr>
          </a:lstStyle>
          <a:p>
            <a:fld id="{F760290B-B9DF-4C38-A9A3-988F2FE67EBC}" type="slidenum">
              <a:rPr lang="en-US" smtClean="0"/>
              <a:pPr/>
              <a:t>‹#›</a:t>
            </a:fld>
            <a:endParaRPr lang="en-US" dirty="0"/>
          </a:p>
        </p:txBody>
      </p:sp>
      <p:pic>
        <p:nvPicPr>
          <p:cNvPr id="10" name="Picture 9">
            <a:extLst>
              <a:ext uri="{FF2B5EF4-FFF2-40B4-BE49-F238E27FC236}">
                <a16:creationId xmlns:a16="http://schemas.microsoft.com/office/drawing/2014/main" id="{12D56A4C-0B4B-4BB1-BD9D-924111178ED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9901" y="5744081"/>
            <a:ext cx="2266620" cy="715643"/>
          </a:xfrm>
          <a:prstGeom prst="rect">
            <a:avLst/>
          </a:prstGeom>
        </p:spPr>
      </p:pic>
      <p:sp>
        <p:nvSpPr>
          <p:cNvPr id="11" name="TextBox 10">
            <a:extLst>
              <a:ext uri="{FF2B5EF4-FFF2-40B4-BE49-F238E27FC236}">
                <a16:creationId xmlns:a16="http://schemas.microsoft.com/office/drawing/2014/main" id="{87CE4C42-E612-4ED7-A5CD-94045A371BAD}"/>
              </a:ext>
            </a:extLst>
          </p:cNvPr>
          <p:cNvSpPr txBox="1"/>
          <p:nvPr userDrawn="1"/>
        </p:nvSpPr>
        <p:spPr>
          <a:xfrm>
            <a:off x="7102680" y="6090408"/>
            <a:ext cx="5089321" cy="369332"/>
          </a:xfrm>
          <a:prstGeom prst="rect">
            <a:avLst/>
          </a:prstGeom>
          <a:noFill/>
        </p:spPr>
        <p:txBody>
          <a:bodyPr wrap="square" rtlCol="0">
            <a:spAutoFit/>
          </a:bodyPr>
          <a:lstStyle/>
          <a:p>
            <a:r>
              <a:rPr lang="en-US" sz="1600" b="0" dirty="0">
                <a:solidFill>
                  <a:schemeClr val="accent1"/>
                </a:solidFill>
              </a:rPr>
              <a:t>@TheRealANCOR           </a:t>
            </a:r>
            <a:r>
              <a:rPr lang="en-US" sz="1800" b="1" dirty="0">
                <a:solidFill>
                  <a:schemeClr val="accent1"/>
                </a:solidFill>
              </a:rPr>
              <a:t>ancor.org</a:t>
            </a:r>
            <a:endParaRPr lang="en-US" sz="1600" b="1" dirty="0">
              <a:solidFill>
                <a:schemeClr val="accent1"/>
              </a:solidFill>
            </a:endParaRPr>
          </a:p>
        </p:txBody>
      </p:sp>
    </p:spTree>
    <p:extLst>
      <p:ext uri="{BB962C8B-B14F-4D97-AF65-F5344CB8AC3E}">
        <p14:creationId xmlns:p14="http://schemas.microsoft.com/office/powerpoint/2010/main" val="3709613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4554" y="1220107"/>
            <a:ext cx="5442855" cy="4418870"/>
          </a:xfrm>
          <a:prstGeom prst="rect">
            <a:avLst/>
          </a:prstGeom>
        </p:spPr>
        <p:txBody>
          <a:bodyPr/>
          <a:lstStyle>
            <a:lvl1pPr marL="385763" indent="-385763">
              <a:buClr>
                <a:schemeClr val="accent1"/>
              </a:buClr>
              <a:buFont typeface="Wingdings" panose="05000000000000000000" pitchFamily="2" charset="2"/>
              <a:buChar char="§"/>
              <a:defRPr>
                <a:latin typeface="+mn-lt"/>
              </a:defRPr>
            </a:lvl1pPr>
            <a:lvl2pPr marL="514350" indent="-171450">
              <a:buClr>
                <a:schemeClr val="accent1"/>
              </a:buClr>
              <a:buFont typeface="Wingdings" panose="05000000000000000000" pitchFamily="2" charset="2"/>
              <a:buChar char="§"/>
              <a:defRPr>
                <a:latin typeface="+mn-lt"/>
              </a:defRPr>
            </a:lvl2pPr>
            <a:lvl3pPr marL="857250" indent="-171450">
              <a:buClr>
                <a:schemeClr val="accent1"/>
              </a:buClr>
              <a:buFont typeface="Wingdings" panose="05000000000000000000" pitchFamily="2" charset="2"/>
              <a:buChar char="§"/>
              <a:defRPr>
                <a:latin typeface="+mn-lt"/>
              </a:defRPr>
            </a:lvl3pPr>
            <a:lvl4pPr marL="1200150" indent="-171450">
              <a:buClr>
                <a:schemeClr val="accent1"/>
              </a:buClr>
              <a:buFont typeface="Wingdings" panose="05000000000000000000" pitchFamily="2" charset="2"/>
              <a:buChar char="§"/>
              <a:defRPr>
                <a:latin typeface="+mn-lt"/>
              </a:defRPr>
            </a:lvl4pPr>
            <a:lvl5pPr marL="1543050" indent="-171450">
              <a:buClr>
                <a:schemeClr val="accent1"/>
              </a:buClr>
              <a:buFont typeface="Wingdings" panose="05000000000000000000" pitchFamily="2" charset="2"/>
              <a:buChar cha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68144" y="1220107"/>
            <a:ext cx="5421085" cy="4418870"/>
          </a:xfrm>
          <a:prstGeom prst="rect">
            <a:avLst/>
          </a:prstGeom>
        </p:spPr>
        <p:txBody>
          <a:bodyPr/>
          <a:lstStyle>
            <a:lvl1pPr marL="171450" indent="-171450">
              <a:buClr>
                <a:schemeClr val="accent1"/>
              </a:buClr>
              <a:buFont typeface="Wingdings" panose="05000000000000000000" pitchFamily="2" charset="2"/>
              <a:buChar char="§"/>
              <a:defRPr>
                <a:latin typeface="+mn-lt"/>
              </a:defRPr>
            </a:lvl1pPr>
            <a:lvl2pPr marL="514350" indent="-171450">
              <a:buClr>
                <a:schemeClr val="accent1"/>
              </a:buClr>
              <a:buFont typeface="Wingdings" panose="05000000000000000000" pitchFamily="2" charset="2"/>
              <a:buChar char="§"/>
              <a:defRPr>
                <a:latin typeface="+mn-lt"/>
              </a:defRPr>
            </a:lvl2pPr>
            <a:lvl3pPr marL="857250" indent="-171450">
              <a:buClr>
                <a:schemeClr val="accent1"/>
              </a:buClr>
              <a:buFont typeface="Wingdings" panose="05000000000000000000" pitchFamily="2" charset="2"/>
              <a:buChar char="§"/>
              <a:defRPr>
                <a:latin typeface="+mn-lt"/>
              </a:defRPr>
            </a:lvl3pPr>
            <a:lvl4pPr marL="1200150" indent="-171450">
              <a:buClr>
                <a:schemeClr val="accent1"/>
              </a:buClr>
              <a:buFont typeface="Wingdings" panose="05000000000000000000" pitchFamily="2" charset="2"/>
              <a:buChar char="§"/>
              <a:defRPr>
                <a:latin typeface="+mn-lt"/>
              </a:defRPr>
            </a:lvl4pPr>
            <a:lvl5pPr marL="1543050" indent="-171450">
              <a:buClr>
                <a:schemeClr val="accent1"/>
              </a:buClr>
              <a:buFont typeface="Wingdings" panose="05000000000000000000" pitchFamily="2" charset="2"/>
              <a:buChar cha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402772" y="279515"/>
            <a:ext cx="11386456" cy="786038"/>
          </a:xfrm>
          <a:prstGeom prst="rect">
            <a:avLst/>
          </a:prstGeom>
        </p:spPr>
        <p:txBody>
          <a:bodyPr/>
          <a:lstStyle>
            <a:lvl1pPr>
              <a:defRPr b="1">
                <a:solidFill>
                  <a:schemeClr val="accent3"/>
                </a:solidFill>
                <a:latin typeface="+mn-lt"/>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DB978C62-22B3-4AE6-87CE-19527E7DBC46}"/>
              </a:ext>
            </a:extLst>
          </p:cNvPr>
          <p:cNvSpPr>
            <a:spLocks noGrp="1"/>
          </p:cNvSpPr>
          <p:nvPr>
            <p:ph type="sldNum" sz="quarter" idx="4"/>
          </p:nvPr>
        </p:nvSpPr>
        <p:spPr>
          <a:xfrm>
            <a:off x="9243647" y="6564826"/>
            <a:ext cx="2743200" cy="293174"/>
          </a:xfrm>
          <a:prstGeom prst="rect">
            <a:avLst/>
          </a:prstGeom>
        </p:spPr>
        <p:txBody>
          <a:bodyPr vert="horz" lIns="91440" tIns="45720" rIns="91440" bIns="45720" rtlCol="0" anchor="ctr"/>
          <a:lstStyle>
            <a:lvl1pPr algn="r">
              <a:defRPr sz="900">
                <a:solidFill>
                  <a:schemeClr val="bg1"/>
                </a:solidFill>
              </a:defRPr>
            </a:lvl1pPr>
          </a:lstStyle>
          <a:p>
            <a:fld id="{F760290B-B9DF-4C38-A9A3-988F2FE67EBC}" type="slidenum">
              <a:rPr lang="en-US" smtClean="0"/>
              <a:pPr/>
              <a:t>‹#›</a:t>
            </a:fld>
            <a:endParaRPr lang="en-US" dirty="0"/>
          </a:p>
        </p:txBody>
      </p:sp>
      <p:pic>
        <p:nvPicPr>
          <p:cNvPr id="8" name="Picture 7">
            <a:extLst>
              <a:ext uri="{FF2B5EF4-FFF2-40B4-BE49-F238E27FC236}">
                <a16:creationId xmlns:a16="http://schemas.microsoft.com/office/drawing/2014/main" id="{B2AA5485-B16E-465E-B6BF-B9A5B3B5A3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901" y="5744081"/>
            <a:ext cx="1906250" cy="715643"/>
          </a:xfrm>
          <a:prstGeom prst="rect">
            <a:avLst/>
          </a:prstGeom>
        </p:spPr>
      </p:pic>
      <p:sp>
        <p:nvSpPr>
          <p:cNvPr id="10" name="TextBox 9">
            <a:extLst>
              <a:ext uri="{FF2B5EF4-FFF2-40B4-BE49-F238E27FC236}">
                <a16:creationId xmlns:a16="http://schemas.microsoft.com/office/drawing/2014/main" id="{3DD452A3-66C6-41C2-B540-110CDFC046F6}"/>
              </a:ext>
            </a:extLst>
          </p:cNvPr>
          <p:cNvSpPr txBox="1"/>
          <p:nvPr userDrawn="1"/>
        </p:nvSpPr>
        <p:spPr>
          <a:xfrm>
            <a:off x="7102680" y="6090408"/>
            <a:ext cx="5089321" cy="369332"/>
          </a:xfrm>
          <a:prstGeom prst="rect">
            <a:avLst/>
          </a:prstGeom>
          <a:noFill/>
        </p:spPr>
        <p:txBody>
          <a:bodyPr wrap="square" rtlCol="0">
            <a:spAutoFit/>
          </a:bodyPr>
          <a:lstStyle/>
          <a:p>
            <a:r>
              <a:rPr lang="en-US" sz="1600" b="0" dirty="0">
                <a:solidFill>
                  <a:schemeClr val="accent1"/>
                </a:solidFill>
              </a:rPr>
              <a:t>@TheRealANCOR           </a:t>
            </a:r>
            <a:r>
              <a:rPr lang="en-US" sz="1800" b="1" dirty="0">
                <a:solidFill>
                  <a:schemeClr val="accent1"/>
                </a:solidFill>
              </a:rPr>
              <a:t>ancor.org</a:t>
            </a:r>
            <a:endParaRPr lang="en-US" sz="1600" b="1" dirty="0">
              <a:solidFill>
                <a:schemeClr val="accent1"/>
              </a:solidFill>
            </a:endParaRPr>
          </a:p>
        </p:txBody>
      </p:sp>
    </p:spTree>
    <p:extLst>
      <p:ext uri="{BB962C8B-B14F-4D97-AF65-F5344CB8AC3E}">
        <p14:creationId xmlns:p14="http://schemas.microsoft.com/office/powerpoint/2010/main" val="1744452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4550" y="1199470"/>
            <a:ext cx="5377543" cy="823912"/>
          </a:xfrm>
          <a:prstGeom prst="rect">
            <a:avLst/>
          </a:prstGeom>
        </p:spPr>
        <p:txBody>
          <a:bodyPr anchor="b"/>
          <a:lstStyle>
            <a:lvl1pPr marL="0" indent="0">
              <a:buNone/>
              <a:defRPr sz="1800" b="1">
                <a:solidFill>
                  <a:srgbClr val="68696B"/>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24550" y="2023382"/>
            <a:ext cx="5377543" cy="3615592"/>
          </a:xfrm>
          <a:prstGeom prst="rect">
            <a:avLst/>
          </a:prstGeom>
        </p:spPr>
        <p:txBody>
          <a:bodyPr/>
          <a:lstStyle>
            <a:lvl1pPr marL="171450" indent="-171450">
              <a:buClr>
                <a:schemeClr val="accent1"/>
              </a:buClr>
              <a:buFont typeface="Wingdings" panose="05000000000000000000" pitchFamily="2" charset="2"/>
              <a:buChar char="§"/>
              <a:defRPr sz="1800">
                <a:latin typeface="+mj-lt"/>
              </a:defRPr>
            </a:lvl1pPr>
            <a:lvl2pPr marL="514350" indent="-171450">
              <a:buClr>
                <a:schemeClr val="accent1"/>
              </a:buClr>
              <a:buFont typeface="Wingdings" panose="05000000000000000000" pitchFamily="2" charset="2"/>
              <a:buChar char="§"/>
              <a:defRPr>
                <a:latin typeface="+mj-lt"/>
              </a:defRPr>
            </a:lvl2pPr>
            <a:lvl3pPr marL="857250" indent="-171450">
              <a:buClr>
                <a:schemeClr val="accent1"/>
              </a:buClr>
              <a:buFont typeface="Wingdings" panose="05000000000000000000" pitchFamily="2" charset="2"/>
              <a:buChar char="§"/>
              <a:defRPr>
                <a:latin typeface="+mj-lt"/>
              </a:defRPr>
            </a:lvl3pPr>
            <a:lvl4pPr marL="1200150" indent="-171450">
              <a:buClr>
                <a:schemeClr val="accent1"/>
              </a:buClr>
              <a:buFont typeface="Wingdings" panose="05000000000000000000" pitchFamily="2" charset="2"/>
              <a:buChar char="§"/>
              <a:defRPr>
                <a:latin typeface="+mj-lt"/>
              </a:defRPr>
            </a:lvl4pPr>
            <a:lvl5pPr marL="1543050" indent="-171450">
              <a:buClr>
                <a:schemeClr val="accent1"/>
              </a:buClr>
              <a:buFont typeface="Wingdings" panose="05000000000000000000" pitchFamily="2" charset="2"/>
              <a:buChar cha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p:cNvSpPr>
            <a:spLocks noGrp="1"/>
          </p:cNvSpPr>
          <p:nvPr>
            <p:ph type="body" idx="12"/>
          </p:nvPr>
        </p:nvSpPr>
        <p:spPr>
          <a:xfrm>
            <a:off x="6400809" y="1199470"/>
            <a:ext cx="5377543" cy="823912"/>
          </a:xfrm>
          <a:prstGeom prst="rect">
            <a:avLst/>
          </a:prstGeom>
        </p:spPr>
        <p:txBody>
          <a:bodyPr anchor="b"/>
          <a:lstStyle>
            <a:lvl1pPr marL="0" indent="0">
              <a:buNone/>
              <a:defRPr sz="1800" b="1">
                <a:solidFill>
                  <a:srgbClr val="68696B"/>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8" name="Content Placeholder 3"/>
          <p:cNvSpPr>
            <a:spLocks noGrp="1"/>
          </p:cNvSpPr>
          <p:nvPr>
            <p:ph sz="half" idx="13"/>
          </p:nvPr>
        </p:nvSpPr>
        <p:spPr>
          <a:xfrm>
            <a:off x="6400809" y="2023382"/>
            <a:ext cx="5377543" cy="3797754"/>
          </a:xfrm>
          <a:prstGeom prst="rect">
            <a:avLst/>
          </a:prstGeom>
        </p:spPr>
        <p:txBody>
          <a:bodyPr/>
          <a:lstStyle>
            <a:lvl1pPr marL="285750" marR="0" indent="-285750" algn="l" defTabSz="260747" rtl="0" eaLnBrk="1" fontAlgn="auto" latinLnBrk="0" hangingPunct="1">
              <a:lnSpc>
                <a:spcPct val="90000"/>
              </a:lnSpc>
              <a:spcBef>
                <a:spcPts val="750"/>
              </a:spcBef>
              <a:spcAft>
                <a:spcPts val="0"/>
              </a:spcAft>
              <a:buClr>
                <a:schemeClr val="accent1"/>
              </a:buClr>
              <a:buSzTx/>
              <a:buFont typeface="Wingdings" panose="05000000000000000000" pitchFamily="2" charset="2"/>
              <a:buChar char="§"/>
              <a:tabLst>
                <a:tab pos="342900" algn="l"/>
              </a:tabLst>
              <a:defRPr sz="1800">
                <a:latin typeface="+mj-lt"/>
              </a:defRPr>
            </a:lvl1pPr>
            <a:lvl2pPr marL="685800" indent="-342900">
              <a:buClr>
                <a:schemeClr val="accent1"/>
              </a:buClr>
              <a:buFont typeface="Wingdings" panose="05000000000000000000" pitchFamily="2" charset="2"/>
              <a:buChar char="§"/>
              <a:defRPr>
                <a:latin typeface="+mj-lt"/>
              </a:defRPr>
            </a:lvl2pPr>
            <a:lvl3pPr marL="1028700" indent="-342900">
              <a:buClr>
                <a:schemeClr val="accent1"/>
              </a:buClr>
              <a:buFont typeface="Wingdings" panose="05000000000000000000" pitchFamily="2" charset="2"/>
              <a:buChar char="§"/>
              <a:defRPr>
                <a:latin typeface="+mj-lt"/>
              </a:defRPr>
            </a:lvl3pPr>
            <a:lvl4pPr marL="1285875" indent="-257175">
              <a:buClr>
                <a:schemeClr val="accent1"/>
              </a:buClr>
              <a:buFont typeface="Wingdings" panose="05000000000000000000" pitchFamily="2" charset="2"/>
              <a:buChar char="§"/>
              <a:defRPr>
                <a:latin typeface="+mj-lt"/>
              </a:defRPr>
            </a:lvl4pPr>
            <a:lvl5pPr marL="1628775" indent="-257175">
              <a:buClr>
                <a:schemeClr val="accent1"/>
              </a:buClr>
              <a:buFont typeface="Wingdings" panose="05000000000000000000" pitchFamily="2" charset="2"/>
              <a:buChar cha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p:cNvSpPr>
            <a:spLocks noGrp="1"/>
          </p:cNvSpPr>
          <p:nvPr>
            <p:ph type="title"/>
          </p:nvPr>
        </p:nvSpPr>
        <p:spPr>
          <a:xfrm>
            <a:off x="402772" y="279515"/>
            <a:ext cx="11386456" cy="786038"/>
          </a:xfrm>
          <a:prstGeom prst="rect">
            <a:avLst/>
          </a:prstGeom>
        </p:spPr>
        <p:txBody>
          <a:bodyPr/>
          <a:lstStyle>
            <a:lvl1pPr>
              <a:defRPr b="1">
                <a:solidFill>
                  <a:schemeClr val="accent3"/>
                </a:solidFill>
                <a:latin typeface="+mj-lt"/>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0C461450-4E3A-4E52-A072-1AD9197B2945}"/>
              </a:ext>
            </a:extLst>
          </p:cNvPr>
          <p:cNvSpPr>
            <a:spLocks noGrp="1"/>
          </p:cNvSpPr>
          <p:nvPr>
            <p:ph type="sldNum" sz="quarter" idx="4"/>
          </p:nvPr>
        </p:nvSpPr>
        <p:spPr>
          <a:xfrm>
            <a:off x="9243647" y="6564826"/>
            <a:ext cx="2743200" cy="293174"/>
          </a:xfrm>
          <a:prstGeom prst="rect">
            <a:avLst/>
          </a:prstGeom>
        </p:spPr>
        <p:txBody>
          <a:bodyPr vert="horz" lIns="91440" tIns="45720" rIns="91440" bIns="45720" rtlCol="0" anchor="ctr"/>
          <a:lstStyle>
            <a:lvl1pPr algn="r">
              <a:defRPr sz="900">
                <a:solidFill>
                  <a:schemeClr val="bg1"/>
                </a:solidFill>
              </a:defRPr>
            </a:lvl1pPr>
          </a:lstStyle>
          <a:p>
            <a:fld id="{F760290B-B9DF-4C38-A9A3-988F2FE67EBC}" type="slidenum">
              <a:rPr lang="en-US" smtClean="0"/>
              <a:pPr/>
              <a:t>‹#›</a:t>
            </a:fld>
            <a:endParaRPr lang="en-US" dirty="0"/>
          </a:p>
        </p:txBody>
      </p:sp>
      <p:pic>
        <p:nvPicPr>
          <p:cNvPr id="10" name="Picture 9">
            <a:extLst>
              <a:ext uri="{FF2B5EF4-FFF2-40B4-BE49-F238E27FC236}">
                <a16:creationId xmlns:a16="http://schemas.microsoft.com/office/drawing/2014/main" id="{7B1C6C23-5147-44D3-A107-8ECDFB2F06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901" y="5744081"/>
            <a:ext cx="1995027" cy="715643"/>
          </a:xfrm>
          <a:prstGeom prst="rect">
            <a:avLst/>
          </a:prstGeom>
        </p:spPr>
      </p:pic>
      <p:sp>
        <p:nvSpPr>
          <p:cNvPr id="11" name="TextBox 10">
            <a:extLst>
              <a:ext uri="{FF2B5EF4-FFF2-40B4-BE49-F238E27FC236}">
                <a16:creationId xmlns:a16="http://schemas.microsoft.com/office/drawing/2014/main" id="{5C05061C-E5AA-4588-8F8F-4E2A482EAF8F}"/>
              </a:ext>
            </a:extLst>
          </p:cNvPr>
          <p:cNvSpPr txBox="1"/>
          <p:nvPr userDrawn="1"/>
        </p:nvSpPr>
        <p:spPr>
          <a:xfrm>
            <a:off x="7102680" y="6090408"/>
            <a:ext cx="5089321" cy="369332"/>
          </a:xfrm>
          <a:prstGeom prst="rect">
            <a:avLst/>
          </a:prstGeom>
          <a:noFill/>
        </p:spPr>
        <p:txBody>
          <a:bodyPr wrap="square" rtlCol="0">
            <a:spAutoFit/>
          </a:bodyPr>
          <a:lstStyle/>
          <a:p>
            <a:r>
              <a:rPr lang="en-US" sz="1600" b="0" dirty="0">
                <a:solidFill>
                  <a:schemeClr val="accent1"/>
                </a:solidFill>
              </a:rPr>
              <a:t>@TheRealANCOR           </a:t>
            </a:r>
            <a:r>
              <a:rPr lang="en-US" sz="1800" b="1" dirty="0">
                <a:solidFill>
                  <a:schemeClr val="accent1"/>
                </a:solidFill>
              </a:rPr>
              <a:t>ancor.org</a:t>
            </a:r>
            <a:endParaRPr lang="en-US" sz="1600" b="1" dirty="0">
              <a:solidFill>
                <a:schemeClr val="accent1"/>
              </a:solidFill>
            </a:endParaRPr>
          </a:p>
        </p:txBody>
      </p:sp>
    </p:spTree>
    <p:extLst>
      <p:ext uri="{BB962C8B-B14F-4D97-AF65-F5344CB8AC3E}">
        <p14:creationId xmlns:p14="http://schemas.microsoft.com/office/powerpoint/2010/main" val="3108346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13153" y="6564827"/>
            <a:ext cx="2743200" cy="293174"/>
          </a:xfrm>
          <a:prstGeom prst="rect">
            <a:avLst/>
          </a:prstGeom>
        </p:spPr>
        <p:txBody>
          <a:bodyPr vert="horz" lIns="91440" tIns="45720" rIns="91440" bIns="45720" rtlCol="0" anchor="ctr"/>
          <a:lstStyle>
            <a:lvl1pPr algn="l">
              <a:defRPr sz="900">
                <a:solidFill>
                  <a:schemeClr val="bg1"/>
                </a:solidFill>
              </a:defRPr>
            </a:lvl1pPr>
          </a:lstStyle>
          <a:p>
            <a:fld id="{CFDC8DB3-9A54-4E00-969D-A29753278EF5}" type="datetimeFigureOut">
              <a:rPr lang="en-US" smtClean="0"/>
              <a:pPr/>
              <a:t>8/30/2022</a:t>
            </a:fld>
            <a:endParaRPr lang="en-US" dirty="0"/>
          </a:p>
        </p:txBody>
      </p:sp>
      <p:sp>
        <p:nvSpPr>
          <p:cNvPr id="5" name="Footer Placeholder 4"/>
          <p:cNvSpPr>
            <a:spLocks noGrp="1"/>
          </p:cNvSpPr>
          <p:nvPr>
            <p:ph type="ftr" sz="quarter" idx="3"/>
          </p:nvPr>
        </p:nvSpPr>
        <p:spPr>
          <a:xfrm>
            <a:off x="3983892" y="6564826"/>
            <a:ext cx="4114800" cy="293174"/>
          </a:xfrm>
          <a:prstGeom prst="rect">
            <a:avLst/>
          </a:prstGeom>
        </p:spPr>
        <p:txBody>
          <a:bodyPr vert="horz" lIns="91440" tIns="45720" rIns="91440" bIns="45720" rtlCol="0" anchor="ctr"/>
          <a:lstStyle>
            <a:lvl1pPr algn="ctr">
              <a:defRPr sz="900">
                <a:solidFill>
                  <a:schemeClr val="bg1"/>
                </a:solidFill>
              </a:defRPr>
            </a:lvl1pPr>
          </a:lstStyle>
          <a:p>
            <a:endParaRPr lang="en-US" dirty="0"/>
          </a:p>
        </p:txBody>
      </p:sp>
      <p:sp>
        <p:nvSpPr>
          <p:cNvPr id="6" name="Slide Number Placeholder 5"/>
          <p:cNvSpPr>
            <a:spLocks noGrp="1"/>
          </p:cNvSpPr>
          <p:nvPr>
            <p:ph type="sldNum" sz="quarter" idx="4"/>
          </p:nvPr>
        </p:nvSpPr>
        <p:spPr>
          <a:xfrm>
            <a:off x="9243647" y="6564826"/>
            <a:ext cx="2743200" cy="293174"/>
          </a:xfrm>
          <a:prstGeom prst="rect">
            <a:avLst/>
          </a:prstGeom>
        </p:spPr>
        <p:txBody>
          <a:bodyPr vert="horz" lIns="91440" tIns="45720" rIns="91440" bIns="45720" rtlCol="0" anchor="ctr"/>
          <a:lstStyle>
            <a:lvl1pPr algn="r">
              <a:defRPr sz="900">
                <a:solidFill>
                  <a:schemeClr val="bg1"/>
                </a:solidFill>
              </a:defRPr>
            </a:lvl1pPr>
          </a:lstStyle>
          <a:p>
            <a:fld id="{F760290B-B9DF-4C38-A9A3-988F2FE67EBC}" type="slidenum">
              <a:rPr lang="en-US" smtClean="0"/>
              <a:pPr/>
              <a:t>‹#›</a:t>
            </a:fld>
            <a:endParaRPr lang="en-US" dirty="0"/>
          </a:p>
        </p:txBody>
      </p:sp>
    </p:spTree>
    <p:extLst>
      <p:ext uri="{BB962C8B-B14F-4D97-AF65-F5344CB8AC3E}">
        <p14:creationId xmlns:p14="http://schemas.microsoft.com/office/powerpoint/2010/main" val="2808973933"/>
      </p:ext>
    </p:extLst>
  </p:cSld>
  <p:clrMap bg1="lt1" tx1="dk1" bg2="lt2" tx2="dk2" accent1="accent1" accent2="accent2" accent3="accent3" accent4="accent4" accent5="accent5" accent6="accent6" hlink="hlink" folHlink="folHlink"/>
  <p:sldLayoutIdLst>
    <p:sldLayoutId id="2147483673" r:id="rId1"/>
    <p:sldLayoutId id="2147483687" r:id="rId2"/>
    <p:sldLayoutId id="2147483693" r:id="rId3"/>
    <p:sldLayoutId id="2147483674" r:id="rId4"/>
    <p:sldLayoutId id="2147483675" r:id="rId5"/>
    <p:sldLayoutId id="2147483676" r:id="rId6"/>
    <p:sldLayoutId id="2147483692"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91" r:id="rId16"/>
    <p:sldLayoutId id="2147483694" r:id="rId1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B06A5A-7538-4499-BC76-43591356F403}"/>
              </a:ext>
            </a:extLst>
          </p:cNvPr>
          <p:cNvSpPr>
            <a:spLocks noGrp="1"/>
          </p:cNvSpPr>
          <p:nvPr>
            <p:ph type="ctrTitle"/>
          </p:nvPr>
        </p:nvSpPr>
        <p:spPr>
          <a:xfrm>
            <a:off x="3216322" y="2071509"/>
            <a:ext cx="6776054" cy="1721984"/>
          </a:xfrm>
        </p:spPr>
        <p:txBody>
          <a:bodyPr/>
          <a:lstStyle/>
          <a:p>
            <a:r>
              <a:rPr lang="en-US" sz="4600" dirty="0"/>
              <a:t>So, what is a SOC and Why do we need it?</a:t>
            </a:r>
          </a:p>
        </p:txBody>
      </p:sp>
      <p:sp>
        <p:nvSpPr>
          <p:cNvPr id="7" name="Subtitle 6">
            <a:extLst>
              <a:ext uri="{FF2B5EF4-FFF2-40B4-BE49-F238E27FC236}">
                <a16:creationId xmlns:a16="http://schemas.microsoft.com/office/drawing/2014/main" id="{6CA0FD2D-6977-45C3-8FDA-07772CEAD5A3}"/>
              </a:ext>
            </a:extLst>
          </p:cNvPr>
          <p:cNvSpPr>
            <a:spLocks noGrp="1"/>
          </p:cNvSpPr>
          <p:nvPr>
            <p:ph type="subTitle" idx="1"/>
          </p:nvPr>
        </p:nvSpPr>
        <p:spPr>
          <a:xfrm>
            <a:off x="3216323" y="4404355"/>
            <a:ext cx="7158177" cy="767443"/>
          </a:xfrm>
        </p:spPr>
        <p:txBody>
          <a:bodyPr/>
          <a:lstStyle/>
          <a:p>
            <a:r>
              <a:rPr lang="en-US" dirty="0"/>
              <a:t>Donna Martin, Senior Director for State Partnerships &amp; Innovation</a:t>
            </a:r>
          </a:p>
          <a:p>
            <a:r>
              <a:rPr lang="en-US" dirty="0"/>
              <a:t>Shannon McCracken, VP Government Relations</a:t>
            </a:r>
          </a:p>
          <a:p>
            <a:r>
              <a:rPr lang="en-US" dirty="0"/>
              <a:t>Alliance 09/01/22</a:t>
            </a:r>
          </a:p>
        </p:txBody>
      </p:sp>
    </p:spTree>
    <p:extLst>
      <p:ext uri="{BB962C8B-B14F-4D97-AF65-F5344CB8AC3E}">
        <p14:creationId xmlns:p14="http://schemas.microsoft.com/office/powerpoint/2010/main" val="4293340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F13F133E-3498-480E-9E68-47E648586404}"/>
              </a:ext>
            </a:extLst>
          </p:cNvPr>
          <p:cNvGraphicFramePr>
            <a:graphicFrameLocks noGrp="1"/>
          </p:cNvGraphicFramePr>
          <p:nvPr>
            <p:ph sz="half" idx="2"/>
          </p:nvPr>
        </p:nvGraphicFramePr>
        <p:xfrm>
          <a:off x="1754160" y="829576"/>
          <a:ext cx="8203746" cy="4418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32EE8916-A32B-47D5-A7A7-BB90CEF063F8}"/>
              </a:ext>
            </a:extLst>
          </p:cNvPr>
          <p:cNvSpPr>
            <a:spLocks noGrp="1"/>
          </p:cNvSpPr>
          <p:nvPr>
            <p:ph type="title"/>
          </p:nvPr>
        </p:nvSpPr>
        <p:spPr/>
        <p:txBody>
          <a:bodyPr/>
          <a:lstStyle/>
          <a:p>
            <a:r>
              <a:rPr lang="en-US" sz="2400" dirty="0"/>
              <a:t>Legislation to Create a Standard Occupational Classification</a:t>
            </a:r>
          </a:p>
        </p:txBody>
      </p:sp>
    </p:spTree>
    <p:extLst>
      <p:ext uri="{BB962C8B-B14F-4D97-AF65-F5344CB8AC3E}">
        <p14:creationId xmlns:p14="http://schemas.microsoft.com/office/powerpoint/2010/main" val="1200046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E43553-CFDF-CD53-66F5-31174D19A5C5}"/>
              </a:ext>
            </a:extLst>
          </p:cNvPr>
          <p:cNvSpPr>
            <a:spLocks noGrp="1"/>
          </p:cNvSpPr>
          <p:nvPr>
            <p:ph type="title"/>
          </p:nvPr>
        </p:nvSpPr>
        <p:spPr/>
        <p:txBody>
          <a:bodyPr>
            <a:normAutofit/>
          </a:bodyPr>
          <a:lstStyle/>
          <a:p>
            <a:r>
              <a:rPr lang="en-US" u="sng" dirty="0"/>
              <a:t>SOC Legislation</a:t>
            </a:r>
          </a:p>
        </p:txBody>
      </p:sp>
      <p:sp>
        <p:nvSpPr>
          <p:cNvPr id="2" name="Content Placeholder 1">
            <a:extLst>
              <a:ext uri="{FF2B5EF4-FFF2-40B4-BE49-F238E27FC236}">
                <a16:creationId xmlns:a16="http://schemas.microsoft.com/office/drawing/2014/main" id="{8EBCE9D6-BD80-E408-A4F1-F1398C577009}"/>
              </a:ext>
            </a:extLst>
          </p:cNvPr>
          <p:cNvSpPr>
            <a:spLocks noGrp="1"/>
          </p:cNvSpPr>
          <p:nvPr>
            <p:ph idx="4294967295"/>
          </p:nvPr>
        </p:nvSpPr>
        <p:spPr>
          <a:xfrm>
            <a:off x="996286" y="1208088"/>
            <a:ext cx="10389263" cy="4430712"/>
          </a:xfrm>
          <a:prstGeom prst="rect">
            <a:avLst/>
          </a:prstGeom>
        </p:spPr>
        <p:txBody>
          <a:bodyPr>
            <a:normAutofit/>
          </a:bodyPr>
          <a:lstStyle/>
          <a:p>
            <a:pPr marL="0" indent="0">
              <a:lnSpc>
                <a:spcPct val="150000"/>
              </a:lnSpc>
              <a:spcBef>
                <a:spcPts val="0"/>
              </a:spcBef>
              <a:buNone/>
            </a:pPr>
            <a:r>
              <a:rPr lang="en-US" sz="2400" b="0" i="0">
                <a:effectLst/>
              </a:rPr>
              <a:t>“The Director of the Office of Management and Budget shall, not later than 30 days after the date of enactment of this Act, revise the Standard Occupational Classification system to establish a separate code (31–1123) for direct support professionals as a healthcare support occupation. </a:t>
            </a:r>
          </a:p>
          <a:p>
            <a:pPr marL="0" indent="0">
              <a:lnSpc>
                <a:spcPct val="150000"/>
              </a:lnSpc>
              <a:spcBef>
                <a:spcPts val="0"/>
              </a:spcBef>
              <a:buNone/>
            </a:pPr>
            <a:endParaRPr lang="en-US" sz="2400"/>
          </a:p>
          <a:p>
            <a:pPr marL="0" indent="0">
              <a:lnSpc>
                <a:spcPct val="150000"/>
              </a:lnSpc>
              <a:spcBef>
                <a:spcPts val="0"/>
              </a:spcBef>
              <a:buNone/>
            </a:pPr>
            <a:r>
              <a:rPr lang="en-US" sz="2400" b="0" i="0">
                <a:effectLst/>
              </a:rPr>
              <a:t>Such code shall be a subset of 31–1120, which includes home health aides and personal care aides.”</a:t>
            </a:r>
            <a:endParaRPr lang="en-US" sz="2400" dirty="0"/>
          </a:p>
        </p:txBody>
      </p:sp>
    </p:spTree>
    <p:extLst>
      <p:ext uri="{BB962C8B-B14F-4D97-AF65-F5344CB8AC3E}">
        <p14:creationId xmlns:p14="http://schemas.microsoft.com/office/powerpoint/2010/main" val="3860343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6BD8EB-0CF7-1360-0917-28975E66154C}"/>
              </a:ext>
            </a:extLst>
          </p:cNvPr>
          <p:cNvSpPr>
            <a:spLocks noGrp="1"/>
          </p:cNvSpPr>
          <p:nvPr>
            <p:ph sz="half" idx="1"/>
          </p:nvPr>
        </p:nvSpPr>
        <p:spPr>
          <a:xfrm>
            <a:off x="424555" y="965771"/>
            <a:ext cx="5442855" cy="4828854"/>
          </a:xfrm>
        </p:spPr>
        <p:txBody>
          <a:bodyPr/>
          <a:lstStyle/>
          <a:p>
            <a:pPr marL="0" indent="0">
              <a:buNone/>
            </a:pPr>
            <a:r>
              <a:rPr lang="en-US" sz="1800" b="1" dirty="0"/>
              <a:t>Senate Co-Sponsors</a:t>
            </a:r>
            <a:r>
              <a:rPr lang="en-US" sz="1800" dirty="0"/>
              <a:t>:</a:t>
            </a:r>
          </a:p>
          <a:p>
            <a:pPr marL="0" indent="0">
              <a:buNone/>
            </a:pPr>
            <a:endParaRPr lang="en-US" dirty="0"/>
          </a:p>
          <a:p>
            <a:pPr marL="0" marR="0">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Sen. Maggie Hassan (D-NH)</a:t>
            </a:r>
          </a:p>
          <a:p>
            <a:pPr marL="0" marR="0">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Sen. Susan Collins (R-ME)</a:t>
            </a:r>
          </a:p>
          <a:p>
            <a:pPr marL="0" marR="0">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Sen. Bob Casey (D-PA)</a:t>
            </a:r>
          </a:p>
          <a:p>
            <a:pPr marL="0" marR="0">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Sen. Joni Ernst (R-IA)</a:t>
            </a:r>
          </a:p>
          <a:p>
            <a:pPr marL="0" marR="0">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Sen. Kirsten Gillibrand (D-NY)</a:t>
            </a:r>
          </a:p>
          <a:p>
            <a:pPr marL="0" indent="0">
              <a:buNone/>
            </a:pPr>
            <a:endParaRPr lang="en-US" dirty="0"/>
          </a:p>
        </p:txBody>
      </p:sp>
      <p:sp>
        <p:nvSpPr>
          <p:cNvPr id="3" name="Content Placeholder 2">
            <a:extLst>
              <a:ext uri="{FF2B5EF4-FFF2-40B4-BE49-F238E27FC236}">
                <a16:creationId xmlns:a16="http://schemas.microsoft.com/office/drawing/2014/main" id="{1376C152-B5E4-41D1-6CA3-02D97C9A0066}"/>
              </a:ext>
            </a:extLst>
          </p:cNvPr>
          <p:cNvSpPr>
            <a:spLocks noGrp="1"/>
          </p:cNvSpPr>
          <p:nvPr>
            <p:ph sz="half" idx="2"/>
          </p:nvPr>
        </p:nvSpPr>
        <p:spPr>
          <a:xfrm>
            <a:off x="6368144" y="965772"/>
            <a:ext cx="5421085" cy="4673206"/>
          </a:xfrm>
        </p:spPr>
        <p:txBody>
          <a:bodyPr/>
          <a:lstStyle/>
          <a:p>
            <a:pPr marL="0" indent="0">
              <a:buNone/>
            </a:pPr>
            <a:r>
              <a:rPr lang="en-US" sz="1800" b="1" dirty="0"/>
              <a:t>House Co-Sponsors:</a:t>
            </a:r>
          </a:p>
          <a:p>
            <a:pPr marL="0" indent="0">
              <a:buNone/>
            </a:pPr>
            <a:endParaRPr lang="en-US" b="1" dirty="0"/>
          </a:p>
          <a:p>
            <a:pPr marL="0" marR="0">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Rep. Kathleen Rice (D-NY-04)</a:t>
            </a:r>
          </a:p>
          <a:p>
            <a:pPr marL="0" marR="0">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Rep. Brendan Boyle (D-PA-02)</a:t>
            </a:r>
          </a:p>
          <a:p>
            <a:pPr marL="0" marR="0">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Rep. Brian Fitzpatrick (R-PA-01)</a:t>
            </a:r>
          </a:p>
          <a:p>
            <a:pPr marL="0" marR="0">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Rep. John </a:t>
            </a:r>
            <a:r>
              <a:rPr lang="en-US" sz="1600" dirty="0" err="1">
                <a:effectLst/>
                <a:ea typeface="Calibri" panose="020F0502020204030204" pitchFamily="34" charset="0"/>
                <a:cs typeface="Times New Roman" panose="02020603050405020304" pitchFamily="18" charset="0"/>
              </a:rPr>
              <a:t>Katko</a:t>
            </a:r>
            <a:r>
              <a:rPr lang="en-US" sz="1600" dirty="0">
                <a:effectLst/>
                <a:ea typeface="Calibri" panose="020F0502020204030204" pitchFamily="34" charset="0"/>
                <a:cs typeface="Times New Roman" panose="02020603050405020304" pitchFamily="18" charset="0"/>
              </a:rPr>
              <a:t> (R-NY-24)</a:t>
            </a:r>
          </a:p>
          <a:p>
            <a:pPr marL="0" marR="0">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Rep. Sean Maloney (D-NY-18)</a:t>
            </a:r>
          </a:p>
          <a:p>
            <a:pPr marL="0" marR="0">
              <a:lnSpc>
                <a:spcPct val="107000"/>
              </a:lnSpc>
              <a:spcBef>
                <a:spcPts val="0"/>
              </a:spcBef>
              <a:spcAft>
                <a:spcPts val="800"/>
              </a:spcAft>
            </a:pPr>
            <a:r>
              <a:rPr lang="es-ES" sz="1600" dirty="0">
                <a:effectLst/>
                <a:ea typeface="Calibri" panose="020F0502020204030204" pitchFamily="34" charset="0"/>
                <a:cs typeface="Times New Roman" panose="02020603050405020304" pitchFamily="18" charset="0"/>
              </a:rPr>
              <a:t>Antonio Delgado (D-NY-19)</a:t>
            </a:r>
            <a:endParaRPr lang="en-US" sz="16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600" dirty="0">
                <a:effectLst/>
                <a:ea typeface="Calibri" panose="020F0502020204030204" pitchFamily="34" charset="0"/>
                <a:cs typeface="Times New Roman" panose="02020603050405020304" pitchFamily="18" charset="0"/>
              </a:rPr>
              <a:t>Rep. Josh </a:t>
            </a:r>
            <a:r>
              <a:rPr lang="es-ES" sz="1600" dirty="0" err="1">
                <a:effectLst/>
                <a:ea typeface="Calibri" panose="020F0502020204030204" pitchFamily="34" charset="0"/>
                <a:cs typeface="Times New Roman" panose="02020603050405020304" pitchFamily="18" charset="0"/>
              </a:rPr>
              <a:t>Gottheimer</a:t>
            </a:r>
            <a:r>
              <a:rPr lang="es-ES" sz="1600" dirty="0">
                <a:effectLst/>
                <a:ea typeface="Calibri" panose="020F0502020204030204" pitchFamily="34" charset="0"/>
                <a:cs typeface="Times New Roman" panose="02020603050405020304" pitchFamily="18" charset="0"/>
              </a:rPr>
              <a:t> (D-NJ-05)</a:t>
            </a:r>
            <a:endParaRPr lang="en-US" sz="16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Rep. Susan Wild (D-PA-07)</a:t>
            </a:r>
          </a:p>
          <a:p>
            <a:pPr marL="0" marR="0">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Rep. Ann </a:t>
            </a:r>
            <a:r>
              <a:rPr lang="en-US" sz="1600" dirty="0" err="1">
                <a:effectLst/>
                <a:ea typeface="Calibri" panose="020F0502020204030204" pitchFamily="34" charset="0"/>
                <a:cs typeface="Times New Roman" panose="02020603050405020304" pitchFamily="18" charset="0"/>
              </a:rPr>
              <a:t>Kuster</a:t>
            </a:r>
            <a:r>
              <a:rPr lang="en-US" sz="1600" dirty="0">
                <a:effectLst/>
                <a:ea typeface="Calibri" panose="020F0502020204030204" pitchFamily="34" charset="0"/>
                <a:cs typeface="Times New Roman" panose="02020603050405020304" pitchFamily="18" charset="0"/>
              </a:rPr>
              <a:t> (D-NH-02)</a:t>
            </a:r>
          </a:p>
          <a:p>
            <a:pPr marL="0" marR="0">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Rep. Kathy Manning (D-NC-06)</a:t>
            </a:r>
          </a:p>
          <a:p>
            <a:pPr marL="0" marR="0">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Rep. Deborah Ross (D-NC-02)</a:t>
            </a:r>
          </a:p>
          <a:p>
            <a:pPr marL="0" indent="0">
              <a:buNone/>
            </a:pPr>
            <a:endParaRPr lang="en-US" dirty="0"/>
          </a:p>
        </p:txBody>
      </p:sp>
      <p:sp>
        <p:nvSpPr>
          <p:cNvPr id="4" name="Title 3">
            <a:extLst>
              <a:ext uri="{FF2B5EF4-FFF2-40B4-BE49-F238E27FC236}">
                <a16:creationId xmlns:a16="http://schemas.microsoft.com/office/drawing/2014/main" id="{40661FC3-D4A0-42DE-4D84-7A0AA3D57F08}"/>
              </a:ext>
            </a:extLst>
          </p:cNvPr>
          <p:cNvSpPr>
            <a:spLocks noGrp="1"/>
          </p:cNvSpPr>
          <p:nvPr>
            <p:ph type="title"/>
          </p:nvPr>
        </p:nvSpPr>
        <p:spPr/>
        <p:txBody>
          <a:bodyPr/>
          <a:lstStyle/>
          <a:p>
            <a:r>
              <a:rPr lang="en-US" dirty="0"/>
              <a:t>Bipartisan Support</a:t>
            </a:r>
          </a:p>
        </p:txBody>
      </p:sp>
    </p:spTree>
    <p:extLst>
      <p:ext uri="{BB962C8B-B14F-4D97-AF65-F5344CB8AC3E}">
        <p14:creationId xmlns:p14="http://schemas.microsoft.com/office/powerpoint/2010/main" val="4074977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C2C2B-ACC7-7EF2-AF4D-05A74250E250}"/>
              </a:ext>
            </a:extLst>
          </p:cNvPr>
          <p:cNvSpPr>
            <a:spLocks noGrp="1"/>
          </p:cNvSpPr>
          <p:nvPr>
            <p:ph type="title"/>
          </p:nvPr>
        </p:nvSpPr>
        <p:spPr/>
        <p:txBody>
          <a:bodyPr>
            <a:normAutofit/>
          </a:bodyPr>
          <a:lstStyle/>
          <a:p>
            <a:r>
              <a:rPr lang="en-US" dirty="0"/>
              <a:t>ANCOR SOC Advocacy</a:t>
            </a:r>
          </a:p>
        </p:txBody>
      </p:sp>
      <p:sp>
        <p:nvSpPr>
          <p:cNvPr id="7" name="Content Placeholder 1">
            <a:extLst>
              <a:ext uri="{FF2B5EF4-FFF2-40B4-BE49-F238E27FC236}">
                <a16:creationId xmlns:a16="http://schemas.microsoft.com/office/drawing/2014/main" id="{7CE6FE97-022C-4806-6F7A-5D519AFEA3A6}"/>
              </a:ext>
            </a:extLst>
          </p:cNvPr>
          <p:cNvSpPr>
            <a:spLocks noGrp="1"/>
          </p:cNvSpPr>
          <p:nvPr>
            <p:ph idx="4294967295"/>
          </p:nvPr>
        </p:nvSpPr>
        <p:spPr>
          <a:xfrm>
            <a:off x="750626" y="1065213"/>
            <a:ext cx="10634923" cy="4573587"/>
          </a:xfrm>
          <a:prstGeom prst="rect">
            <a:avLst/>
          </a:prstGeom>
        </p:spPr>
        <p:txBody>
          <a:bodyPr/>
          <a:lstStyle/>
          <a:p>
            <a:pPr marL="0" indent="0">
              <a:buNone/>
            </a:pPr>
            <a:r>
              <a:rPr lang="en-US" sz="1800" b="1" dirty="0"/>
              <a:t>Administrative Strategy</a:t>
            </a:r>
          </a:p>
          <a:p>
            <a:r>
              <a:rPr lang="en-US" sz="1800" dirty="0"/>
              <a:t>Provide input to SOC Policy Committee</a:t>
            </a:r>
          </a:p>
          <a:p>
            <a:r>
              <a:rPr lang="en-US" sz="1800" dirty="0"/>
              <a:t>Last outreach to BLS was in 2018 (Congressional letter)</a:t>
            </a:r>
          </a:p>
          <a:p>
            <a:pPr marL="0" indent="0">
              <a:buNone/>
            </a:pPr>
            <a:endParaRPr lang="en-US" sz="1800" dirty="0"/>
          </a:p>
          <a:p>
            <a:pPr marL="0" indent="0">
              <a:buNone/>
            </a:pPr>
            <a:r>
              <a:rPr lang="en-US" sz="1800" b="1" dirty="0"/>
              <a:t>Legislative Strategy</a:t>
            </a:r>
          </a:p>
          <a:p>
            <a:r>
              <a:rPr lang="en-US" sz="1800" dirty="0"/>
              <a:t>Increase support for SOC legislation, educate members of Congress on importance of SOC for DSPs</a:t>
            </a:r>
            <a:endParaRPr lang="en-US" sz="1575" dirty="0"/>
          </a:p>
          <a:p>
            <a:r>
              <a:rPr lang="en-US" sz="1800" dirty="0"/>
              <a:t>Outreach to House Education and Labor Committee members, Senate Homeland Security and Governmental Affairs Committee members</a:t>
            </a:r>
          </a:p>
          <a:p>
            <a:r>
              <a:rPr lang="en-US" sz="1800" dirty="0"/>
              <a:t>Outreach to Senate HELP committee members to encourage inclusion of SOC legislation in mental health package/other moving legislation </a:t>
            </a:r>
          </a:p>
          <a:p>
            <a:endParaRPr lang="en-US" sz="1800" b="1" dirty="0"/>
          </a:p>
          <a:p>
            <a:pPr marL="0" indent="0">
              <a:buNone/>
            </a:pPr>
            <a:r>
              <a:rPr lang="en-US" sz="1800" b="1" dirty="0"/>
              <a:t>ANCOR members are critical!</a:t>
            </a:r>
          </a:p>
          <a:p>
            <a:r>
              <a:rPr lang="en-US" sz="1800" dirty="0"/>
              <a:t>Participate in virtual meetings with members of Congress, advocacy from DSPs, site visits/DSP for a Day campaign, SOCPC input</a:t>
            </a:r>
          </a:p>
          <a:p>
            <a:pPr marL="0" indent="0">
              <a:buNone/>
            </a:pPr>
            <a:endParaRPr lang="en-US" sz="1800" dirty="0"/>
          </a:p>
        </p:txBody>
      </p:sp>
    </p:spTree>
    <p:extLst>
      <p:ext uri="{BB962C8B-B14F-4D97-AF65-F5344CB8AC3E}">
        <p14:creationId xmlns:p14="http://schemas.microsoft.com/office/powerpoint/2010/main" val="3976176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B06A5A-7538-4499-BC76-43591356F403}"/>
              </a:ext>
            </a:extLst>
          </p:cNvPr>
          <p:cNvSpPr>
            <a:spLocks noGrp="1"/>
          </p:cNvSpPr>
          <p:nvPr>
            <p:ph type="ctrTitle"/>
          </p:nvPr>
        </p:nvSpPr>
        <p:spPr/>
        <p:txBody>
          <a:bodyPr/>
          <a:lstStyle/>
          <a:p>
            <a:endParaRPr lang="en-US" sz="4600" dirty="0"/>
          </a:p>
        </p:txBody>
      </p:sp>
      <p:sp>
        <p:nvSpPr>
          <p:cNvPr id="7" name="Subtitle 6">
            <a:extLst>
              <a:ext uri="{FF2B5EF4-FFF2-40B4-BE49-F238E27FC236}">
                <a16:creationId xmlns:a16="http://schemas.microsoft.com/office/drawing/2014/main" id="{6CA0FD2D-6977-45C3-8FDA-07772CEAD5A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64120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EE8916-A32B-47D5-A7A7-BB90CEF063F8}"/>
              </a:ext>
            </a:extLst>
          </p:cNvPr>
          <p:cNvSpPr>
            <a:spLocks noGrp="1"/>
          </p:cNvSpPr>
          <p:nvPr>
            <p:ph type="title"/>
          </p:nvPr>
        </p:nvSpPr>
        <p:spPr/>
        <p:txBody>
          <a:bodyPr/>
          <a:lstStyle/>
          <a:p>
            <a:r>
              <a:rPr lang="en-US" dirty="0"/>
              <a:t>The State of America’s DSP Workforce - 2021</a:t>
            </a:r>
          </a:p>
        </p:txBody>
      </p:sp>
      <p:sp>
        <p:nvSpPr>
          <p:cNvPr id="2" name="Content Placeholder 1">
            <a:extLst>
              <a:ext uri="{FF2B5EF4-FFF2-40B4-BE49-F238E27FC236}">
                <a16:creationId xmlns:a16="http://schemas.microsoft.com/office/drawing/2014/main" id="{52F5DDBF-1D16-551D-9EB6-5F3E21AE5E76}"/>
              </a:ext>
            </a:extLst>
          </p:cNvPr>
          <p:cNvSpPr>
            <a:spLocks noGrp="1"/>
          </p:cNvSpPr>
          <p:nvPr>
            <p:ph sz="half" idx="2"/>
          </p:nvPr>
        </p:nvSpPr>
        <p:spPr>
          <a:xfrm>
            <a:off x="968990" y="1220788"/>
            <a:ext cx="10249469" cy="4418012"/>
          </a:xfrm>
        </p:spPr>
        <p:txBody>
          <a:bodyPr/>
          <a:lstStyle/>
          <a:p>
            <a:pPr marL="0" indent="0">
              <a:buNone/>
            </a:pPr>
            <a:r>
              <a:rPr lang="en-US" sz="2600" b="1" dirty="0">
                <a:solidFill>
                  <a:schemeClr val="accent1"/>
                </a:solidFill>
              </a:rPr>
              <a:t>Key Findings: </a:t>
            </a:r>
          </a:p>
          <a:p>
            <a:r>
              <a:rPr lang="en-US" sz="2800" dirty="0">
                <a:solidFill>
                  <a:schemeClr val="tx2"/>
                </a:solidFill>
              </a:rPr>
              <a:t> 77% </a:t>
            </a:r>
            <a:r>
              <a:rPr lang="en-US" sz="2400" dirty="0"/>
              <a:t>of community providers are turning away new referrals </a:t>
            </a:r>
          </a:p>
          <a:p>
            <a:pPr marL="0" indent="0">
              <a:buNone/>
            </a:pPr>
            <a:endParaRPr lang="en-US" sz="2400" dirty="0"/>
          </a:p>
          <a:p>
            <a:r>
              <a:rPr lang="en-US" sz="2800" dirty="0">
                <a:solidFill>
                  <a:schemeClr val="accent3"/>
                </a:solidFill>
              </a:rPr>
              <a:t> 58%</a:t>
            </a:r>
            <a:r>
              <a:rPr lang="en-US" sz="2400" dirty="0">
                <a:solidFill>
                  <a:schemeClr val="accent3"/>
                </a:solidFill>
              </a:rPr>
              <a:t> </a:t>
            </a:r>
            <a:r>
              <a:rPr lang="en-US" sz="2400" dirty="0"/>
              <a:t>of community providers are discontinuing programs and services. This represents a 70.6% increase since the beginning of the pandemic.</a:t>
            </a:r>
          </a:p>
          <a:p>
            <a:pPr marL="0" indent="0">
              <a:buNone/>
            </a:pPr>
            <a:endParaRPr lang="en-US" sz="2400" dirty="0"/>
          </a:p>
          <a:p>
            <a:r>
              <a:rPr lang="en-US" sz="2800" dirty="0">
                <a:solidFill>
                  <a:schemeClr val="accent3"/>
                </a:solidFill>
              </a:rPr>
              <a:t> 84%</a:t>
            </a:r>
            <a:r>
              <a:rPr lang="en-US" sz="2400" dirty="0">
                <a:solidFill>
                  <a:schemeClr val="accent3"/>
                </a:solidFill>
              </a:rPr>
              <a:t> </a:t>
            </a:r>
            <a:r>
              <a:rPr lang="en-US" sz="2400" dirty="0"/>
              <a:t>of community providers are delaying the launch of new programs and services </a:t>
            </a:r>
          </a:p>
          <a:p>
            <a:pPr marL="0" indent="0">
              <a:buNone/>
            </a:pPr>
            <a:endParaRPr lang="en-US" sz="2400" dirty="0"/>
          </a:p>
          <a:p>
            <a:r>
              <a:rPr lang="en-US" sz="2800" dirty="0">
                <a:solidFill>
                  <a:schemeClr val="accent3"/>
                </a:solidFill>
              </a:rPr>
              <a:t> 81%</a:t>
            </a:r>
            <a:r>
              <a:rPr lang="en-US" sz="2400" dirty="0">
                <a:solidFill>
                  <a:schemeClr val="accent3"/>
                </a:solidFill>
              </a:rPr>
              <a:t> </a:t>
            </a:r>
            <a:r>
              <a:rPr lang="en-US" sz="2400" dirty="0"/>
              <a:t>of community providers are struggling to achieve quality standards</a:t>
            </a:r>
          </a:p>
          <a:p>
            <a:pPr marL="0" indent="0">
              <a:buNone/>
            </a:pPr>
            <a:endParaRPr lang="en-US" sz="1800" dirty="0"/>
          </a:p>
        </p:txBody>
      </p:sp>
    </p:spTree>
    <p:extLst>
      <p:ext uri="{BB962C8B-B14F-4D97-AF65-F5344CB8AC3E}">
        <p14:creationId xmlns:p14="http://schemas.microsoft.com/office/powerpoint/2010/main" val="539677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302BA3-0A47-4D09-9423-62BA88E9432A}"/>
              </a:ext>
            </a:extLst>
          </p:cNvPr>
          <p:cNvSpPr>
            <a:spLocks noGrp="1"/>
          </p:cNvSpPr>
          <p:nvPr>
            <p:ph sz="half" idx="2"/>
          </p:nvPr>
        </p:nvSpPr>
        <p:spPr>
          <a:xfrm>
            <a:off x="832514" y="1220107"/>
            <a:ext cx="10249468" cy="4418870"/>
          </a:xfrm>
        </p:spPr>
        <p:txBody>
          <a:bodyPr/>
          <a:lstStyle/>
          <a:p>
            <a:pPr marL="0" indent="0">
              <a:buNone/>
            </a:pPr>
            <a:r>
              <a:rPr lang="en-US" sz="2400" b="1" dirty="0">
                <a:solidFill>
                  <a:schemeClr val="accent1"/>
                </a:solidFill>
              </a:rPr>
              <a:t>Key Findings: </a:t>
            </a:r>
          </a:p>
          <a:p>
            <a:pPr marL="0" indent="0">
              <a:buNone/>
            </a:pPr>
            <a:endParaRPr lang="en-US" sz="1600" b="1" dirty="0"/>
          </a:p>
          <a:p>
            <a:r>
              <a:rPr lang="en-US" sz="2000" dirty="0"/>
              <a:t>The average DSP turnover rate in 2020 increased to 43.6% - about one percentage</a:t>
            </a:r>
          </a:p>
          <a:p>
            <a:pPr marL="0" indent="0">
              <a:buNone/>
            </a:pPr>
            <a:endParaRPr lang="en-US" sz="2000" dirty="0"/>
          </a:p>
          <a:p>
            <a:r>
              <a:rPr lang="en-US" sz="2000" dirty="0"/>
              <a:t>Meanwhile vacancy rates for full-time direct support positions increased from 8.5% in 2019 to 12.3% in 2020 – a roughly 45% increase </a:t>
            </a:r>
          </a:p>
          <a:p>
            <a:pPr marL="0" indent="0">
              <a:buNone/>
            </a:pPr>
            <a:endParaRPr lang="en-US" sz="2000" dirty="0"/>
          </a:p>
          <a:p>
            <a:r>
              <a:rPr lang="en-US" sz="2000" dirty="0"/>
              <a:t>There were 589,940 people on states’ waiting lists for home and community-based services nationally. </a:t>
            </a:r>
          </a:p>
          <a:p>
            <a:pPr lvl="1"/>
            <a:r>
              <a:rPr lang="en-US" dirty="0"/>
              <a:t>Nearly 4 in 5 (78%) of those waiting were concentrated in just five states. </a:t>
            </a:r>
          </a:p>
          <a:p>
            <a:pPr marL="0" indent="0">
              <a:buNone/>
            </a:pPr>
            <a:endParaRPr lang="en-US" sz="2000" dirty="0"/>
          </a:p>
          <a:p>
            <a:endParaRPr lang="en-US" dirty="0"/>
          </a:p>
        </p:txBody>
      </p:sp>
      <p:sp>
        <p:nvSpPr>
          <p:cNvPr id="2" name="Title 2">
            <a:extLst>
              <a:ext uri="{FF2B5EF4-FFF2-40B4-BE49-F238E27FC236}">
                <a16:creationId xmlns:a16="http://schemas.microsoft.com/office/drawing/2014/main" id="{4D82232F-F7F8-9A60-5E9B-FF5B811E1280}"/>
              </a:ext>
            </a:extLst>
          </p:cNvPr>
          <p:cNvSpPr>
            <a:spLocks noGrp="1"/>
          </p:cNvSpPr>
          <p:nvPr>
            <p:ph type="title"/>
          </p:nvPr>
        </p:nvSpPr>
        <p:spPr>
          <a:xfrm>
            <a:off x="403225" y="279400"/>
            <a:ext cx="11385550" cy="785813"/>
          </a:xfrm>
        </p:spPr>
        <p:txBody>
          <a:bodyPr/>
          <a:lstStyle/>
          <a:p>
            <a:r>
              <a:rPr lang="en-US" sz="3600" dirty="0"/>
              <a:t>Case for Inclusion - 2022</a:t>
            </a:r>
          </a:p>
        </p:txBody>
      </p:sp>
    </p:spTree>
    <p:extLst>
      <p:ext uri="{BB962C8B-B14F-4D97-AF65-F5344CB8AC3E}">
        <p14:creationId xmlns:p14="http://schemas.microsoft.com/office/powerpoint/2010/main" val="844752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302BA3-0A47-4D09-9423-62BA88E9432A}"/>
              </a:ext>
            </a:extLst>
          </p:cNvPr>
          <p:cNvSpPr>
            <a:spLocks noGrp="1"/>
          </p:cNvSpPr>
          <p:nvPr>
            <p:ph sz="half" idx="2"/>
          </p:nvPr>
        </p:nvSpPr>
        <p:spPr>
          <a:xfrm>
            <a:off x="982639" y="1220107"/>
            <a:ext cx="10806135" cy="4418870"/>
          </a:xfrm>
        </p:spPr>
        <p:txBody>
          <a:bodyPr/>
          <a:lstStyle/>
          <a:p>
            <a:r>
              <a:rPr lang="en-US" sz="2400" dirty="0"/>
              <a:t>What data source are used to establish DSP wage assumptions? </a:t>
            </a:r>
          </a:p>
          <a:p>
            <a:pPr marL="0" indent="0">
              <a:buNone/>
            </a:pPr>
            <a:endParaRPr lang="en-US" sz="2400" dirty="0"/>
          </a:p>
          <a:p>
            <a:r>
              <a:rPr lang="en-US" sz="2400" dirty="0"/>
              <a:t>Which job classifications and wage benchmarks from the BLS are used to estimate DSP wages? </a:t>
            </a:r>
          </a:p>
          <a:p>
            <a:pPr marL="0" indent="0">
              <a:buNone/>
            </a:pPr>
            <a:endParaRPr lang="en-US" sz="2400" dirty="0"/>
          </a:p>
          <a:p>
            <a:r>
              <a:rPr lang="en-US" sz="2400" dirty="0"/>
              <a:t>To what extent do states inflate wage data in order to bring the data current and, if they inflate wages, what benchmark is used? </a:t>
            </a:r>
          </a:p>
          <a:p>
            <a:pPr marL="0" indent="0">
              <a:buNone/>
            </a:pPr>
            <a:endParaRPr lang="en-US" sz="2400" dirty="0"/>
          </a:p>
          <a:p>
            <a:r>
              <a:rPr lang="en-US" sz="2400" dirty="0"/>
              <a:t>What benefit rate or ERE is incorporated in the rate models? </a:t>
            </a:r>
            <a:endParaRPr lang="en-US" sz="1800" dirty="0"/>
          </a:p>
          <a:p>
            <a:endParaRPr lang="en-US" dirty="0"/>
          </a:p>
        </p:txBody>
      </p:sp>
      <p:sp>
        <p:nvSpPr>
          <p:cNvPr id="2" name="Title 2">
            <a:extLst>
              <a:ext uri="{FF2B5EF4-FFF2-40B4-BE49-F238E27FC236}">
                <a16:creationId xmlns:a16="http://schemas.microsoft.com/office/drawing/2014/main" id="{2C2049E1-F910-01C0-472E-7B954BD56C9B}"/>
              </a:ext>
            </a:extLst>
          </p:cNvPr>
          <p:cNvSpPr>
            <a:spLocks noGrp="1"/>
          </p:cNvSpPr>
          <p:nvPr>
            <p:ph type="title"/>
          </p:nvPr>
        </p:nvSpPr>
        <p:spPr>
          <a:xfrm>
            <a:off x="403225" y="279400"/>
            <a:ext cx="11385550" cy="785813"/>
          </a:xfrm>
        </p:spPr>
        <p:txBody>
          <a:bodyPr/>
          <a:lstStyle/>
          <a:p>
            <a:r>
              <a:rPr lang="en-US" dirty="0"/>
              <a:t>National Trends in Wage Components </a:t>
            </a:r>
          </a:p>
        </p:txBody>
      </p:sp>
    </p:spTree>
    <p:extLst>
      <p:ext uri="{BB962C8B-B14F-4D97-AF65-F5344CB8AC3E}">
        <p14:creationId xmlns:p14="http://schemas.microsoft.com/office/powerpoint/2010/main" val="2299381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41C3BA-761C-12E2-E30D-9976DFAEA30D}"/>
              </a:ext>
            </a:extLst>
          </p:cNvPr>
          <p:cNvPicPr>
            <a:picLocks noChangeAspect="1"/>
          </p:cNvPicPr>
          <p:nvPr/>
        </p:nvPicPr>
        <p:blipFill>
          <a:blip r:embed="rId2"/>
          <a:stretch>
            <a:fillRect/>
          </a:stretch>
        </p:blipFill>
        <p:spPr>
          <a:xfrm>
            <a:off x="2074895" y="279515"/>
            <a:ext cx="8271216" cy="5902210"/>
          </a:xfrm>
          <a:prstGeom prst="rect">
            <a:avLst/>
          </a:prstGeom>
        </p:spPr>
      </p:pic>
    </p:spTree>
    <p:extLst>
      <p:ext uri="{BB962C8B-B14F-4D97-AF65-F5344CB8AC3E}">
        <p14:creationId xmlns:p14="http://schemas.microsoft.com/office/powerpoint/2010/main" val="2334946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302BA3-0A47-4D09-9423-62BA88E9432A}"/>
              </a:ext>
            </a:extLst>
          </p:cNvPr>
          <p:cNvSpPr>
            <a:spLocks noGrp="1"/>
          </p:cNvSpPr>
          <p:nvPr>
            <p:ph sz="half" idx="2"/>
          </p:nvPr>
        </p:nvSpPr>
        <p:spPr>
          <a:xfrm>
            <a:off x="805218" y="1220107"/>
            <a:ext cx="10617958" cy="4418870"/>
          </a:xfrm>
        </p:spPr>
        <p:txBody>
          <a:bodyPr/>
          <a:lstStyle/>
          <a:p>
            <a:pPr marL="0" indent="0">
              <a:buNone/>
            </a:pPr>
            <a:r>
              <a:rPr lang="en-US" sz="2800" dirty="0">
                <a:solidFill>
                  <a:schemeClr val="accent4">
                    <a:lumMod val="50000"/>
                  </a:schemeClr>
                </a:solidFill>
              </a:rPr>
              <a:t>Data sources for wage assumptions:</a:t>
            </a:r>
          </a:p>
          <a:p>
            <a:pPr marL="0" indent="0">
              <a:buNone/>
            </a:pPr>
            <a:endParaRPr lang="en-US" sz="2000" dirty="0"/>
          </a:p>
          <a:p>
            <a:r>
              <a:rPr lang="en-US" sz="2400" dirty="0"/>
              <a:t> Bureau of Labor Statistics Standard Occupational Classifications (SOC): </a:t>
            </a:r>
          </a:p>
          <a:p>
            <a:pPr lvl="1"/>
            <a:r>
              <a:rPr lang="en-US" sz="2100" dirty="0"/>
              <a:t>20 states </a:t>
            </a:r>
          </a:p>
          <a:p>
            <a:pPr marL="0" indent="0">
              <a:buNone/>
            </a:pPr>
            <a:endParaRPr lang="en-US" sz="2400" dirty="0"/>
          </a:p>
          <a:p>
            <a:r>
              <a:rPr lang="en-US" sz="2400" dirty="0"/>
              <a:t> Benchmarked against minimum wage: </a:t>
            </a:r>
          </a:p>
          <a:p>
            <a:pPr lvl="1"/>
            <a:r>
              <a:rPr lang="en-US" sz="2100" dirty="0"/>
              <a:t>3 states </a:t>
            </a:r>
          </a:p>
          <a:p>
            <a:pPr marL="0" indent="0">
              <a:buNone/>
            </a:pPr>
            <a:endParaRPr lang="en-US" sz="2400" dirty="0"/>
          </a:p>
          <a:p>
            <a:r>
              <a:rPr lang="en-US" sz="2400" dirty="0"/>
              <a:t> State’s own determination: </a:t>
            </a:r>
          </a:p>
          <a:p>
            <a:pPr lvl="1"/>
            <a:r>
              <a:rPr lang="en-US" sz="2100" dirty="0"/>
              <a:t>2 states </a:t>
            </a:r>
            <a:endParaRPr lang="en-US" sz="1500" dirty="0"/>
          </a:p>
          <a:p>
            <a:endParaRPr lang="en-US" dirty="0"/>
          </a:p>
        </p:txBody>
      </p:sp>
      <p:sp>
        <p:nvSpPr>
          <p:cNvPr id="5" name="Title 4">
            <a:extLst>
              <a:ext uri="{FF2B5EF4-FFF2-40B4-BE49-F238E27FC236}">
                <a16:creationId xmlns:a16="http://schemas.microsoft.com/office/drawing/2014/main" id="{32EE8916-A32B-47D5-A7A7-BB90CEF063F8}"/>
              </a:ext>
            </a:extLst>
          </p:cNvPr>
          <p:cNvSpPr>
            <a:spLocks noGrp="1"/>
          </p:cNvSpPr>
          <p:nvPr>
            <p:ph type="title"/>
          </p:nvPr>
        </p:nvSpPr>
        <p:spPr/>
        <p:txBody>
          <a:bodyPr/>
          <a:lstStyle/>
          <a:p>
            <a:r>
              <a:rPr lang="en-US" dirty="0"/>
              <a:t>What we learned!</a:t>
            </a:r>
          </a:p>
        </p:txBody>
      </p:sp>
    </p:spTree>
    <p:extLst>
      <p:ext uri="{BB962C8B-B14F-4D97-AF65-F5344CB8AC3E}">
        <p14:creationId xmlns:p14="http://schemas.microsoft.com/office/powerpoint/2010/main" val="3792555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23B64B-2C7B-D919-AD48-80697E7A727F}"/>
              </a:ext>
            </a:extLst>
          </p:cNvPr>
          <p:cNvSpPr>
            <a:spLocks noGrp="1"/>
          </p:cNvSpPr>
          <p:nvPr>
            <p:ph type="title"/>
          </p:nvPr>
        </p:nvSpPr>
        <p:spPr/>
        <p:txBody>
          <a:bodyPr/>
          <a:lstStyle/>
          <a:p>
            <a:r>
              <a:rPr lang="en-US" dirty="0"/>
              <a:t>What is a SOC…</a:t>
            </a:r>
          </a:p>
        </p:txBody>
      </p:sp>
      <p:sp>
        <p:nvSpPr>
          <p:cNvPr id="5" name="Content Placeholder 2">
            <a:extLst>
              <a:ext uri="{FF2B5EF4-FFF2-40B4-BE49-F238E27FC236}">
                <a16:creationId xmlns:a16="http://schemas.microsoft.com/office/drawing/2014/main" id="{28A4F6B4-C736-ABC1-E4C6-FD8075A4C5F2}"/>
              </a:ext>
            </a:extLst>
          </p:cNvPr>
          <p:cNvSpPr>
            <a:spLocks noGrp="1"/>
          </p:cNvSpPr>
          <p:nvPr>
            <p:ph sz="half" idx="2"/>
          </p:nvPr>
        </p:nvSpPr>
        <p:spPr>
          <a:xfrm>
            <a:off x="519113" y="1220788"/>
            <a:ext cx="11269662" cy="4418012"/>
          </a:xfrm>
        </p:spPr>
        <p:txBody>
          <a:bodyPr/>
          <a:lstStyle/>
          <a:p>
            <a:pPr marL="0" indent="0">
              <a:buNone/>
            </a:pPr>
            <a:r>
              <a:rPr lang="en-US" sz="2000" dirty="0"/>
              <a:t>The SOC is one of several standard classification systems established by the Office of Management and Budget (OMB) for use in the Federal statistical system. All Federal agencies that publish occupational data for statistical purposes are required to use the SOC to increase data comparability across Federal programs. </a:t>
            </a:r>
          </a:p>
          <a:p>
            <a:pPr marL="0" indent="0">
              <a:buNone/>
            </a:pPr>
            <a:endParaRPr lang="en-US" sz="2000" dirty="0"/>
          </a:p>
          <a:p>
            <a:pPr marL="0" indent="0">
              <a:buNone/>
            </a:pPr>
            <a:endParaRPr lang="en-US" sz="2000" dirty="0"/>
          </a:p>
          <a:p>
            <a:pPr marL="0" indent="0">
              <a:buNone/>
            </a:pPr>
            <a:r>
              <a:rPr lang="en-US" sz="2400" b="1" dirty="0">
                <a:solidFill>
                  <a:schemeClr val="accent3"/>
                </a:solidFill>
                <a:latin typeface="Arial" panose="020B0604020202020204" pitchFamily="34" charset="0"/>
                <a:cs typeface="Arial" panose="020B0604020202020204" pitchFamily="34" charset="0"/>
              </a:rPr>
              <a:t>Who is responsible for the SOC?</a:t>
            </a:r>
          </a:p>
          <a:p>
            <a:pPr marL="0" indent="0">
              <a:buNone/>
            </a:pPr>
            <a:endParaRPr lang="en-US" sz="2000" dirty="0"/>
          </a:p>
          <a:p>
            <a:pPr marL="0" indent="0">
              <a:buNone/>
            </a:pPr>
            <a:endParaRPr lang="en-US" sz="2000" dirty="0"/>
          </a:p>
        </p:txBody>
      </p:sp>
      <p:sp>
        <p:nvSpPr>
          <p:cNvPr id="6" name="TextBox 5">
            <a:extLst>
              <a:ext uri="{FF2B5EF4-FFF2-40B4-BE49-F238E27FC236}">
                <a16:creationId xmlns:a16="http://schemas.microsoft.com/office/drawing/2014/main" id="{448384F9-733F-EDDA-7491-A7D89E9C6B5F}"/>
              </a:ext>
            </a:extLst>
          </p:cNvPr>
          <p:cNvSpPr txBox="1"/>
          <p:nvPr/>
        </p:nvSpPr>
        <p:spPr>
          <a:xfrm>
            <a:off x="519113" y="3890514"/>
            <a:ext cx="11082490" cy="1323439"/>
          </a:xfrm>
          <a:prstGeom prst="rect">
            <a:avLst/>
          </a:prstGeom>
          <a:noFill/>
        </p:spPr>
        <p:txBody>
          <a:bodyPr wrap="square" rtlCol="0">
            <a:spAutoFit/>
          </a:bodyPr>
          <a:lstStyle/>
          <a:p>
            <a:r>
              <a:rPr lang="en-US" sz="2000" dirty="0"/>
              <a:t>Responsibility for the SOC is, first and foremost, with the Office of Management and Budget. OMB requires the use of the SOC when publishing Federal statistics about occupations, makes the final decisions about the SOC, publishes the SOC Manual, and charters the SOC Policy Committee. </a:t>
            </a:r>
          </a:p>
        </p:txBody>
      </p:sp>
    </p:spTree>
    <p:extLst>
      <p:ext uri="{BB962C8B-B14F-4D97-AF65-F5344CB8AC3E}">
        <p14:creationId xmlns:p14="http://schemas.microsoft.com/office/powerpoint/2010/main" val="1185880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C39D8-D2AD-378C-CCA0-E78065A36B5F}"/>
              </a:ext>
            </a:extLst>
          </p:cNvPr>
          <p:cNvSpPr>
            <a:spLocks noGrp="1"/>
          </p:cNvSpPr>
          <p:nvPr>
            <p:ph type="title"/>
          </p:nvPr>
        </p:nvSpPr>
        <p:spPr/>
        <p:txBody>
          <a:bodyPr/>
          <a:lstStyle/>
          <a:p>
            <a:r>
              <a:rPr lang="en-US" sz="2400" dirty="0"/>
              <a:t>Why use the SOC?</a:t>
            </a:r>
          </a:p>
        </p:txBody>
      </p:sp>
      <p:sp>
        <p:nvSpPr>
          <p:cNvPr id="3" name="Content Placeholder 2">
            <a:extLst>
              <a:ext uri="{FF2B5EF4-FFF2-40B4-BE49-F238E27FC236}">
                <a16:creationId xmlns:a16="http://schemas.microsoft.com/office/drawing/2014/main" id="{F4BC5001-BB6D-9492-D7E8-B9305037608A}"/>
              </a:ext>
            </a:extLst>
          </p:cNvPr>
          <p:cNvSpPr>
            <a:spLocks noGrp="1"/>
          </p:cNvSpPr>
          <p:nvPr>
            <p:ph idx="1"/>
          </p:nvPr>
        </p:nvSpPr>
        <p:spPr>
          <a:xfrm>
            <a:off x="402772" y="1208320"/>
            <a:ext cx="11386456" cy="1595266"/>
          </a:xfrm>
        </p:spPr>
        <p:txBody>
          <a:bodyPr/>
          <a:lstStyle/>
          <a:p>
            <a:r>
              <a:rPr lang="en-US" sz="2100" dirty="0"/>
              <a:t> </a:t>
            </a:r>
            <a:r>
              <a:rPr lang="en-US" sz="2100" b="1" dirty="0"/>
              <a:t>It is comprehensive</a:t>
            </a:r>
            <a:r>
              <a:rPr lang="en-US" sz="2100" dirty="0"/>
              <a:t>. </a:t>
            </a:r>
            <a:r>
              <a:rPr lang="en-US" sz="2100" i="1" dirty="0"/>
              <a:t>BLS wage data is representative of 1.2 million establishments and about 57 percent of the employment in the United states. </a:t>
            </a:r>
          </a:p>
          <a:p>
            <a:endParaRPr lang="en-US" sz="2100" dirty="0"/>
          </a:p>
          <a:p>
            <a:r>
              <a:rPr lang="en-US" sz="2100" dirty="0"/>
              <a:t> </a:t>
            </a:r>
            <a:r>
              <a:rPr lang="en-US" sz="2100" b="1" dirty="0"/>
              <a:t>It is regularly produced. </a:t>
            </a:r>
            <a:r>
              <a:rPr lang="en-US" sz="2100" i="1" dirty="0"/>
              <a:t>BLS wage data is published on an annual basis, allowing rate model assumptions to be regularly reviewed and updated. </a:t>
            </a:r>
          </a:p>
          <a:p>
            <a:endParaRPr lang="en-US" sz="2100" dirty="0"/>
          </a:p>
          <a:p>
            <a:r>
              <a:rPr lang="en-US" sz="2100" dirty="0"/>
              <a:t> </a:t>
            </a:r>
            <a:r>
              <a:rPr lang="en-US" sz="2100" b="1" dirty="0"/>
              <a:t>It is cross-industry.</a:t>
            </a:r>
            <a:r>
              <a:rPr lang="en-US" sz="2100" dirty="0"/>
              <a:t> </a:t>
            </a:r>
            <a:r>
              <a:rPr lang="en-US" sz="2100" i="1" dirty="0"/>
              <a:t>BLS wage data is not limited to a single industry so estimates for a given occupation are representative of the overall labor market for that occupation; this is particularly important when considering wage levels for traditionally underfunded programs such as Medicaid. </a:t>
            </a:r>
          </a:p>
          <a:p>
            <a:endParaRPr lang="en-US" sz="2100" dirty="0"/>
          </a:p>
          <a:p>
            <a:r>
              <a:rPr lang="en-US" sz="2100" dirty="0"/>
              <a:t> </a:t>
            </a:r>
            <a:r>
              <a:rPr lang="en-US" sz="2100" b="1" dirty="0"/>
              <a:t>It is state- (and local-) specific. </a:t>
            </a:r>
            <a:r>
              <a:rPr lang="en-US" sz="2100" i="1" dirty="0"/>
              <a:t>BLS wage data is reported for individual states and substate areas, permitting the evaluation of wage variance across states and within a given state. </a:t>
            </a:r>
          </a:p>
        </p:txBody>
      </p:sp>
    </p:spTree>
    <p:extLst>
      <p:ext uri="{BB962C8B-B14F-4D97-AF65-F5344CB8AC3E}">
        <p14:creationId xmlns:p14="http://schemas.microsoft.com/office/powerpoint/2010/main" val="825034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67629D-FED8-413A-9607-4A8B7B774CD5}"/>
              </a:ext>
            </a:extLst>
          </p:cNvPr>
          <p:cNvSpPr>
            <a:spLocks noGrp="1"/>
          </p:cNvSpPr>
          <p:nvPr>
            <p:ph idx="1"/>
          </p:nvPr>
        </p:nvSpPr>
        <p:spPr>
          <a:xfrm>
            <a:off x="402772" y="1050866"/>
            <a:ext cx="9963149" cy="4430663"/>
          </a:xfrm>
        </p:spPr>
        <p:txBody>
          <a:bodyPr/>
          <a:lstStyle/>
          <a:p>
            <a:r>
              <a:rPr lang="en-US" sz="2400" b="1" dirty="0"/>
              <a:t> </a:t>
            </a:r>
            <a:r>
              <a:rPr lang="en-US" sz="2400" b="1" dirty="0">
                <a:solidFill>
                  <a:srgbClr val="002060"/>
                </a:solidFill>
              </a:rPr>
              <a:t>Substantial reliance on wage data from the Bureau of Labor Statistics </a:t>
            </a:r>
          </a:p>
          <a:p>
            <a:pPr marL="0" indent="0">
              <a:buNone/>
            </a:pPr>
            <a:endParaRPr lang="en-US" sz="2400" b="1" dirty="0">
              <a:solidFill>
                <a:srgbClr val="002060"/>
              </a:solidFill>
            </a:endParaRPr>
          </a:p>
          <a:p>
            <a:r>
              <a:rPr lang="en-US" sz="2400" b="1" dirty="0">
                <a:solidFill>
                  <a:srgbClr val="002060"/>
                </a:solidFill>
              </a:rPr>
              <a:t> Without a specific BLS occupational classification for DSPs, states use a variety of proxy occupations </a:t>
            </a:r>
          </a:p>
          <a:p>
            <a:pPr marL="0" indent="0">
              <a:buNone/>
            </a:pPr>
            <a:endParaRPr lang="en-US" sz="2400" b="1" dirty="0">
              <a:solidFill>
                <a:srgbClr val="002060"/>
              </a:solidFill>
            </a:endParaRPr>
          </a:p>
          <a:p>
            <a:r>
              <a:rPr lang="en-US" sz="2400" b="1" dirty="0">
                <a:solidFill>
                  <a:srgbClr val="002060"/>
                </a:solidFill>
              </a:rPr>
              <a:t> Most rate studies incorporate wage inflation to trend wages forward</a:t>
            </a:r>
          </a:p>
          <a:p>
            <a:pPr marL="0" indent="0">
              <a:buNone/>
            </a:pPr>
            <a:endParaRPr lang="en-US" sz="2400" b="1" dirty="0">
              <a:solidFill>
                <a:srgbClr val="002060"/>
              </a:solidFill>
            </a:endParaRPr>
          </a:p>
          <a:p>
            <a:r>
              <a:rPr lang="en-US" sz="2400" b="1" dirty="0">
                <a:solidFill>
                  <a:srgbClr val="002060"/>
                </a:solidFill>
              </a:rPr>
              <a:t> Benefit rate assumptions vary across states</a:t>
            </a:r>
          </a:p>
        </p:txBody>
      </p:sp>
      <p:sp>
        <p:nvSpPr>
          <p:cNvPr id="3" name="Title 2">
            <a:extLst>
              <a:ext uri="{FF2B5EF4-FFF2-40B4-BE49-F238E27FC236}">
                <a16:creationId xmlns:a16="http://schemas.microsoft.com/office/drawing/2014/main" id="{08F861A4-2289-4EFD-9A3E-F45072130E32}"/>
              </a:ext>
            </a:extLst>
          </p:cNvPr>
          <p:cNvSpPr>
            <a:spLocks noGrp="1"/>
          </p:cNvSpPr>
          <p:nvPr>
            <p:ph type="title"/>
          </p:nvPr>
        </p:nvSpPr>
        <p:spPr/>
        <p:txBody>
          <a:bodyPr/>
          <a:lstStyle/>
          <a:p>
            <a:r>
              <a:rPr lang="en-US" sz="2600" dirty="0">
                <a:solidFill>
                  <a:schemeClr val="accent1"/>
                </a:solidFill>
              </a:rPr>
              <a:t>Summary</a:t>
            </a:r>
          </a:p>
        </p:txBody>
      </p:sp>
    </p:spTree>
    <p:extLst>
      <p:ext uri="{BB962C8B-B14F-4D97-AF65-F5344CB8AC3E}">
        <p14:creationId xmlns:p14="http://schemas.microsoft.com/office/powerpoint/2010/main" val="1075742090"/>
      </p:ext>
    </p:extLst>
  </p:cSld>
  <p:clrMapOvr>
    <a:masterClrMapping/>
  </p:clrMapOvr>
</p:sld>
</file>

<file path=ppt/theme/theme1.xml><?xml version="1.0" encoding="utf-8"?>
<a:theme xmlns:a="http://schemas.openxmlformats.org/drawingml/2006/main" name="CFED-2016">
  <a:themeElements>
    <a:clrScheme name="Custom 9">
      <a:dk1>
        <a:sysClr val="windowText" lastClr="000000"/>
      </a:dk1>
      <a:lt1>
        <a:sysClr val="window" lastClr="FFFFFF"/>
      </a:lt1>
      <a:dk2>
        <a:srgbClr val="44546A"/>
      </a:dk2>
      <a:lt2>
        <a:srgbClr val="E7E6E6"/>
      </a:lt2>
      <a:accent1>
        <a:srgbClr val="F58220"/>
      </a:accent1>
      <a:accent2>
        <a:srgbClr val="F3B917"/>
      </a:accent2>
      <a:accent3>
        <a:srgbClr val="214184"/>
      </a:accent3>
      <a:accent4>
        <a:srgbClr val="48A1FA"/>
      </a:accent4>
      <a:accent5>
        <a:srgbClr val="6ABF4B"/>
      </a:accent5>
      <a:accent6>
        <a:srgbClr val="D3ECB9"/>
      </a:accent6>
      <a:hlink>
        <a:srgbClr val="0563C1"/>
      </a:hlink>
      <a:folHlink>
        <a:srgbClr val="C55A1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FED-2016" id="{A0BC9EB1-A570-47D8-B524-3358F77C1A25}" vid="{1B712AB6-8395-458D-9053-FE5E3DEA0B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1cbd802-27c2-4bf7-937d-29fa16864377">
      <Terms xmlns="http://schemas.microsoft.com/office/infopath/2007/PartnerControls"/>
    </lcf76f155ced4ddcb4097134ff3c332f>
    <TaxCatchAll xmlns="cc541f54-964c-4b93-a605-435450d3a29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BE555136D0EAA429927FD901CA57989" ma:contentTypeVersion="19" ma:contentTypeDescription="Create a new document." ma:contentTypeScope="" ma:versionID="b7af94c20d9dd1b797a0f0a4b905100b">
  <xsd:schema xmlns:xsd="http://www.w3.org/2001/XMLSchema" xmlns:xs="http://www.w3.org/2001/XMLSchema" xmlns:p="http://schemas.microsoft.com/office/2006/metadata/properties" xmlns:ns2="cc541f54-964c-4b93-a605-435450d3a296" xmlns:ns3="b1cbd802-27c2-4bf7-937d-29fa16864377" targetNamespace="http://schemas.microsoft.com/office/2006/metadata/properties" ma:root="true" ma:fieldsID="4a5b1085e4caf83ba40c0507212158cd" ns2:_="" ns3:_="">
    <xsd:import namespace="cc541f54-964c-4b93-a605-435450d3a296"/>
    <xsd:import namespace="b1cbd802-27c2-4bf7-937d-29fa16864377"/>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541f54-964c-4b93-a605-435450d3a29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element name="TaxCatchAll" ma:index="26" nillable="true" ma:displayName="Taxonomy Catch All Column" ma:hidden="true" ma:list="{f6ad6413-4fc1-4b55-93ed-9d8edf6af68a}" ma:internalName="TaxCatchAll" ma:showField="CatchAllData" ma:web="cc541f54-964c-4b93-a605-435450d3a29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1cbd802-27c2-4bf7-937d-29fa16864377"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6f74a7a1-7e97-45fc-be21-a8ccc3e387c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AA73CE-8266-4462-B455-8FEDC2B7C2EB}">
  <ds:schemaRefs>
    <ds:schemaRef ds:uri="http://schemas.microsoft.com/office/2006/metadata/properties"/>
    <ds:schemaRef ds:uri="http://schemas.microsoft.com/office/infopath/2007/PartnerControls"/>
    <ds:schemaRef ds:uri="9872adaa-3159-47aa-8aba-90ec1f775ed5"/>
    <ds:schemaRef ds:uri="9e0dcafb-52ed-4019-bff5-2bbb932a3d7f"/>
  </ds:schemaRefs>
</ds:datastoreItem>
</file>

<file path=customXml/itemProps2.xml><?xml version="1.0" encoding="utf-8"?>
<ds:datastoreItem xmlns:ds="http://schemas.openxmlformats.org/officeDocument/2006/customXml" ds:itemID="{A13B5D68-92C5-4006-B39E-93BDC53D5CFE}"/>
</file>

<file path=customXml/itemProps3.xml><?xml version="1.0" encoding="utf-8"?>
<ds:datastoreItem xmlns:ds="http://schemas.openxmlformats.org/officeDocument/2006/customXml" ds:itemID="{6C0DB8E3-C2AF-4650-9C4E-CB94F5E388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2016 CFED</Template>
  <TotalTime>8500</TotalTime>
  <Words>1113</Words>
  <Application>Microsoft Office PowerPoint</Application>
  <PresentationFormat>Widescreen</PresentationFormat>
  <Paragraphs>110</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CFED-2016</vt:lpstr>
      <vt:lpstr>So, what is a SOC and Why do we need it?</vt:lpstr>
      <vt:lpstr>The State of America’s DSP Workforce - 2021</vt:lpstr>
      <vt:lpstr>Case for Inclusion - 2022</vt:lpstr>
      <vt:lpstr>National Trends in Wage Components </vt:lpstr>
      <vt:lpstr>PowerPoint Presentation</vt:lpstr>
      <vt:lpstr>What we learned!</vt:lpstr>
      <vt:lpstr>What is a SOC…</vt:lpstr>
      <vt:lpstr>Why use the SOC?</vt:lpstr>
      <vt:lpstr>Summary</vt:lpstr>
      <vt:lpstr>Legislation to Create a Standard Occupational Classification</vt:lpstr>
      <vt:lpstr>SOC Legislation</vt:lpstr>
      <vt:lpstr>Bipartisan Support</vt:lpstr>
      <vt:lpstr>ANCOR SOC Advocacy</vt:lpstr>
      <vt:lpstr>PowerPoint Presentation</vt:lpstr>
    </vt:vector>
  </TitlesOfParts>
  <Company>CFED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Roberto Arjona</dc:creator>
  <cp:lastModifiedBy>Donna Martin</cp:lastModifiedBy>
  <cp:revision>41</cp:revision>
  <dcterms:created xsi:type="dcterms:W3CDTF">2017-05-17T19:23:58Z</dcterms:created>
  <dcterms:modified xsi:type="dcterms:W3CDTF">2022-08-30T13:52:25Z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0x010100ECD4269CD6EF494A80525BCA5841C0A6</vt:lpwstr>
  </property>
  <property fmtid="{D5CDD505-2E9C-101B-9397-08002B2CF9AE}" pid="3" name="Order">
    <vt:r8>47400</vt:r8>
  </property>
  <property fmtid="{D5CDD505-2E9C-101B-9397-08002B2CF9AE}" pid="4" name="MediaServiceImageTags">
    <vt:lpwstr/>
  </property>
</Properties>
</file>