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735" r:id="rId3"/>
    <p:sldId id="836" r:id="rId4"/>
    <p:sldId id="834" r:id="rId5"/>
    <p:sldId id="326" r:id="rId6"/>
    <p:sldId id="840" r:id="rId7"/>
    <p:sldId id="839" r:id="rId8"/>
    <p:sldId id="729" r:id="rId9"/>
    <p:sldId id="833" r:id="rId10"/>
    <p:sldId id="905" r:id="rId11"/>
    <p:sldId id="843" r:id="rId12"/>
    <p:sldId id="700" r:id="rId13"/>
    <p:sldId id="1090" r:id="rId14"/>
    <p:sldId id="838" r:id="rId15"/>
    <p:sldId id="8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24F37-C2F6-4181-BC09-FA6E176E43C8}" v="72" dt="2024-08-15T20:39:28.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Corbin" userId="edcaef5e-48cc-45dc-85ee-b9dd65d5744e" providerId="ADAL" clId="{5CDB3533-BBBB-4756-A885-61B8828FB0F0}"/>
    <pc:docChg chg="undo custSel addSld modSld">
      <pc:chgData name="Kyle Corbin" userId="edcaef5e-48cc-45dc-85ee-b9dd65d5744e" providerId="ADAL" clId="{5CDB3533-BBBB-4756-A885-61B8828FB0F0}" dt="2023-01-26T16:40:43.493" v="51" actId="14100"/>
      <pc:docMkLst>
        <pc:docMk/>
      </pc:docMkLst>
      <pc:sldChg chg="modSp mod">
        <pc:chgData name="Kyle Corbin" userId="edcaef5e-48cc-45dc-85ee-b9dd65d5744e" providerId="ADAL" clId="{5CDB3533-BBBB-4756-A885-61B8828FB0F0}" dt="2023-01-24T15:24:51.063" v="5" actId="20577"/>
        <pc:sldMkLst>
          <pc:docMk/>
          <pc:sldMk cId="1835640551" sldId="735"/>
        </pc:sldMkLst>
        <pc:spChg chg="mod">
          <ac:chgData name="Kyle Corbin" userId="edcaef5e-48cc-45dc-85ee-b9dd65d5744e" providerId="ADAL" clId="{5CDB3533-BBBB-4756-A885-61B8828FB0F0}" dt="2023-01-24T15:24:51.063" v="5" actId="20577"/>
          <ac:spMkLst>
            <pc:docMk/>
            <pc:sldMk cId="1835640551" sldId="735"/>
            <ac:spMk id="9" creationId="{368E5DF3-0256-707D-D0E8-8843381B3816}"/>
          </ac:spMkLst>
        </pc:spChg>
      </pc:sldChg>
      <pc:sldChg chg="modSp mod">
        <pc:chgData name="Kyle Corbin" userId="edcaef5e-48cc-45dc-85ee-b9dd65d5744e" providerId="ADAL" clId="{5CDB3533-BBBB-4756-A885-61B8828FB0F0}" dt="2023-01-24T15:42:16.039" v="8" actId="6549"/>
        <pc:sldMkLst>
          <pc:docMk/>
          <pc:sldMk cId="418121051" sldId="825"/>
        </pc:sldMkLst>
        <pc:spChg chg="mod">
          <ac:chgData name="Kyle Corbin" userId="edcaef5e-48cc-45dc-85ee-b9dd65d5744e" providerId="ADAL" clId="{5CDB3533-BBBB-4756-A885-61B8828FB0F0}" dt="2023-01-24T15:42:16.039" v="8" actId="6549"/>
          <ac:spMkLst>
            <pc:docMk/>
            <pc:sldMk cId="418121051" sldId="825"/>
            <ac:spMk id="6" creationId="{4CA508DE-6BF0-465D-8DDD-AAE52C9E2F1C}"/>
          </ac:spMkLst>
        </pc:spChg>
      </pc:sldChg>
      <pc:sldChg chg="modSp mod">
        <pc:chgData name="Kyle Corbin" userId="edcaef5e-48cc-45dc-85ee-b9dd65d5744e" providerId="ADAL" clId="{5CDB3533-BBBB-4756-A885-61B8828FB0F0}" dt="2023-01-24T15:41:21.210" v="7" actId="1036"/>
        <pc:sldMkLst>
          <pc:docMk/>
          <pc:sldMk cId="1953941022" sldId="834"/>
        </pc:sldMkLst>
        <pc:picChg chg="mod">
          <ac:chgData name="Kyle Corbin" userId="edcaef5e-48cc-45dc-85ee-b9dd65d5744e" providerId="ADAL" clId="{5CDB3533-BBBB-4756-A885-61B8828FB0F0}" dt="2023-01-24T15:41:21.210" v="7" actId="1036"/>
          <ac:picMkLst>
            <pc:docMk/>
            <pc:sldMk cId="1953941022" sldId="834"/>
            <ac:picMk id="4" creationId="{8AA32EBF-291A-4C2E-B757-2184EDF5420E}"/>
          </ac:picMkLst>
        </pc:picChg>
      </pc:sldChg>
      <pc:sldChg chg="addSp delSp modSp new mod setBg setClrOvrMap">
        <pc:chgData name="Kyle Corbin" userId="edcaef5e-48cc-45dc-85ee-b9dd65d5744e" providerId="ADAL" clId="{5CDB3533-BBBB-4756-A885-61B8828FB0F0}" dt="2023-01-26T16:40:43.493" v="51" actId="14100"/>
        <pc:sldMkLst>
          <pc:docMk/>
          <pc:sldMk cId="2030059606" sldId="839"/>
        </pc:sldMkLst>
        <pc:spChg chg="add del">
          <ac:chgData name="Kyle Corbin" userId="edcaef5e-48cc-45dc-85ee-b9dd65d5744e" providerId="ADAL" clId="{5CDB3533-BBBB-4756-A885-61B8828FB0F0}" dt="2023-01-26T16:40:01.648" v="45" actId="26606"/>
          <ac:spMkLst>
            <pc:docMk/>
            <pc:sldMk cId="2030059606" sldId="839"/>
            <ac:spMk id="4" creationId="{AB8C311F-7253-4AED-9701-7FC0708C41C7}"/>
          </ac:spMkLst>
        </pc:spChg>
        <pc:spChg chg="add del">
          <ac:chgData name="Kyle Corbin" userId="edcaef5e-48cc-45dc-85ee-b9dd65d5744e" providerId="ADAL" clId="{5CDB3533-BBBB-4756-A885-61B8828FB0F0}" dt="2023-01-26T16:39:22.101" v="38" actId="26606"/>
          <ac:spMkLst>
            <pc:docMk/>
            <pc:sldMk cId="2030059606" sldId="839"/>
            <ac:spMk id="5" creationId="{AB8C311F-7253-4AED-9701-7FC0708C41C7}"/>
          </ac:spMkLst>
        </pc:spChg>
        <pc:spChg chg="add del">
          <ac:chgData name="Kyle Corbin" userId="edcaef5e-48cc-45dc-85ee-b9dd65d5744e" providerId="ADAL" clId="{5CDB3533-BBBB-4756-A885-61B8828FB0F0}" dt="2023-01-26T16:39:22.101" v="38" actId="26606"/>
          <ac:spMkLst>
            <pc:docMk/>
            <pc:sldMk cId="2030059606" sldId="839"/>
            <ac:spMk id="6" creationId="{FD073016-B734-483B-8953-5BADEE145112}"/>
          </ac:spMkLst>
        </pc:spChg>
        <pc:spChg chg="add del">
          <ac:chgData name="Kyle Corbin" userId="edcaef5e-48cc-45dc-85ee-b9dd65d5744e" providerId="ADAL" clId="{5CDB3533-BBBB-4756-A885-61B8828FB0F0}" dt="2023-01-26T16:37:47.847" v="14" actId="26606"/>
          <ac:spMkLst>
            <pc:docMk/>
            <pc:sldMk cId="2030059606" sldId="839"/>
            <ac:spMk id="7" creationId="{42A4FC2C-047E-45A5-965D-8E1E3BF09BC6}"/>
          </ac:spMkLst>
        </pc:spChg>
        <pc:spChg chg="add del">
          <ac:chgData name="Kyle Corbin" userId="edcaef5e-48cc-45dc-85ee-b9dd65d5744e" providerId="ADAL" clId="{5CDB3533-BBBB-4756-A885-61B8828FB0F0}" dt="2023-01-26T16:39:22.101" v="38" actId="26606"/>
          <ac:spMkLst>
            <pc:docMk/>
            <pc:sldMk cId="2030059606" sldId="839"/>
            <ac:spMk id="8" creationId="{90A7EAB6-59D3-4325-8DE6-E0CA4009CE53}"/>
          </ac:spMkLst>
        </pc:spChg>
        <pc:spChg chg="add del">
          <ac:chgData name="Kyle Corbin" userId="edcaef5e-48cc-45dc-85ee-b9dd65d5744e" providerId="ADAL" clId="{5CDB3533-BBBB-4756-A885-61B8828FB0F0}" dt="2023-01-26T16:40:01.648" v="45" actId="26606"/>
          <ac:spMkLst>
            <pc:docMk/>
            <pc:sldMk cId="2030059606" sldId="839"/>
            <ac:spMk id="9" creationId="{E2384209-CB15-4CDF-9D31-C44FD9A3F20D}"/>
          </ac:spMkLst>
        </pc:spChg>
        <pc:spChg chg="add del">
          <ac:chgData name="Kyle Corbin" userId="edcaef5e-48cc-45dc-85ee-b9dd65d5744e" providerId="ADAL" clId="{5CDB3533-BBBB-4756-A885-61B8828FB0F0}" dt="2023-01-26T16:39:22.101" v="38" actId="26606"/>
          <ac:spMkLst>
            <pc:docMk/>
            <pc:sldMk cId="2030059606" sldId="839"/>
            <ac:spMk id="10" creationId="{A8D57A06-A426-446D-B02C-A2DC6B62E45E}"/>
          </ac:spMkLst>
        </pc:spChg>
        <pc:spChg chg="add del">
          <ac:chgData name="Kyle Corbin" userId="edcaef5e-48cc-45dc-85ee-b9dd65d5744e" providerId="ADAL" clId="{5CDB3533-BBBB-4756-A885-61B8828FB0F0}" dt="2023-01-26T16:40:01.648" v="45" actId="26606"/>
          <ac:spMkLst>
            <pc:docMk/>
            <pc:sldMk cId="2030059606" sldId="839"/>
            <ac:spMk id="11" creationId="{2633B3B5-CC90-43F0-8714-D31D1F3F0209}"/>
          </ac:spMkLst>
        </pc:spChg>
        <pc:spChg chg="add del">
          <ac:chgData name="Kyle Corbin" userId="edcaef5e-48cc-45dc-85ee-b9dd65d5744e" providerId="ADAL" clId="{5CDB3533-BBBB-4756-A885-61B8828FB0F0}" dt="2023-01-26T16:39:26.130" v="42" actId="26606"/>
          <ac:spMkLst>
            <pc:docMk/>
            <pc:sldMk cId="2030059606" sldId="839"/>
            <ac:spMk id="12" creationId="{AB8C311F-7253-4AED-9701-7FC0708C41C7}"/>
          </ac:spMkLst>
        </pc:spChg>
        <pc:spChg chg="add del">
          <ac:chgData name="Kyle Corbin" userId="edcaef5e-48cc-45dc-85ee-b9dd65d5744e" providerId="ADAL" clId="{5CDB3533-BBBB-4756-A885-61B8828FB0F0}" dt="2023-01-26T16:40:01.648" v="45" actId="26606"/>
          <ac:spMkLst>
            <pc:docMk/>
            <pc:sldMk cId="2030059606" sldId="839"/>
            <ac:spMk id="13" creationId="{A8D57A06-A426-446D-B02C-A2DC6B62E45E}"/>
          </ac:spMkLst>
        </pc:spChg>
        <pc:spChg chg="add del">
          <ac:chgData name="Kyle Corbin" userId="edcaef5e-48cc-45dc-85ee-b9dd65d5744e" providerId="ADAL" clId="{5CDB3533-BBBB-4756-A885-61B8828FB0F0}" dt="2023-01-26T16:39:26.130" v="42" actId="26606"/>
          <ac:spMkLst>
            <pc:docMk/>
            <pc:sldMk cId="2030059606" sldId="839"/>
            <ac:spMk id="14" creationId="{E2384209-CB15-4CDF-9D31-C44FD9A3F20D}"/>
          </ac:spMkLst>
        </pc:spChg>
        <pc:spChg chg="add del">
          <ac:chgData name="Kyle Corbin" userId="edcaef5e-48cc-45dc-85ee-b9dd65d5744e" providerId="ADAL" clId="{5CDB3533-BBBB-4756-A885-61B8828FB0F0}" dt="2023-01-26T16:39:26.130" v="42" actId="26606"/>
          <ac:spMkLst>
            <pc:docMk/>
            <pc:sldMk cId="2030059606" sldId="839"/>
            <ac:spMk id="15" creationId="{2633B3B5-CC90-43F0-8714-D31D1F3F0209}"/>
          </ac:spMkLst>
        </pc:spChg>
        <pc:spChg chg="add del">
          <ac:chgData name="Kyle Corbin" userId="edcaef5e-48cc-45dc-85ee-b9dd65d5744e" providerId="ADAL" clId="{5CDB3533-BBBB-4756-A885-61B8828FB0F0}" dt="2023-01-26T16:39:26.130" v="42" actId="26606"/>
          <ac:spMkLst>
            <pc:docMk/>
            <pc:sldMk cId="2030059606" sldId="839"/>
            <ac:spMk id="16" creationId="{A8D57A06-A426-446D-B02C-A2DC6B62E45E}"/>
          </ac:spMkLst>
        </pc:spChg>
        <pc:spChg chg="add">
          <ac:chgData name="Kyle Corbin" userId="edcaef5e-48cc-45dc-85ee-b9dd65d5744e" providerId="ADAL" clId="{5CDB3533-BBBB-4756-A885-61B8828FB0F0}" dt="2023-01-26T16:40:01.648" v="45" actId="26606"/>
          <ac:spMkLst>
            <pc:docMk/>
            <pc:sldMk cId="2030059606" sldId="839"/>
            <ac:spMk id="17" creationId="{42A4FC2C-047E-45A5-965D-8E1E3BF09BC6}"/>
          </ac:spMkLst>
        </pc:spChg>
        <pc:spChg chg="add del">
          <ac:chgData name="Kyle Corbin" userId="edcaef5e-48cc-45dc-85ee-b9dd65d5744e" providerId="ADAL" clId="{5CDB3533-BBBB-4756-A885-61B8828FB0F0}" dt="2023-01-26T16:38:31.913" v="31" actId="26606"/>
          <ac:spMkLst>
            <pc:docMk/>
            <pc:sldMk cId="2030059606" sldId="839"/>
            <ac:spMk id="18" creationId="{AB8C311F-7253-4AED-9701-7FC0708C41C7}"/>
          </ac:spMkLst>
        </pc:spChg>
        <pc:spChg chg="add del">
          <ac:chgData name="Kyle Corbin" userId="edcaef5e-48cc-45dc-85ee-b9dd65d5744e" providerId="ADAL" clId="{5CDB3533-BBBB-4756-A885-61B8828FB0F0}" dt="2023-01-26T16:38:31.913" v="31" actId="26606"/>
          <ac:spMkLst>
            <pc:docMk/>
            <pc:sldMk cId="2030059606" sldId="839"/>
            <ac:spMk id="20" creationId="{E2384209-CB15-4CDF-9D31-C44FD9A3F20D}"/>
          </ac:spMkLst>
        </pc:spChg>
        <pc:spChg chg="add del">
          <ac:chgData name="Kyle Corbin" userId="edcaef5e-48cc-45dc-85ee-b9dd65d5744e" providerId="ADAL" clId="{5CDB3533-BBBB-4756-A885-61B8828FB0F0}" dt="2023-01-26T16:38:31.913" v="31" actId="26606"/>
          <ac:spMkLst>
            <pc:docMk/>
            <pc:sldMk cId="2030059606" sldId="839"/>
            <ac:spMk id="22" creationId="{2633B3B5-CC90-43F0-8714-D31D1F3F0209}"/>
          </ac:spMkLst>
        </pc:spChg>
        <pc:spChg chg="add del">
          <ac:chgData name="Kyle Corbin" userId="edcaef5e-48cc-45dc-85ee-b9dd65d5744e" providerId="ADAL" clId="{5CDB3533-BBBB-4756-A885-61B8828FB0F0}" dt="2023-01-26T16:38:31.913" v="31" actId="26606"/>
          <ac:spMkLst>
            <pc:docMk/>
            <pc:sldMk cId="2030059606" sldId="839"/>
            <ac:spMk id="24" creationId="{A8D57A06-A426-446D-B02C-A2DC6B62E45E}"/>
          </ac:spMkLst>
        </pc:spChg>
        <pc:picChg chg="add mod">
          <ac:chgData name="Kyle Corbin" userId="edcaef5e-48cc-45dc-85ee-b9dd65d5744e" providerId="ADAL" clId="{5CDB3533-BBBB-4756-A885-61B8828FB0F0}" dt="2023-01-26T16:40:43.493" v="51" actId="14100"/>
          <ac:picMkLst>
            <pc:docMk/>
            <pc:sldMk cId="2030059606" sldId="839"/>
            <ac:picMk id="2" creationId="{61B8C2C0-976B-453F-97E0-653F55EF20EE}"/>
          </ac:picMkLst>
        </pc:picChg>
      </pc:sldChg>
    </pc:docChg>
  </pc:docChgLst>
  <pc:docChgLst>
    <pc:chgData name="Kyle Corbin" userId="edcaef5e-48cc-45dc-85ee-b9dd65d5744e" providerId="ADAL" clId="{80C24F37-C2F6-4181-BC09-FA6E176E43C8}"/>
    <pc:docChg chg="undo custSel addSld delSld modSld sldOrd modMainMaster modShowInfo">
      <pc:chgData name="Kyle Corbin" userId="edcaef5e-48cc-45dc-85ee-b9dd65d5744e" providerId="ADAL" clId="{80C24F37-C2F6-4181-BC09-FA6E176E43C8}" dt="2024-08-21T16:06:33.120" v="1650" actId="20577"/>
      <pc:docMkLst>
        <pc:docMk/>
      </pc:docMkLst>
      <pc:sldChg chg="modSp mod modTransition setBg modAnim">
        <pc:chgData name="Kyle Corbin" userId="edcaef5e-48cc-45dc-85ee-b9dd65d5744e" providerId="ADAL" clId="{80C24F37-C2F6-4181-BC09-FA6E176E43C8}" dt="2024-08-21T14:59:48.012" v="1523" actId="20577"/>
        <pc:sldMkLst>
          <pc:docMk/>
          <pc:sldMk cId="2976575521" sldId="268"/>
        </pc:sldMkLst>
        <pc:spChg chg="mod">
          <ac:chgData name="Kyle Corbin" userId="edcaef5e-48cc-45dc-85ee-b9dd65d5744e" providerId="ADAL" clId="{80C24F37-C2F6-4181-BC09-FA6E176E43C8}" dt="2024-08-15T14:41:38.090" v="119" actId="115"/>
          <ac:spMkLst>
            <pc:docMk/>
            <pc:sldMk cId="2976575521" sldId="268"/>
            <ac:spMk id="6" creationId="{17CEBE2D-EC83-4B3F-9B53-AC935D859069}"/>
          </ac:spMkLst>
        </pc:spChg>
        <pc:spChg chg="mod">
          <ac:chgData name="Kyle Corbin" userId="edcaef5e-48cc-45dc-85ee-b9dd65d5744e" providerId="ADAL" clId="{80C24F37-C2F6-4181-BC09-FA6E176E43C8}" dt="2024-08-21T14:59:48.012" v="1523" actId="20577"/>
          <ac:spMkLst>
            <pc:docMk/>
            <pc:sldMk cId="2976575521" sldId="268"/>
            <ac:spMk id="12" creationId="{5AF25C5C-9F50-A14C-BD02-5EFE998CDEF7}"/>
          </ac:spMkLst>
        </pc:spChg>
        <pc:picChg chg="mod">
          <ac:chgData name="Kyle Corbin" userId="edcaef5e-48cc-45dc-85ee-b9dd65d5744e" providerId="ADAL" clId="{80C24F37-C2F6-4181-BC09-FA6E176E43C8}" dt="2024-08-15T14:41:38.842" v="120" actId="1076"/>
          <ac:picMkLst>
            <pc:docMk/>
            <pc:sldMk cId="2976575521" sldId="268"/>
            <ac:picMk id="85" creationId="{175B5E76-BBD9-E497-933A-DD15E529315B}"/>
          </ac:picMkLst>
        </pc:picChg>
      </pc:sldChg>
      <pc:sldChg chg="delSp modSp add mod ord modNotes">
        <pc:chgData name="Kyle Corbin" userId="edcaef5e-48cc-45dc-85ee-b9dd65d5744e" providerId="ADAL" clId="{80C24F37-C2F6-4181-BC09-FA6E176E43C8}" dt="2024-08-16T17:16:26.397" v="1487" actId="20577"/>
        <pc:sldMkLst>
          <pc:docMk/>
          <pc:sldMk cId="3431180464" sldId="326"/>
        </pc:sldMkLst>
        <pc:spChg chg="mod">
          <ac:chgData name="Kyle Corbin" userId="edcaef5e-48cc-45dc-85ee-b9dd65d5744e" providerId="ADAL" clId="{80C24F37-C2F6-4181-BC09-FA6E176E43C8}" dt="2024-08-16T17:16:26.397" v="1487" actId="20577"/>
          <ac:spMkLst>
            <pc:docMk/>
            <pc:sldMk cId="3431180464" sldId="326"/>
            <ac:spMk id="48" creationId="{A820E687-3AA4-4D0F-78D5-60AEC084B6EF}"/>
          </ac:spMkLst>
        </pc:spChg>
        <pc:picChg chg="del mod">
          <ac:chgData name="Kyle Corbin" userId="edcaef5e-48cc-45dc-85ee-b9dd65d5744e" providerId="ADAL" clId="{80C24F37-C2F6-4181-BC09-FA6E176E43C8}" dt="2024-08-16T17:04:03.122" v="1385" actId="478"/>
          <ac:picMkLst>
            <pc:docMk/>
            <pc:sldMk cId="3431180464" sldId="326"/>
            <ac:picMk id="47" creationId="{14B065EE-2AAB-9A73-28FA-30BA0164DEF3}"/>
          </ac:picMkLst>
        </pc:picChg>
      </pc:sldChg>
      <pc:sldChg chg="delSp modSp mod">
        <pc:chgData name="Kyle Corbin" userId="edcaef5e-48cc-45dc-85ee-b9dd65d5744e" providerId="ADAL" clId="{80C24F37-C2F6-4181-BC09-FA6E176E43C8}" dt="2024-08-21T15:22:32.592" v="1648" actId="21"/>
        <pc:sldMkLst>
          <pc:docMk/>
          <pc:sldMk cId="4105665213" sldId="700"/>
        </pc:sldMkLst>
        <pc:spChg chg="del mod">
          <ac:chgData name="Kyle Corbin" userId="edcaef5e-48cc-45dc-85ee-b9dd65d5744e" providerId="ADAL" clId="{80C24F37-C2F6-4181-BC09-FA6E176E43C8}" dt="2024-08-21T15:22:32.592" v="1648" actId="21"/>
          <ac:spMkLst>
            <pc:docMk/>
            <pc:sldMk cId="4105665213" sldId="700"/>
            <ac:spMk id="2" creationId="{4AFC3E99-676F-4327-9B88-9A91DDB42EBF}"/>
          </ac:spMkLst>
        </pc:spChg>
      </pc:sldChg>
      <pc:sldChg chg="del ord">
        <pc:chgData name="Kyle Corbin" userId="edcaef5e-48cc-45dc-85ee-b9dd65d5744e" providerId="ADAL" clId="{80C24F37-C2F6-4181-BC09-FA6E176E43C8}" dt="2024-08-21T15:06:14.696" v="1531" actId="2696"/>
        <pc:sldMkLst>
          <pc:docMk/>
          <pc:sldMk cId="2327415527" sldId="715"/>
        </pc:sldMkLst>
      </pc:sldChg>
      <pc:sldChg chg="ord">
        <pc:chgData name="Kyle Corbin" userId="edcaef5e-48cc-45dc-85ee-b9dd65d5744e" providerId="ADAL" clId="{80C24F37-C2F6-4181-BC09-FA6E176E43C8}" dt="2024-08-15T20:01:12.470" v="350"/>
        <pc:sldMkLst>
          <pc:docMk/>
          <pc:sldMk cId="1851655292" sldId="729"/>
        </pc:sldMkLst>
      </pc:sldChg>
      <pc:sldChg chg="addSp modSp mod modTransition setBg modAnim">
        <pc:chgData name="Kyle Corbin" userId="edcaef5e-48cc-45dc-85ee-b9dd65d5744e" providerId="ADAL" clId="{80C24F37-C2F6-4181-BC09-FA6E176E43C8}" dt="2024-08-16T17:13:16.079" v="1477"/>
        <pc:sldMkLst>
          <pc:docMk/>
          <pc:sldMk cId="1835640551" sldId="735"/>
        </pc:sldMkLst>
        <pc:spChg chg="add mod">
          <ac:chgData name="Kyle Corbin" userId="edcaef5e-48cc-45dc-85ee-b9dd65d5744e" providerId="ADAL" clId="{80C24F37-C2F6-4181-BC09-FA6E176E43C8}" dt="2024-08-15T14:52:01.012" v="205" actId="1076"/>
          <ac:spMkLst>
            <pc:docMk/>
            <pc:sldMk cId="1835640551" sldId="735"/>
            <ac:spMk id="4" creationId="{CAAA8E59-7466-FAC9-1572-C9985D747E8C}"/>
          </ac:spMkLst>
        </pc:spChg>
        <pc:spChg chg="add mod">
          <ac:chgData name="Kyle Corbin" userId="edcaef5e-48cc-45dc-85ee-b9dd65d5744e" providerId="ADAL" clId="{80C24F37-C2F6-4181-BC09-FA6E176E43C8}" dt="2024-08-15T14:52:08.559" v="207" actId="1076"/>
          <ac:spMkLst>
            <pc:docMk/>
            <pc:sldMk cId="1835640551" sldId="735"/>
            <ac:spMk id="6" creationId="{F6F9756F-0CB5-6E88-89D3-2B893AB44CE0}"/>
          </ac:spMkLst>
        </pc:spChg>
        <pc:spChg chg="mod">
          <ac:chgData name="Kyle Corbin" userId="edcaef5e-48cc-45dc-85ee-b9dd65d5744e" providerId="ADAL" clId="{80C24F37-C2F6-4181-BC09-FA6E176E43C8}" dt="2024-08-15T14:51:57.512" v="204" actId="14100"/>
          <ac:spMkLst>
            <pc:docMk/>
            <pc:sldMk cId="1835640551" sldId="735"/>
            <ac:spMk id="9" creationId="{368E5DF3-0256-707D-D0E8-8843381B3816}"/>
          </ac:spMkLst>
        </pc:spChg>
        <pc:picChg chg="mod">
          <ac:chgData name="Kyle Corbin" userId="edcaef5e-48cc-45dc-85ee-b9dd65d5744e" providerId="ADAL" clId="{80C24F37-C2F6-4181-BC09-FA6E176E43C8}" dt="2024-08-15T14:46:58.524" v="133" actId="1076"/>
          <ac:picMkLst>
            <pc:docMk/>
            <pc:sldMk cId="1835640551" sldId="735"/>
            <ac:picMk id="3" creationId="{BD2CFAD6-2B58-D42B-E692-D88673E0F6FA}"/>
          </ac:picMkLst>
        </pc:picChg>
      </pc:sldChg>
      <pc:sldChg chg="del">
        <pc:chgData name="Kyle Corbin" userId="edcaef5e-48cc-45dc-85ee-b9dd65d5744e" providerId="ADAL" clId="{80C24F37-C2F6-4181-BC09-FA6E176E43C8}" dt="2024-08-15T20:02:52.106" v="351" actId="47"/>
        <pc:sldMkLst>
          <pc:docMk/>
          <pc:sldMk cId="937115749" sldId="739"/>
        </pc:sldMkLst>
      </pc:sldChg>
      <pc:sldChg chg="del">
        <pc:chgData name="Kyle Corbin" userId="edcaef5e-48cc-45dc-85ee-b9dd65d5744e" providerId="ADAL" clId="{80C24F37-C2F6-4181-BC09-FA6E176E43C8}" dt="2024-08-16T17:08:38.217" v="1390" actId="2696"/>
        <pc:sldMkLst>
          <pc:docMk/>
          <pc:sldMk cId="3134520860" sldId="784"/>
        </pc:sldMkLst>
      </pc:sldChg>
      <pc:sldChg chg="addSp delSp modSp mod setBg setFolMasterObjs setClrOvrMap">
        <pc:chgData name="Kyle Corbin" userId="edcaef5e-48cc-45dc-85ee-b9dd65d5744e" providerId="ADAL" clId="{80C24F37-C2F6-4181-BC09-FA6E176E43C8}" dt="2024-08-21T16:06:33.120" v="1650" actId="20577"/>
        <pc:sldMkLst>
          <pc:docMk/>
          <pc:sldMk cId="614885626" sldId="811"/>
        </pc:sldMkLst>
        <pc:spChg chg="mod ord">
          <ac:chgData name="Kyle Corbin" userId="edcaef5e-48cc-45dc-85ee-b9dd65d5744e" providerId="ADAL" clId="{80C24F37-C2F6-4181-BC09-FA6E176E43C8}" dt="2024-08-21T16:06:33.120" v="1650" actId="20577"/>
          <ac:spMkLst>
            <pc:docMk/>
            <pc:sldMk cId="614885626" sldId="811"/>
            <ac:spMk id="2" creationId="{4F9F1647-8383-D444-86D8-DD54E0635EE4}"/>
          </ac:spMkLst>
        </pc:spChg>
        <pc:spChg chg="add del mod">
          <ac:chgData name="Kyle Corbin" userId="edcaef5e-48cc-45dc-85ee-b9dd65d5744e" providerId="ADAL" clId="{80C24F37-C2F6-4181-BC09-FA6E176E43C8}" dt="2024-08-21T15:20:51.284" v="1644" actId="21"/>
          <ac:spMkLst>
            <pc:docMk/>
            <pc:sldMk cId="614885626" sldId="811"/>
            <ac:spMk id="5" creationId="{63FEE01F-5FDC-E826-41EA-E35C2C87DD9B}"/>
          </ac:spMkLst>
        </pc:spChg>
        <pc:spChg chg="del">
          <ac:chgData name="Kyle Corbin" userId="edcaef5e-48cc-45dc-85ee-b9dd65d5744e" providerId="ADAL" clId="{80C24F37-C2F6-4181-BC09-FA6E176E43C8}" dt="2024-08-16T17:09:48.007" v="1394" actId="26606"/>
          <ac:spMkLst>
            <pc:docMk/>
            <pc:sldMk cId="614885626" sldId="811"/>
            <ac:spMk id="7" creationId="{66B332A4-D438-4773-A77F-5ED49A448D9D}"/>
          </ac:spMkLst>
        </pc:spChg>
        <pc:spChg chg="del">
          <ac:chgData name="Kyle Corbin" userId="edcaef5e-48cc-45dc-85ee-b9dd65d5744e" providerId="ADAL" clId="{80C24F37-C2F6-4181-BC09-FA6E176E43C8}" dt="2024-08-16T17:09:48.007" v="1394" actId="26606"/>
          <ac:spMkLst>
            <pc:docMk/>
            <pc:sldMk cId="614885626" sldId="811"/>
            <ac:spMk id="9" creationId="{DF9AD32D-FF05-44F4-BD4D-9CEE89B71EB9}"/>
          </ac:spMkLst>
        </pc:spChg>
        <pc:spChg chg="add del">
          <ac:chgData name="Kyle Corbin" userId="edcaef5e-48cc-45dc-85ee-b9dd65d5744e" providerId="ADAL" clId="{80C24F37-C2F6-4181-BC09-FA6E176E43C8}" dt="2024-08-21T15:18:26.201" v="1611" actId="26606"/>
          <ac:spMkLst>
            <pc:docMk/>
            <pc:sldMk cId="614885626" sldId="811"/>
            <ac:spMk id="14" creationId="{66B332A4-D438-4773-A77F-5ED49A448D9D}"/>
          </ac:spMkLst>
        </pc:spChg>
        <pc:spChg chg="add del">
          <ac:chgData name="Kyle Corbin" userId="edcaef5e-48cc-45dc-85ee-b9dd65d5744e" providerId="ADAL" clId="{80C24F37-C2F6-4181-BC09-FA6E176E43C8}" dt="2024-08-21T15:18:26.201" v="1611" actId="26606"/>
          <ac:spMkLst>
            <pc:docMk/>
            <pc:sldMk cId="614885626" sldId="811"/>
            <ac:spMk id="16" creationId="{DF9AD32D-FF05-44F4-BD4D-9CEE89B71EB9}"/>
          </ac:spMkLst>
        </pc:spChg>
        <pc:spChg chg="add del">
          <ac:chgData name="Kyle Corbin" userId="edcaef5e-48cc-45dc-85ee-b9dd65d5744e" providerId="ADAL" clId="{80C24F37-C2F6-4181-BC09-FA6E176E43C8}" dt="2024-08-21T15:18:21.068" v="1609" actId="26606"/>
          <ac:spMkLst>
            <pc:docMk/>
            <pc:sldMk cId="614885626" sldId="811"/>
            <ac:spMk id="21" creationId="{0671A8AE-40A1-4631-A6B8-581AFF065482}"/>
          </ac:spMkLst>
        </pc:spChg>
        <pc:spChg chg="add del">
          <ac:chgData name="Kyle Corbin" userId="edcaef5e-48cc-45dc-85ee-b9dd65d5744e" providerId="ADAL" clId="{80C24F37-C2F6-4181-BC09-FA6E176E43C8}" dt="2024-08-21T15:18:21.068" v="1609" actId="26606"/>
          <ac:spMkLst>
            <pc:docMk/>
            <pc:sldMk cId="614885626" sldId="811"/>
            <ac:spMk id="23" creationId="{AB58EF07-17C2-48CF-ABB0-EEF1F17CB8F0}"/>
          </ac:spMkLst>
        </pc:spChg>
        <pc:spChg chg="add del">
          <ac:chgData name="Kyle Corbin" userId="edcaef5e-48cc-45dc-85ee-b9dd65d5744e" providerId="ADAL" clId="{80C24F37-C2F6-4181-BC09-FA6E176E43C8}" dt="2024-08-21T15:18:21.068" v="1609" actId="26606"/>
          <ac:spMkLst>
            <pc:docMk/>
            <pc:sldMk cId="614885626" sldId="811"/>
            <ac:spMk id="25" creationId="{AF2F604E-43BE-4DC3-B983-E071523364F8}"/>
          </ac:spMkLst>
        </pc:spChg>
        <pc:spChg chg="add del">
          <ac:chgData name="Kyle Corbin" userId="edcaef5e-48cc-45dc-85ee-b9dd65d5744e" providerId="ADAL" clId="{80C24F37-C2F6-4181-BC09-FA6E176E43C8}" dt="2024-08-21T15:18:21.068" v="1609" actId="26606"/>
          <ac:spMkLst>
            <pc:docMk/>
            <pc:sldMk cId="614885626" sldId="811"/>
            <ac:spMk id="27" creationId="{08C9B587-E65E-4B52-B37C-ABEBB6E87928}"/>
          </ac:spMkLst>
        </pc:spChg>
        <pc:spChg chg="add del">
          <ac:chgData name="Kyle Corbin" userId="edcaef5e-48cc-45dc-85ee-b9dd65d5744e" providerId="ADAL" clId="{80C24F37-C2F6-4181-BC09-FA6E176E43C8}" dt="2024-08-21T15:18:26.201" v="1611" actId="26606"/>
          <ac:spMkLst>
            <pc:docMk/>
            <pc:sldMk cId="614885626" sldId="811"/>
            <ac:spMk id="29" creationId="{DF05ACD0-FF4A-4F8F-B5C5-6A4EBD0D1B38}"/>
          </ac:spMkLst>
        </pc:spChg>
        <pc:spChg chg="add del">
          <ac:chgData name="Kyle Corbin" userId="edcaef5e-48cc-45dc-85ee-b9dd65d5744e" providerId="ADAL" clId="{80C24F37-C2F6-4181-BC09-FA6E176E43C8}" dt="2024-08-21T15:18:26.201" v="1611" actId="26606"/>
          <ac:spMkLst>
            <pc:docMk/>
            <pc:sldMk cId="614885626" sldId="811"/>
            <ac:spMk id="30" creationId="{4C9AFA28-B5ED-4346-9AF7-68A157F16C7E}"/>
          </ac:spMkLst>
        </pc:spChg>
        <pc:picChg chg="add mod">
          <ac:chgData name="Kyle Corbin" userId="edcaef5e-48cc-45dc-85ee-b9dd65d5744e" providerId="ADAL" clId="{80C24F37-C2F6-4181-BC09-FA6E176E43C8}" dt="2024-08-21T15:19:36.710" v="1639" actId="1076"/>
          <ac:picMkLst>
            <pc:docMk/>
            <pc:sldMk cId="614885626" sldId="811"/>
            <ac:picMk id="3" creationId="{3BB16937-FA34-5917-7D9F-1F96765AE683}"/>
          </ac:picMkLst>
        </pc:picChg>
      </pc:sldChg>
      <pc:sldChg chg="modSp del mod ord">
        <pc:chgData name="Kyle Corbin" userId="edcaef5e-48cc-45dc-85ee-b9dd65d5744e" providerId="ADAL" clId="{80C24F37-C2F6-4181-BC09-FA6E176E43C8}" dt="2024-08-16T17:03:44.037" v="1381" actId="47"/>
        <pc:sldMkLst>
          <pc:docMk/>
          <pc:sldMk cId="418121051" sldId="825"/>
        </pc:sldMkLst>
        <pc:spChg chg="mod">
          <ac:chgData name="Kyle Corbin" userId="edcaef5e-48cc-45dc-85ee-b9dd65d5744e" providerId="ADAL" clId="{80C24F37-C2F6-4181-BC09-FA6E176E43C8}" dt="2024-08-16T15:48:31.807" v="1370" actId="20577"/>
          <ac:spMkLst>
            <pc:docMk/>
            <pc:sldMk cId="418121051" sldId="825"/>
            <ac:spMk id="6" creationId="{4CA508DE-6BF0-465D-8DDD-AAE52C9E2F1C}"/>
          </ac:spMkLst>
        </pc:spChg>
      </pc:sldChg>
      <pc:sldChg chg="del">
        <pc:chgData name="Kyle Corbin" userId="edcaef5e-48cc-45dc-85ee-b9dd65d5744e" providerId="ADAL" clId="{80C24F37-C2F6-4181-BC09-FA6E176E43C8}" dt="2024-08-15T20:00:13.448" v="344" actId="47"/>
        <pc:sldMkLst>
          <pc:docMk/>
          <pc:sldMk cId="168055871" sldId="831"/>
        </pc:sldMkLst>
      </pc:sldChg>
      <pc:sldChg chg="ord">
        <pc:chgData name="Kyle Corbin" userId="edcaef5e-48cc-45dc-85ee-b9dd65d5744e" providerId="ADAL" clId="{80C24F37-C2F6-4181-BC09-FA6E176E43C8}" dt="2024-08-15T19:59:41.874" v="343"/>
        <pc:sldMkLst>
          <pc:docMk/>
          <pc:sldMk cId="1953941022" sldId="834"/>
        </pc:sldMkLst>
      </pc:sldChg>
      <pc:sldChg chg="del ord">
        <pc:chgData name="Kyle Corbin" userId="edcaef5e-48cc-45dc-85ee-b9dd65d5744e" providerId="ADAL" clId="{80C24F37-C2F6-4181-BC09-FA6E176E43C8}" dt="2024-08-16T11:00:05.587" v="1369" actId="2696"/>
        <pc:sldMkLst>
          <pc:docMk/>
          <pc:sldMk cId="1869618894" sldId="835"/>
        </pc:sldMkLst>
      </pc:sldChg>
      <pc:sldChg chg="modSp mod setBg">
        <pc:chgData name="Kyle Corbin" userId="edcaef5e-48cc-45dc-85ee-b9dd65d5744e" providerId="ADAL" clId="{80C24F37-C2F6-4181-BC09-FA6E176E43C8}" dt="2024-08-16T17:13:16.079" v="1477"/>
        <pc:sldMkLst>
          <pc:docMk/>
          <pc:sldMk cId="2204475190" sldId="836"/>
        </pc:sldMkLst>
        <pc:spChg chg="mod">
          <ac:chgData name="Kyle Corbin" userId="edcaef5e-48cc-45dc-85ee-b9dd65d5744e" providerId="ADAL" clId="{80C24F37-C2F6-4181-BC09-FA6E176E43C8}" dt="2024-08-15T19:42:44.685" v="327" actId="27636"/>
          <ac:spMkLst>
            <pc:docMk/>
            <pc:sldMk cId="2204475190" sldId="836"/>
            <ac:spMk id="2" creationId="{8B9F81B5-8F29-4DF8-B88E-7AB344B7467B}"/>
          </ac:spMkLst>
        </pc:spChg>
      </pc:sldChg>
      <pc:sldChg chg="del">
        <pc:chgData name="Kyle Corbin" userId="edcaef5e-48cc-45dc-85ee-b9dd65d5744e" providerId="ADAL" clId="{80C24F37-C2F6-4181-BC09-FA6E176E43C8}" dt="2024-08-16T15:48:44.432" v="1371" actId="47"/>
        <pc:sldMkLst>
          <pc:docMk/>
          <pc:sldMk cId="1411696245" sldId="837"/>
        </pc:sldMkLst>
      </pc:sldChg>
      <pc:sldChg chg="modSp mod ord setBg">
        <pc:chgData name="Kyle Corbin" userId="edcaef5e-48cc-45dc-85ee-b9dd65d5744e" providerId="ADAL" clId="{80C24F37-C2F6-4181-BC09-FA6E176E43C8}" dt="2024-08-16T17:14:59.547" v="1480"/>
        <pc:sldMkLst>
          <pc:docMk/>
          <pc:sldMk cId="1486884950" sldId="838"/>
        </pc:sldMkLst>
        <pc:spChg chg="mod">
          <ac:chgData name="Kyle Corbin" userId="edcaef5e-48cc-45dc-85ee-b9dd65d5744e" providerId="ADAL" clId="{80C24F37-C2F6-4181-BC09-FA6E176E43C8}" dt="2024-08-15T20:46:51.384" v="1368" actId="20577"/>
          <ac:spMkLst>
            <pc:docMk/>
            <pc:sldMk cId="1486884950" sldId="838"/>
            <ac:spMk id="3" creationId="{CF88E933-FD7E-4694-A7CA-4188787C5A3A}"/>
          </ac:spMkLst>
        </pc:spChg>
      </pc:sldChg>
      <pc:sldChg chg="ord setBg">
        <pc:chgData name="Kyle Corbin" userId="edcaef5e-48cc-45dc-85ee-b9dd65d5744e" providerId="ADAL" clId="{80C24F37-C2F6-4181-BC09-FA6E176E43C8}" dt="2024-08-21T15:00:56.414" v="1525"/>
        <pc:sldMkLst>
          <pc:docMk/>
          <pc:sldMk cId="2030059606" sldId="839"/>
        </pc:sldMkLst>
      </pc:sldChg>
      <pc:sldChg chg="addSp modSp new del mod ord">
        <pc:chgData name="Kyle Corbin" userId="edcaef5e-48cc-45dc-85ee-b9dd65d5744e" providerId="ADAL" clId="{80C24F37-C2F6-4181-BC09-FA6E176E43C8}" dt="2024-08-15T14:53:44.127" v="210" actId="2696"/>
        <pc:sldMkLst>
          <pc:docMk/>
          <pc:sldMk cId="288095399" sldId="840"/>
        </pc:sldMkLst>
        <pc:spChg chg="add mod">
          <ac:chgData name="Kyle Corbin" userId="edcaef5e-48cc-45dc-85ee-b9dd65d5744e" providerId="ADAL" clId="{80C24F37-C2F6-4181-BC09-FA6E176E43C8}" dt="2024-08-15T14:49:46.030" v="184" actId="1076"/>
          <ac:spMkLst>
            <pc:docMk/>
            <pc:sldMk cId="288095399" sldId="840"/>
            <ac:spMk id="5" creationId="{66534E22-88B5-871D-5282-61345586BFF4}"/>
          </ac:spMkLst>
        </pc:spChg>
        <pc:spChg chg="add mod">
          <ac:chgData name="Kyle Corbin" userId="edcaef5e-48cc-45dc-85ee-b9dd65d5744e" providerId="ADAL" clId="{80C24F37-C2F6-4181-BC09-FA6E176E43C8}" dt="2024-08-15T14:50:04.204" v="186" actId="1076"/>
          <ac:spMkLst>
            <pc:docMk/>
            <pc:sldMk cId="288095399" sldId="840"/>
            <ac:spMk id="7" creationId="{C8080EF7-53DD-8183-7EAA-8C7BD8FAE1C3}"/>
          </ac:spMkLst>
        </pc:spChg>
        <pc:picChg chg="add mod">
          <ac:chgData name="Kyle Corbin" userId="edcaef5e-48cc-45dc-85ee-b9dd65d5744e" providerId="ADAL" clId="{80C24F37-C2F6-4181-BC09-FA6E176E43C8}" dt="2024-08-15T14:47:09.401" v="134"/>
          <ac:picMkLst>
            <pc:docMk/>
            <pc:sldMk cId="288095399" sldId="840"/>
            <ac:picMk id="2" creationId="{E86F0766-1AFC-7D94-392A-01602C6C171F}"/>
          </ac:picMkLst>
        </pc:picChg>
        <pc:picChg chg="add mod">
          <ac:chgData name="Kyle Corbin" userId="edcaef5e-48cc-45dc-85ee-b9dd65d5744e" providerId="ADAL" clId="{80C24F37-C2F6-4181-BC09-FA6E176E43C8}" dt="2024-08-15T14:49:07.105" v="182" actId="962"/>
          <ac:picMkLst>
            <pc:docMk/>
            <pc:sldMk cId="288095399" sldId="840"/>
            <ac:picMk id="3" creationId="{8D843165-6BC3-3A4C-BA78-4A016ECF4CBC}"/>
          </ac:picMkLst>
        </pc:picChg>
      </pc:sldChg>
      <pc:sldChg chg="addSp delSp modSp new mod ord modAnim">
        <pc:chgData name="Kyle Corbin" userId="edcaef5e-48cc-45dc-85ee-b9dd65d5744e" providerId="ADAL" clId="{80C24F37-C2F6-4181-BC09-FA6E176E43C8}" dt="2024-08-16T17:03:53.403" v="1383"/>
        <pc:sldMkLst>
          <pc:docMk/>
          <pc:sldMk cId="3831689596" sldId="840"/>
        </pc:sldMkLst>
        <pc:spChg chg="del mod">
          <ac:chgData name="Kyle Corbin" userId="edcaef5e-48cc-45dc-85ee-b9dd65d5744e" providerId="ADAL" clId="{80C24F37-C2F6-4181-BC09-FA6E176E43C8}" dt="2024-08-15T19:55:28.900" v="333"/>
          <ac:spMkLst>
            <pc:docMk/>
            <pc:sldMk cId="3831689596" sldId="840"/>
            <ac:spMk id="3" creationId="{F9664FBE-CA38-09BC-D313-39DFC5C5E60B}"/>
          </ac:spMkLst>
        </pc:spChg>
        <pc:picChg chg="add del mod">
          <ac:chgData name="Kyle Corbin" userId="edcaef5e-48cc-45dc-85ee-b9dd65d5744e" providerId="ADAL" clId="{80C24F37-C2F6-4181-BC09-FA6E176E43C8}" dt="2024-08-15T19:54:47.145" v="332" actId="34307"/>
          <ac:picMkLst>
            <pc:docMk/>
            <pc:sldMk cId="3831689596" sldId="840"/>
            <ac:picMk id="4" creationId="{AE1780BE-A8C6-575E-F49F-8C83F2A09CAD}"/>
          </ac:picMkLst>
        </pc:picChg>
        <pc:picChg chg="add mod">
          <ac:chgData name="Kyle Corbin" userId="edcaef5e-48cc-45dc-85ee-b9dd65d5744e" providerId="ADAL" clId="{80C24F37-C2F6-4181-BC09-FA6E176E43C8}" dt="2024-08-15T19:55:55.103" v="338" actId="14100"/>
          <ac:picMkLst>
            <pc:docMk/>
            <pc:sldMk cId="3831689596" sldId="840"/>
            <ac:picMk id="5" creationId="{555B3014-AF17-A5AF-9145-9E0A5558F4DE}"/>
          </ac:picMkLst>
        </pc:picChg>
      </pc:sldChg>
      <pc:sldChg chg="new del">
        <pc:chgData name="Kyle Corbin" userId="edcaef5e-48cc-45dc-85ee-b9dd65d5744e" providerId="ADAL" clId="{80C24F37-C2F6-4181-BC09-FA6E176E43C8}" dt="2024-08-15T20:30:23.961" v="356" actId="47"/>
        <pc:sldMkLst>
          <pc:docMk/>
          <pc:sldMk cId="3890597366" sldId="841"/>
        </pc:sldMkLst>
      </pc:sldChg>
      <pc:sldChg chg="new del">
        <pc:chgData name="Kyle Corbin" userId="edcaef5e-48cc-45dc-85ee-b9dd65d5744e" providerId="ADAL" clId="{80C24F37-C2F6-4181-BC09-FA6E176E43C8}" dt="2024-08-15T20:30:21.329" v="355" actId="47"/>
        <pc:sldMkLst>
          <pc:docMk/>
          <pc:sldMk cId="2530901792" sldId="842"/>
        </pc:sldMkLst>
      </pc:sldChg>
      <pc:sldChg chg="addSp delSp modSp new mod ord setBg">
        <pc:chgData name="Kyle Corbin" userId="edcaef5e-48cc-45dc-85ee-b9dd65d5744e" providerId="ADAL" clId="{80C24F37-C2F6-4181-BC09-FA6E176E43C8}" dt="2024-08-21T15:16:30.136" v="1597" actId="5793"/>
        <pc:sldMkLst>
          <pc:docMk/>
          <pc:sldMk cId="2679191239" sldId="843"/>
        </pc:sldMkLst>
        <pc:spChg chg="mod">
          <ac:chgData name="Kyle Corbin" userId="edcaef5e-48cc-45dc-85ee-b9dd65d5744e" providerId="ADAL" clId="{80C24F37-C2F6-4181-BC09-FA6E176E43C8}" dt="2024-08-15T20:44:12.273" v="849" actId="20577"/>
          <ac:spMkLst>
            <pc:docMk/>
            <pc:sldMk cId="2679191239" sldId="843"/>
            <ac:spMk id="2" creationId="{71BDE778-63C3-9EE4-C397-6E42F9850DA6}"/>
          </ac:spMkLst>
        </pc:spChg>
        <pc:spChg chg="mod">
          <ac:chgData name="Kyle Corbin" userId="edcaef5e-48cc-45dc-85ee-b9dd65d5744e" providerId="ADAL" clId="{80C24F37-C2F6-4181-BC09-FA6E176E43C8}" dt="2024-08-21T15:16:30.136" v="1597" actId="5793"/>
          <ac:spMkLst>
            <pc:docMk/>
            <pc:sldMk cId="2679191239" sldId="843"/>
            <ac:spMk id="3" creationId="{7D6675F2-DB4B-FF8D-10E4-C4D9A469286F}"/>
          </ac:spMkLst>
        </pc:spChg>
        <pc:spChg chg="add del">
          <ac:chgData name="Kyle Corbin" userId="edcaef5e-48cc-45dc-85ee-b9dd65d5744e" providerId="ADAL" clId="{80C24F37-C2F6-4181-BC09-FA6E176E43C8}" dt="2024-08-15T20:35:51.341" v="639" actId="26606"/>
          <ac:spMkLst>
            <pc:docMk/>
            <pc:sldMk cId="2679191239" sldId="843"/>
            <ac:spMk id="9" creationId="{79BB35BC-D5C2-4C8B-A22A-A71E6191913B}"/>
          </ac:spMkLst>
        </pc:spChg>
        <pc:spChg chg="add del">
          <ac:chgData name="Kyle Corbin" userId="edcaef5e-48cc-45dc-85ee-b9dd65d5744e" providerId="ADAL" clId="{80C24F37-C2F6-4181-BC09-FA6E176E43C8}" dt="2024-08-15T20:37:03.171" v="715" actId="26606"/>
          <ac:spMkLst>
            <pc:docMk/>
            <pc:sldMk cId="2679191239" sldId="843"/>
            <ac:spMk id="11" creationId="{E81BF4F6-F2CF-4984-9D14-D6966D92F99F}"/>
          </ac:spMkLst>
        </pc:spChg>
        <pc:spChg chg="add del">
          <ac:chgData name="Kyle Corbin" userId="edcaef5e-48cc-45dc-85ee-b9dd65d5744e" providerId="ADAL" clId="{80C24F37-C2F6-4181-BC09-FA6E176E43C8}" dt="2024-08-15T20:37:03.171" v="715" actId="26606"/>
          <ac:spMkLst>
            <pc:docMk/>
            <pc:sldMk cId="2679191239" sldId="843"/>
            <ac:spMk id="12" creationId="{C0763A76-9F1C-4FC5-82B7-DD475DA461B2}"/>
          </ac:spMkLst>
        </pc:spChg>
        <pc:spChg chg="add del">
          <ac:chgData name="Kyle Corbin" userId="edcaef5e-48cc-45dc-85ee-b9dd65d5744e" providerId="ADAL" clId="{80C24F37-C2F6-4181-BC09-FA6E176E43C8}" dt="2024-08-15T20:39:32.714" v="720" actId="26606"/>
          <ac:spMkLst>
            <pc:docMk/>
            <pc:sldMk cId="2679191239" sldId="843"/>
            <ac:spMk id="18" creationId="{F13C74B1-5B17-4795-BED0-7140497B445A}"/>
          </ac:spMkLst>
        </pc:spChg>
        <pc:spChg chg="add del">
          <ac:chgData name="Kyle Corbin" userId="edcaef5e-48cc-45dc-85ee-b9dd65d5744e" providerId="ADAL" clId="{80C24F37-C2F6-4181-BC09-FA6E176E43C8}" dt="2024-08-15T20:39:32.714" v="720" actId="26606"/>
          <ac:spMkLst>
            <pc:docMk/>
            <pc:sldMk cId="2679191239" sldId="843"/>
            <ac:spMk id="20" creationId="{D4974D33-8DC5-464E-8C6D-BE58F0669C17}"/>
          </ac:spMkLst>
        </pc:spChg>
        <pc:spChg chg="add">
          <ac:chgData name="Kyle Corbin" userId="edcaef5e-48cc-45dc-85ee-b9dd65d5744e" providerId="ADAL" clId="{80C24F37-C2F6-4181-BC09-FA6E176E43C8}" dt="2024-08-15T20:39:32.714" v="720" actId="26606"/>
          <ac:spMkLst>
            <pc:docMk/>
            <pc:sldMk cId="2679191239" sldId="843"/>
            <ac:spMk id="25" creationId="{058A14AF-9FB5-4CC7-BA35-E8E85D3EDF0E}"/>
          </ac:spMkLst>
        </pc:spChg>
        <pc:spChg chg="add">
          <ac:chgData name="Kyle Corbin" userId="edcaef5e-48cc-45dc-85ee-b9dd65d5744e" providerId="ADAL" clId="{80C24F37-C2F6-4181-BC09-FA6E176E43C8}" dt="2024-08-15T20:39:32.714" v="720" actId="26606"/>
          <ac:spMkLst>
            <pc:docMk/>
            <pc:sldMk cId="2679191239" sldId="843"/>
            <ac:spMk id="27" creationId="{3A9A4357-BD1D-4622-A4FE-766E6AB8DE84}"/>
          </ac:spMkLst>
        </pc:spChg>
        <pc:spChg chg="add">
          <ac:chgData name="Kyle Corbin" userId="edcaef5e-48cc-45dc-85ee-b9dd65d5744e" providerId="ADAL" clId="{80C24F37-C2F6-4181-BC09-FA6E176E43C8}" dt="2024-08-15T20:39:32.714" v="720" actId="26606"/>
          <ac:spMkLst>
            <pc:docMk/>
            <pc:sldMk cId="2679191239" sldId="843"/>
            <ac:spMk id="29" creationId="{E659831F-0D9A-4C63-9EBB-8435B85A440F}"/>
          </ac:spMkLst>
        </pc:spChg>
        <pc:spChg chg="add">
          <ac:chgData name="Kyle Corbin" userId="edcaef5e-48cc-45dc-85ee-b9dd65d5744e" providerId="ADAL" clId="{80C24F37-C2F6-4181-BC09-FA6E176E43C8}" dt="2024-08-15T20:39:32.714" v="720" actId="26606"/>
          <ac:spMkLst>
            <pc:docMk/>
            <pc:sldMk cId="2679191239" sldId="843"/>
            <ac:spMk id="31" creationId="{E6995CE5-F890-4ABA-82A2-26507CE8D2A3}"/>
          </ac:spMkLst>
        </pc:spChg>
        <pc:picChg chg="add del">
          <ac:chgData name="Kyle Corbin" userId="edcaef5e-48cc-45dc-85ee-b9dd65d5744e" providerId="ADAL" clId="{80C24F37-C2F6-4181-BC09-FA6E176E43C8}" dt="2024-08-15T20:35:51.341" v="639" actId="26606"/>
          <ac:picMkLst>
            <pc:docMk/>
            <pc:sldMk cId="2679191239" sldId="843"/>
            <ac:picMk id="5" creationId="{3322C6BA-6BC8-A2BF-1086-A98EA8BA88AF}"/>
          </ac:picMkLst>
        </pc:picChg>
        <pc:picChg chg="add mod">
          <ac:chgData name="Kyle Corbin" userId="edcaef5e-48cc-45dc-85ee-b9dd65d5744e" providerId="ADAL" clId="{80C24F37-C2F6-4181-BC09-FA6E176E43C8}" dt="2024-08-15T20:39:32.714" v="720" actId="26606"/>
          <ac:picMkLst>
            <pc:docMk/>
            <pc:sldMk cId="2679191239" sldId="843"/>
            <ac:picMk id="6" creationId="{CA43C6A3-A361-B90A-05C3-310C3AF8D96C}"/>
          </ac:picMkLst>
        </pc:picChg>
        <pc:picChg chg="add del mod">
          <ac:chgData name="Kyle Corbin" userId="edcaef5e-48cc-45dc-85ee-b9dd65d5744e" providerId="ADAL" clId="{80C24F37-C2F6-4181-BC09-FA6E176E43C8}" dt="2024-08-15T20:37:08.880" v="716" actId="478"/>
          <ac:picMkLst>
            <pc:docMk/>
            <pc:sldMk cId="2679191239" sldId="843"/>
            <ac:picMk id="13" creationId="{92AA04B9-1814-46F5-2012-42B713A1FB52}"/>
          </ac:picMkLst>
        </pc:picChg>
      </pc:sldChg>
      <pc:sldChg chg="add del ord">
        <pc:chgData name="Kyle Corbin" userId="edcaef5e-48cc-45dc-85ee-b9dd65d5744e" providerId="ADAL" clId="{80C24F37-C2F6-4181-BC09-FA6E176E43C8}" dt="2024-08-16T17:14:56.458" v="1478" actId="2696"/>
        <pc:sldMkLst>
          <pc:docMk/>
          <pc:sldMk cId="4169044390" sldId="889"/>
        </pc:sldMkLst>
      </pc:sldChg>
      <pc:sldChg chg="modSp add mod ord setBg">
        <pc:chgData name="Kyle Corbin" userId="edcaef5e-48cc-45dc-85ee-b9dd65d5744e" providerId="ADAL" clId="{80C24F37-C2F6-4181-BC09-FA6E176E43C8}" dt="2024-08-16T18:04:21.124" v="1505" actId="6549"/>
        <pc:sldMkLst>
          <pc:docMk/>
          <pc:sldMk cId="493564329" sldId="905"/>
        </pc:sldMkLst>
        <pc:spChg chg="mod">
          <ac:chgData name="Kyle Corbin" userId="edcaef5e-48cc-45dc-85ee-b9dd65d5744e" providerId="ADAL" clId="{80C24F37-C2F6-4181-BC09-FA6E176E43C8}" dt="2024-08-16T18:04:21.124" v="1505" actId="6549"/>
          <ac:spMkLst>
            <pc:docMk/>
            <pc:sldMk cId="493564329" sldId="905"/>
            <ac:spMk id="6" creationId="{DFABB484-A709-E748-C68E-E268363D8251}"/>
          </ac:spMkLst>
        </pc:spChg>
      </pc:sldChg>
      <pc:sldChg chg="add del ord">
        <pc:chgData name="Kyle Corbin" userId="edcaef5e-48cc-45dc-85ee-b9dd65d5744e" providerId="ADAL" clId="{80C24F37-C2F6-4181-BC09-FA6E176E43C8}" dt="2024-08-21T15:21:31.339" v="1645" actId="47"/>
        <pc:sldMkLst>
          <pc:docMk/>
          <pc:sldMk cId="3815775026" sldId="1023"/>
        </pc:sldMkLst>
      </pc:sldChg>
      <pc:sldChg chg="modSp add del mod setBg">
        <pc:chgData name="Kyle Corbin" userId="edcaef5e-48cc-45dc-85ee-b9dd65d5744e" providerId="ADAL" clId="{80C24F37-C2F6-4181-BC09-FA6E176E43C8}" dt="2024-08-16T18:04:30.178" v="1506" actId="47"/>
        <pc:sldMkLst>
          <pc:docMk/>
          <pc:sldMk cId="3184162353" sldId="1064"/>
        </pc:sldMkLst>
        <pc:spChg chg="mod">
          <ac:chgData name="Kyle Corbin" userId="edcaef5e-48cc-45dc-85ee-b9dd65d5744e" providerId="ADAL" clId="{80C24F37-C2F6-4181-BC09-FA6E176E43C8}" dt="2024-08-16T17:11:16.389" v="1443" actId="20577"/>
          <ac:spMkLst>
            <pc:docMk/>
            <pc:sldMk cId="3184162353" sldId="1064"/>
            <ac:spMk id="14" creationId="{7C60A7E3-20AB-B862-FE98-1A148BC3B0E0}"/>
          </ac:spMkLst>
        </pc:spChg>
      </pc:sldChg>
      <pc:sldChg chg="add ord">
        <pc:chgData name="Kyle Corbin" userId="edcaef5e-48cc-45dc-85ee-b9dd65d5744e" providerId="ADAL" clId="{80C24F37-C2F6-4181-BC09-FA6E176E43C8}" dt="2024-08-21T15:02:44.130" v="1528"/>
        <pc:sldMkLst>
          <pc:docMk/>
          <pc:sldMk cId="4080402211" sldId="1090"/>
        </pc:sldMkLst>
      </pc:sldChg>
      <pc:sldMasterChg chg="setBg modSldLayout">
        <pc:chgData name="Kyle Corbin" userId="edcaef5e-48cc-45dc-85ee-b9dd65d5744e" providerId="ADAL" clId="{80C24F37-C2F6-4181-BC09-FA6E176E43C8}" dt="2024-08-16T17:13:16.079" v="1477"/>
        <pc:sldMasterMkLst>
          <pc:docMk/>
          <pc:sldMasterMk cId="329075823" sldId="2147483648"/>
        </pc:sldMasterMkLst>
        <pc:sldLayoutChg chg="setBg">
          <pc:chgData name="Kyle Corbin" userId="edcaef5e-48cc-45dc-85ee-b9dd65d5744e" providerId="ADAL" clId="{80C24F37-C2F6-4181-BC09-FA6E176E43C8}" dt="2024-08-16T17:13:16.079" v="1477"/>
          <pc:sldLayoutMkLst>
            <pc:docMk/>
            <pc:sldMasterMk cId="329075823" sldId="2147483648"/>
            <pc:sldLayoutMk cId="1276158402" sldId="2147483649"/>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849838679" sldId="2147483650"/>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258118209" sldId="2147483651"/>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2577926289" sldId="2147483652"/>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79449049" sldId="2147483653"/>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624326977" sldId="2147483654"/>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1582157369" sldId="2147483655"/>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2388779413" sldId="2147483656"/>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1608375112" sldId="2147483657"/>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3044556945" sldId="2147483658"/>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1460242526" sldId="2147483659"/>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76493845" sldId="2147483660"/>
          </pc:sldLayoutMkLst>
        </pc:sldLayoutChg>
        <pc:sldLayoutChg chg="setBg">
          <pc:chgData name="Kyle Corbin" userId="edcaef5e-48cc-45dc-85ee-b9dd65d5744e" providerId="ADAL" clId="{80C24F37-C2F6-4181-BC09-FA6E176E43C8}" dt="2024-08-16T17:13:16.079" v="1477"/>
          <pc:sldLayoutMkLst>
            <pc:docMk/>
            <pc:sldMasterMk cId="329075823" sldId="2147483648"/>
            <pc:sldLayoutMk cId="3726452234" sldId="2147483662"/>
          </pc:sldLayoutMkLst>
        </pc:sldLayoutChg>
      </pc:sldMasterChg>
    </pc:docChg>
  </pc:docChgLst>
  <pc:docChgLst>
    <pc:chgData name="Kyle Corbin" userId="edcaef5e-48cc-45dc-85ee-b9dd65d5744e" providerId="ADAL" clId="{EEA09E51-AD00-4F35-8B38-D658C0444A2A}"/>
    <pc:docChg chg="undo redo custSel addSld delSld modSld sldOrd">
      <pc:chgData name="Kyle Corbin" userId="edcaef5e-48cc-45dc-85ee-b9dd65d5744e" providerId="ADAL" clId="{EEA09E51-AD00-4F35-8B38-D658C0444A2A}" dt="2022-08-15T17:21:36.739" v="996" actId="20577"/>
      <pc:docMkLst>
        <pc:docMk/>
      </pc:docMkLst>
      <pc:sldChg chg="addSp delSp modSp mod setBg addAnim delAnim">
        <pc:chgData name="Kyle Corbin" userId="edcaef5e-48cc-45dc-85ee-b9dd65d5744e" providerId="ADAL" clId="{EEA09E51-AD00-4F35-8B38-D658C0444A2A}" dt="2022-08-14T17:43:28.264" v="929" actId="20577"/>
        <pc:sldMkLst>
          <pc:docMk/>
          <pc:sldMk cId="2976575521" sldId="268"/>
        </pc:sldMkLst>
        <pc:spChg chg="mod">
          <ac:chgData name="Kyle Corbin" userId="edcaef5e-48cc-45dc-85ee-b9dd65d5744e" providerId="ADAL" clId="{EEA09E51-AD00-4F35-8B38-D658C0444A2A}" dt="2022-08-14T17:43:28.264" v="929" actId="20577"/>
          <ac:spMkLst>
            <pc:docMk/>
            <pc:sldMk cId="2976575521" sldId="268"/>
            <ac:spMk id="6" creationId="{17CEBE2D-EC83-4B3F-9B53-AC935D859069}"/>
          </ac:spMkLst>
        </pc:spChg>
        <pc:spChg chg="del mod">
          <ac:chgData name="Kyle Corbin" userId="edcaef5e-48cc-45dc-85ee-b9dd65d5744e" providerId="ADAL" clId="{EEA09E51-AD00-4F35-8B38-D658C0444A2A}" dt="2022-08-12T18:54:16.126" v="100" actId="478"/>
          <ac:spMkLst>
            <pc:docMk/>
            <pc:sldMk cId="2976575521" sldId="268"/>
            <ac:spMk id="8" creationId="{7233C93E-AE3B-4902-879E-973DD4C58127}"/>
          </ac:spMkLst>
        </pc:spChg>
        <pc:spChg chg="mod">
          <ac:chgData name="Kyle Corbin" userId="edcaef5e-48cc-45dc-85ee-b9dd65d5744e" providerId="ADAL" clId="{EEA09E51-AD00-4F35-8B38-D658C0444A2A}" dt="2022-08-12T18:58:19.323" v="275" actId="26606"/>
          <ac:spMkLst>
            <pc:docMk/>
            <pc:sldMk cId="2976575521" sldId="268"/>
            <ac:spMk id="12" creationId="{5AF25C5C-9F50-A14C-BD02-5EFE998CDEF7}"/>
          </ac:spMkLst>
        </pc:spChg>
        <pc:spChg chg="add del">
          <ac:chgData name="Kyle Corbin" userId="edcaef5e-48cc-45dc-85ee-b9dd65d5744e" providerId="ADAL" clId="{EEA09E51-AD00-4F35-8B38-D658C0444A2A}" dt="2022-08-12T18:56:49.108" v="238" actId="26606"/>
          <ac:spMkLst>
            <pc:docMk/>
            <pc:sldMk cId="2976575521" sldId="268"/>
            <ac:spMk id="17" creationId="{A8DB9CD9-59B1-4D73-BC4C-98796A48EF9B}"/>
          </ac:spMkLst>
        </pc:spChg>
        <pc:spChg chg="add del">
          <ac:chgData name="Kyle Corbin" userId="edcaef5e-48cc-45dc-85ee-b9dd65d5744e" providerId="ADAL" clId="{EEA09E51-AD00-4F35-8B38-D658C0444A2A}" dt="2022-08-12T18:56:46.840" v="235" actId="26606"/>
          <ac:spMkLst>
            <pc:docMk/>
            <pc:sldMk cId="2976575521" sldId="268"/>
            <ac:spMk id="18" creationId="{C1DD1A8A-57D5-4A81-AD04-532B043C5611}"/>
          </ac:spMkLst>
        </pc:spChg>
        <pc:spChg chg="add del">
          <ac:chgData name="Kyle Corbin" userId="edcaef5e-48cc-45dc-85ee-b9dd65d5744e" providerId="ADAL" clId="{EEA09E51-AD00-4F35-8B38-D658C0444A2A}" dt="2022-08-12T18:56:49.108" v="238" actId="26606"/>
          <ac:spMkLst>
            <pc:docMk/>
            <pc:sldMk cId="2976575521" sldId="268"/>
            <ac:spMk id="19" creationId="{8874A6A9-41FF-4E33-AFA8-F9F81436A59E}"/>
          </ac:spMkLst>
        </pc:spChg>
        <pc:spChg chg="add del">
          <ac:chgData name="Kyle Corbin" userId="edcaef5e-48cc-45dc-85ee-b9dd65d5744e" providerId="ADAL" clId="{EEA09E51-AD00-4F35-8B38-D658C0444A2A}" dt="2022-08-12T18:56:46.840" v="235" actId="26606"/>
          <ac:spMkLst>
            <pc:docMk/>
            <pc:sldMk cId="2976575521" sldId="268"/>
            <ac:spMk id="20" creationId="{007891EC-4501-44ED-A8C8-B11B6DB767AB}"/>
          </ac:spMkLst>
        </pc:spChg>
        <pc:spChg chg="add del">
          <ac:chgData name="Kyle Corbin" userId="edcaef5e-48cc-45dc-85ee-b9dd65d5744e" providerId="ADAL" clId="{EEA09E51-AD00-4F35-8B38-D658C0444A2A}" dt="2022-08-12T18:57:03.117" v="250" actId="26606"/>
          <ac:spMkLst>
            <pc:docMk/>
            <pc:sldMk cId="2976575521" sldId="268"/>
            <ac:spMk id="25" creationId="{C4C9F2B0-1044-46EB-8AEB-C3BFFDE6C2CC}"/>
          </ac:spMkLst>
        </pc:spChg>
        <pc:spChg chg="add del">
          <ac:chgData name="Kyle Corbin" userId="edcaef5e-48cc-45dc-85ee-b9dd65d5744e" providerId="ADAL" clId="{EEA09E51-AD00-4F35-8B38-D658C0444A2A}" dt="2022-08-12T18:57:03.117" v="250" actId="26606"/>
          <ac:spMkLst>
            <pc:docMk/>
            <pc:sldMk cId="2976575521" sldId="268"/>
            <ac:spMk id="27" creationId="{D1B01BE8-EBAB-4286-84CC-EC07C7F957AC}"/>
          </ac:spMkLst>
        </pc:spChg>
        <pc:spChg chg="add del">
          <ac:chgData name="Kyle Corbin" userId="edcaef5e-48cc-45dc-85ee-b9dd65d5744e" providerId="ADAL" clId="{EEA09E51-AD00-4F35-8B38-D658C0444A2A}" dt="2022-08-12T18:56:50.199" v="240" actId="26606"/>
          <ac:spMkLst>
            <pc:docMk/>
            <pc:sldMk cId="2976575521" sldId="268"/>
            <ac:spMk id="30" creationId="{289ED1AA-8684-4D37-B208-8777E1A7780D}"/>
          </ac:spMkLst>
        </pc:spChg>
        <pc:spChg chg="add del">
          <ac:chgData name="Kyle Corbin" userId="edcaef5e-48cc-45dc-85ee-b9dd65d5744e" providerId="ADAL" clId="{EEA09E51-AD00-4F35-8B38-D658C0444A2A}" dt="2022-08-12T18:56:50.199" v="240" actId="26606"/>
          <ac:spMkLst>
            <pc:docMk/>
            <pc:sldMk cId="2976575521" sldId="268"/>
            <ac:spMk id="31" creationId="{4180E01B-B1F4-437C-807D-1C930718EE64}"/>
          </ac:spMkLst>
        </pc:spChg>
        <pc:spChg chg="add del">
          <ac:chgData name="Kyle Corbin" userId="edcaef5e-48cc-45dc-85ee-b9dd65d5744e" providerId="ADAL" clId="{EEA09E51-AD00-4F35-8B38-D658C0444A2A}" dt="2022-08-12T18:56:50.199" v="240" actId="26606"/>
          <ac:spMkLst>
            <pc:docMk/>
            <pc:sldMk cId="2976575521" sldId="268"/>
            <ac:spMk id="32" creationId="{41F77738-2AF0-4750-A0C7-F97C2C17590E}"/>
          </ac:spMkLst>
        </pc:spChg>
        <pc:spChg chg="add del">
          <ac:chgData name="Kyle Corbin" userId="edcaef5e-48cc-45dc-85ee-b9dd65d5744e" providerId="ADAL" clId="{EEA09E51-AD00-4F35-8B38-D658C0444A2A}" dt="2022-08-12T18:56:52.031" v="242" actId="26606"/>
          <ac:spMkLst>
            <pc:docMk/>
            <pc:sldMk cId="2976575521" sldId="268"/>
            <ac:spMk id="34" creationId="{73A25D70-4A55-4F72-B9C5-A69CDBF4DB42}"/>
          </ac:spMkLst>
        </pc:spChg>
        <pc:spChg chg="add del">
          <ac:chgData name="Kyle Corbin" userId="edcaef5e-48cc-45dc-85ee-b9dd65d5744e" providerId="ADAL" clId="{EEA09E51-AD00-4F35-8B38-D658C0444A2A}" dt="2022-08-12T18:56:52.031" v="242" actId="26606"/>
          <ac:spMkLst>
            <pc:docMk/>
            <pc:sldMk cId="2976575521" sldId="268"/>
            <ac:spMk id="35" creationId="{54957100-6D8B-4161-9F2F-C0A949EC84C4}"/>
          </ac:spMkLst>
        </pc:spChg>
        <pc:spChg chg="add del">
          <ac:chgData name="Kyle Corbin" userId="edcaef5e-48cc-45dc-85ee-b9dd65d5744e" providerId="ADAL" clId="{EEA09E51-AD00-4F35-8B38-D658C0444A2A}" dt="2022-08-12T18:56:52.031" v="242" actId="26606"/>
          <ac:spMkLst>
            <pc:docMk/>
            <pc:sldMk cId="2976575521" sldId="268"/>
            <ac:spMk id="36" creationId="{0BD8B065-EE51-4AE2-A94C-86249998FD7B}"/>
          </ac:spMkLst>
        </pc:spChg>
        <pc:spChg chg="add del">
          <ac:chgData name="Kyle Corbin" userId="edcaef5e-48cc-45dc-85ee-b9dd65d5744e" providerId="ADAL" clId="{EEA09E51-AD00-4F35-8B38-D658C0444A2A}" dt="2022-08-12T18:56:55.797" v="244" actId="26606"/>
          <ac:spMkLst>
            <pc:docMk/>
            <pc:sldMk cId="2976575521" sldId="268"/>
            <ac:spMk id="41" creationId="{5FB946D7-1CA4-446E-8795-007CACFDEB88}"/>
          </ac:spMkLst>
        </pc:spChg>
        <pc:spChg chg="add del">
          <ac:chgData name="Kyle Corbin" userId="edcaef5e-48cc-45dc-85ee-b9dd65d5744e" providerId="ADAL" clId="{EEA09E51-AD00-4F35-8B38-D658C0444A2A}" dt="2022-08-12T18:56:55.797" v="244" actId="26606"/>
          <ac:spMkLst>
            <pc:docMk/>
            <pc:sldMk cId="2976575521" sldId="268"/>
            <ac:spMk id="42" creationId="{192416F2-BC84-4D7C-80C6-6296C10C3819}"/>
          </ac:spMkLst>
        </pc:spChg>
        <pc:spChg chg="add del">
          <ac:chgData name="Kyle Corbin" userId="edcaef5e-48cc-45dc-85ee-b9dd65d5744e" providerId="ADAL" clId="{EEA09E51-AD00-4F35-8B38-D658C0444A2A}" dt="2022-08-12T18:57:00.533" v="248" actId="26606"/>
          <ac:spMkLst>
            <pc:docMk/>
            <pc:sldMk cId="2976575521" sldId="268"/>
            <ac:spMk id="47" creationId="{194A6B0C-8C4F-4A54-A0D6-AE599481586C}"/>
          </ac:spMkLst>
        </pc:spChg>
        <pc:spChg chg="add del">
          <ac:chgData name="Kyle Corbin" userId="edcaef5e-48cc-45dc-85ee-b9dd65d5744e" providerId="ADAL" clId="{EEA09E51-AD00-4F35-8B38-D658C0444A2A}" dt="2022-08-12T18:57:00.533" v="248" actId="26606"/>
          <ac:spMkLst>
            <pc:docMk/>
            <pc:sldMk cId="2976575521" sldId="268"/>
            <ac:spMk id="48" creationId="{A429DF74-9E63-4789-8989-B67CD7010857}"/>
          </ac:spMkLst>
        </pc:spChg>
        <pc:spChg chg="add del">
          <ac:chgData name="Kyle Corbin" userId="edcaef5e-48cc-45dc-85ee-b9dd65d5744e" providerId="ADAL" clId="{EEA09E51-AD00-4F35-8B38-D658C0444A2A}" dt="2022-08-12T18:57:03.117" v="250" actId="26606"/>
          <ac:spMkLst>
            <pc:docMk/>
            <pc:sldMk cId="2976575521" sldId="268"/>
            <ac:spMk id="52" creationId="{8C790BE2-4E4F-4AAF-81A2-4A6F4885EBE6}"/>
          </ac:spMkLst>
        </pc:spChg>
        <pc:spChg chg="add del">
          <ac:chgData name="Kyle Corbin" userId="edcaef5e-48cc-45dc-85ee-b9dd65d5744e" providerId="ADAL" clId="{EEA09E51-AD00-4F35-8B38-D658C0444A2A}" dt="2022-08-12T18:57:03.117" v="250" actId="26606"/>
          <ac:spMkLst>
            <pc:docMk/>
            <pc:sldMk cId="2976575521" sldId="268"/>
            <ac:spMk id="53" creationId="{D28B54C3-B57B-472A-B96E-1FCB67093DC2}"/>
          </ac:spMkLst>
        </pc:spChg>
        <pc:spChg chg="add del">
          <ac:chgData name="Kyle Corbin" userId="edcaef5e-48cc-45dc-85ee-b9dd65d5744e" providerId="ADAL" clId="{EEA09E51-AD00-4F35-8B38-D658C0444A2A}" dt="2022-08-12T18:57:03.117" v="250" actId="26606"/>
          <ac:spMkLst>
            <pc:docMk/>
            <pc:sldMk cId="2976575521" sldId="268"/>
            <ac:spMk id="54" creationId="{ED3707AD-8261-4357-9C64-EEC41E832582}"/>
          </ac:spMkLst>
        </pc:spChg>
        <pc:spChg chg="add del">
          <ac:chgData name="Kyle Corbin" userId="edcaef5e-48cc-45dc-85ee-b9dd65d5744e" providerId="ADAL" clId="{EEA09E51-AD00-4F35-8B38-D658C0444A2A}" dt="2022-08-12T18:57:03.117" v="250" actId="26606"/>
          <ac:spMkLst>
            <pc:docMk/>
            <pc:sldMk cId="2976575521" sldId="268"/>
            <ac:spMk id="55" creationId="{7DB3C429-F8DA-49B9-AF84-21996FCF78B5}"/>
          </ac:spMkLst>
        </pc:spChg>
        <pc:spChg chg="add del">
          <ac:chgData name="Kyle Corbin" userId="edcaef5e-48cc-45dc-85ee-b9dd65d5744e" providerId="ADAL" clId="{EEA09E51-AD00-4F35-8B38-D658C0444A2A}" dt="2022-08-12T18:57:03.117" v="250" actId="26606"/>
          <ac:spMkLst>
            <pc:docMk/>
            <pc:sldMk cId="2976575521" sldId="268"/>
            <ac:spMk id="56" creationId="{B810725C-984E-4EC2-A5FA-A193878CB858}"/>
          </ac:spMkLst>
        </pc:spChg>
        <pc:spChg chg="add del">
          <ac:chgData name="Kyle Corbin" userId="edcaef5e-48cc-45dc-85ee-b9dd65d5744e" providerId="ADAL" clId="{EEA09E51-AD00-4F35-8B38-D658C0444A2A}" dt="2022-08-12T18:57:12.844" v="252" actId="26606"/>
          <ac:spMkLst>
            <pc:docMk/>
            <pc:sldMk cId="2976575521" sldId="268"/>
            <ac:spMk id="58" creationId="{194A6B0C-8C4F-4A54-A0D6-AE599481586C}"/>
          </ac:spMkLst>
        </pc:spChg>
        <pc:spChg chg="add del">
          <ac:chgData name="Kyle Corbin" userId="edcaef5e-48cc-45dc-85ee-b9dd65d5744e" providerId="ADAL" clId="{EEA09E51-AD00-4F35-8B38-D658C0444A2A}" dt="2022-08-12T18:57:12.844" v="252" actId="26606"/>
          <ac:spMkLst>
            <pc:docMk/>
            <pc:sldMk cId="2976575521" sldId="268"/>
            <ac:spMk id="59" creationId="{A429DF74-9E63-4789-8989-B67CD7010857}"/>
          </ac:spMkLst>
        </pc:spChg>
        <pc:spChg chg="add del">
          <ac:chgData name="Kyle Corbin" userId="edcaef5e-48cc-45dc-85ee-b9dd65d5744e" providerId="ADAL" clId="{EEA09E51-AD00-4F35-8B38-D658C0444A2A}" dt="2022-08-12T18:57:16.548" v="254" actId="26606"/>
          <ac:spMkLst>
            <pc:docMk/>
            <pc:sldMk cId="2976575521" sldId="268"/>
            <ac:spMk id="63" creationId="{289ED1AA-8684-4D37-B208-8777E1A7780D}"/>
          </ac:spMkLst>
        </pc:spChg>
        <pc:spChg chg="add del">
          <ac:chgData name="Kyle Corbin" userId="edcaef5e-48cc-45dc-85ee-b9dd65d5744e" providerId="ADAL" clId="{EEA09E51-AD00-4F35-8B38-D658C0444A2A}" dt="2022-08-12T18:57:16.548" v="254" actId="26606"/>
          <ac:spMkLst>
            <pc:docMk/>
            <pc:sldMk cId="2976575521" sldId="268"/>
            <ac:spMk id="64" creationId="{4180E01B-B1F4-437C-807D-1C930718EE64}"/>
          </ac:spMkLst>
        </pc:spChg>
        <pc:spChg chg="add del">
          <ac:chgData name="Kyle Corbin" userId="edcaef5e-48cc-45dc-85ee-b9dd65d5744e" providerId="ADAL" clId="{EEA09E51-AD00-4F35-8B38-D658C0444A2A}" dt="2022-08-12T18:57:16.548" v="254" actId="26606"/>
          <ac:spMkLst>
            <pc:docMk/>
            <pc:sldMk cId="2976575521" sldId="268"/>
            <ac:spMk id="65" creationId="{41F77738-2AF0-4750-A0C7-F97C2C17590E}"/>
          </ac:spMkLst>
        </pc:spChg>
        <pc:spChg chg="add del">
          <ac:chgData name="Kyle Corbin" userId="edcaef5e-48cc-45dc-85ee-b9dd65d5744e" providerId="ADAL" clId="{EEA09E51-AD00-4F35-8B38-D658C0444A2A}" dt="2022-08-12T18:57:19.267" v="257" actId="26606"/>
          <ac:spMkLst>
            <pc:docMk/>
            <pc:sldMk cId="2976575521" sldId="268"/>
            <ac:spMk id="67" creationId="{A8DB9CD9-59B1-4D73-BC4C-98796A48EF9B}"/>
          </ac:spMkLst>
        </pc:spChg>
        <pc:spChg chg="add del">
          <ac:chgData name="Kyle Corbin" userId="edcaef5e-48cc-45dc-85ee-b9dd65d5744e" providerId="ADAL" clId="{EEA09E51-AD00-4F35-8B38-D658C0444A2A}" dt="2022-08-12T18:57:19.267" v="257" actId="26606"/>
          <ac:spMkLst>
            <pc:docMk/>
            <pc:sldMk cId="2976575521" sldId="268"/>
            <ac:spMk id="68" creationId="{8874A6A9-41FF-4E33-AFA8-F9F81436A59E}"/>
          </ac:spMkLst>
        </pc:spChg>
        <pc:spChg chg="add del">
          <ac:chgData name="Kyle Corbin" userId="edcaef5e-48cc-45dc-85ee-b9dd65d5744e" providerId="ADAL" clId="{EEA09E51-AD00-4F35-8B38-D658C0444A2A}" dt="2022-08-12T18:57:21.657" v="260" actId="26606"/>
          <ac:spMkLst>
            <pc:docMk/>
            <pc:sldMk cId="2976575521" sldId="268"/>
            <ac:spMk id="74" creationId="{C1DD1A8A-57D5-4A81-AD04-532B043C5611}"/>
          </ac:spMkLst>
        </pc:spChg>
        <pc:spChg chg="add del">
          <ac:chgData name="Kyle Corbin" userId="edcaef5e-48cc-45dc-85ee-b9dd65d5744e" providerId="ADAL" clId="{EEA09E51-AD00-4F35-8B38-D658C0444A2A}" dt="2022-08-12T18:57:21.657" v="260" actId="26606"/>
          <ac:spMkLst>
            <pc:docMk/>
            <pc:sldMk cId="2976575521" sldId="268"/>
            <ac:spMk id="76" creationId="{007891EC-4501-44ED-A8C8-B11B6DB767AB}"/>
          </ac:spMkLst>
        </pc:spChg>
        <pc:spChg chg="add del">
          <ac:chgData name="Kyle Corbin" userId="edcaef5e-48cc-45dc-85ee-b9dd65d5744e" providerId="ADAL" clId="{EEA09E51-AD00-4F35-8B38-D658C0444A2A}" dt="2022-08-12T18:58:19.323" v="275" actId="26606"/>
          <ac:spMkLst>
            <pc:docMk/>
            <pc:sldMk cId="2976575521" sldId="268"/>
            <ac:spMk id="78" creationId="{A8DB9CD9-59B1-4D73-BC4C-98796A48EF9B}"/>
          </ac:spMkLst>
        </pc:spChg>
        <pc:spChg chg="add del">
          <ac:chgData name="Kyle Corbin" userId="edcaef5e-48cc-45dc-85ee-b9dd65d5744e" providerId="ADAL" clId="{EEA09E51-AD00-4F35-8B38-D658C0444A2A}" dt="2022-08-12T18:58:19.323" v="275" actId="26606"/>
          <ac:spMkLst>
            <pc:docMk/>
            <pc:sldMk cId="2976575521" sldId="268"/>
            <ac:spMk id="79" creationId="{8874A6A9-41FF-4E33-AFA8-F9F81436A59E}"/>
          </ac:spMkLst>
        </pc:spChg>
        <pc:spChg chg="add">
          <ac:chgData name="Kyle Corbin" userId="edcaef5e-48cc-45dc-85ee-b9dd65d5744e" providerId="ADAL" clId="{EEA09E51-AD00-4F35-8B38-D658C0444A2A}" dt="2022-08-12T18:58:19.323" v="275" actId="26606"/>
          <ac:spMkLst>
            <pc:docMk/>
            <pc:sldMk cId="2976575521" sldId="268"/>
            <ac:spMk id="89" creationId="{FCEC2294-5A7B-45E5-9251-C1AA89F4ADCF}"/>
          </ac:spMkLst>
        </pc:spChg>
        <pc:grpChg chg="add del">
          <ac:chgData name="Kyle Corbin" userId="edcaef5e-48cc-45dc-85ee-b9dd65d5744e" providerId="ADAL" clId="{EEA09E51-AD00-4F35-8B38-D658C0444A2A}" dt="2022-08-12T18:56:49.108" v="238" actId="26606"/>
          <ac:grpSpMkLst>
            <pc:docMk/>
            <pc:sldMk cId="2976575521" sldId="268"/>
            <ac:grpSpMk id="21" creationId="{721D730E-1F97-4071-B143-B05E6D2599BC}"/>
          </ac:grpSpMkLst>
        </pc:grpChg>
        <pc:grpChg chg="add del">
          <ac:chgData name="Kyle Corbin" userId="edcaef5e-48cc-45dc-85ee-b9dd65d5744e" providerId="ADAL" clId="{EEA09E51-AD00-4F35-8B38-D658C0444A2A}" dt="2022-08-12T18:56:52.031" v="242" actId="26606"/>
          <ac:grpSpMkLst>
            <pc:docMk/>
            <pc:sldMk cId="2976575521" sldId="268"/>
            <ac:grpSpMk id="23" creationId="{18999293-B054-4B57-A26F-D04C2BB11338}"/>
          </ac:grpSpMkLst>
        </pc:grpChg>
        <pc:grpChg chg="add del">
          <ac:chgData name="Kyle Corbin" userId="edcaef5e-48cc-45dc-85ee-b9dd65d5744e" providerId="ADAL" clId="{EEA09E51-AD00-4F35-8B38-D658C0444A2A}" dt="2022-08-12T18:56:52.031" v="242" actId="26606"/>
          <ac:grpSpMkLst>
            <pc:docMk/>
            <pc:sldMk cId="2976575521" sldId="268"/>
            <ac:grpSpMk id="29" creationId="{761945C4-D997-42F3-B59A-984CF0066715}"/>
          </ac:grpSpMkLst>
        </pc:grpChg>
        <pc:grpChg chg="add del">
          <ac:chgData name="Kyle Corbin" userId="edcaef5e-48cc-45dc-85ee-b9dd65d5744e" providerId="ADAL" clId="{EEA09E51-AD00-4F35-8B38-D658C0444A2A}" dt="2022-08-12T18:57:00.533" v="248" actId="26606"/>
          <ac:grpSpMkLst>
            <pc:docMk/>
            <pc:sldMk cId="2976575521" sldId="268"/>
            <ac:grpSpMk id="49" creationId="{102A1009-FCAE-4CE9-98DA-2523F93A9016}"/>
          </ac:grpSpMkLst>
        </pc:grpChg>
        <pc:grpChg chg="add del">
          <ac:chgData name="Kyle Corbin" userId="edcaef5e-48cc-45dc-85ee-b9dd65d5744e" providerId="ADAL" clId="{EEA09E51-AD00-4F35-8B38-D658C0444A2A}" dt="2022-08-12T18:57:12.844" v="252" actId="26606"/>
          <ac:grpSpMkLst>
            <pc:docMk/>
            <pc:sldMk cId="2976575521" sldId="268"/>
            <ac:grpSpMk id="60" creationId="{102A1009-FCAE-4CE9-98DA-2523F93A9016}"/>
          </ac:grpSpMkLst>
        </pc:grpChg>
        <pc:grpChg chg="add del">
          <ac:chgData name="Kyle Corbin" userId="edcaef5e-48cc-45dc-85ee-b9dd65d5744e" providerId="ADAL" clId="{EEA09E51-AD00-4F35-8B38-D658C0444A2A}" dt="2022-08-12T18:57:19.267" v="257" actId="26606"/>
          <ac:grpSpMkLst>
            <pc:docMk/>
            <pc:sldMk cId="2976575521" sldId="268"/>
            <ac:grpSpMk id="69" creationId="{721D730E-1F97-4071-B143-B05E6D2599BC}"/>
          </ac:grpSpMkLst>
        </pc:grpChg>
        <pc:grpChg chg="add del">
          <ac:chgData name="Kyle Corbin" userId="edcaef5e-48cc-45dc-85ee-b9dd65d5744e" providerId="ADAL" clId="{EEA09E51-AD00-4F35-8B38-D658C0444A2A}" dt="2022-08-12T18:58:19.323" v="275" actId="26606"/>
          <ac:grpSpMkLst>
            <pc:docMk/>
            <pc:sldMk cId="2976575521" sldId="268"/>
            <ac:grpSpMk id="80" creationId="{721D730E-1F97-4071-B143-B05E6D2599BC}"/>
          </ac:grpSpMkLst>
        </pc:grpChg>
        <pc:picChg chg="del">
          <ac:chgData name="Kyle Corbin" userId="edcaef5e-48cc-45dc-85ee-b9dd65d5744e" providerId="ADAL" clId="{EEA09E51-AD00-4F35-8B38-D658C0444A2A}" dt="2022-08-12T18:54:42.428" v="101" actId="478"/>
          <ac:picMkLst>
            <pc:docMk/>
            <pc:sldMk cId="2976575521" sldId="268"/>
            <ac:picMk id="5" creationId="{080915B0-01D9-1840-A704-690AC4DA5B3D}"/>
          </ac:picMkLst>
        </pc:picChg>
        <pc:picChg chg="del">
          <ac:chgData name="Kyle Corbin" userId="edcaef5e-48cc-45dc-85ee-b9dd65d5744e" providerId="ADAL" clId="{EEA09E51-AD00-4F35-8B38-D658C0444A2A}" dt="2022-08-12T18:54:08.456" v="98" actId="478"/>
          <ac:picMkLst>
            <pc:docMk/>
            <pc:sldMk cId="2976575521" sldId="268"/>
            <ac:picMk id="7" creationId="{195211AE-1598-4C07-831A-BDD439276D6F}"/>
          </ac:picMkLst>
        </pc:picChg>
        <pc:picChg chg="add del">
          <ac:chgData name="Kyle Corbin" userId="edcaef5e-48cc-45dc-85ee-b9dd65d5744e" providerId="ADAL" clId="{EEA09E51-AD00-4F35-8B38-D658C0444A2A}" dt="2022-08-12T18:56:46.840" v="235" actId="26606"/>
          <ac:picMkLst>
            <pc:docMk/>
            <pc:sldMk cId="2976575521" sldId="268"/>
            <ac:picMk id="14" creationId="{B8BA295E-A035-7801-3CA8-A31B4A55273A}"/>
          </ac:picMkLst>
        </pc:picChg>
        <pc:picChg chg="add del">
          <ac:chgData name="Kyle Corbin" userId="edcaef5e-48cc-45dc-85ee-b9dd65d5744e" providerId="ADAL" clId="{EEA09E51-AD00-4F35-8B38-D658C0444A2A}" dt="2022-08-12T18:56:58.232" v="246" actId="26606"/>
          <ac:picMkLst>
            <pc:docMk/>
            <pc:sldMk cId="2976575521" sldId="268"/>
            <ac:picMk id="45" creationId="{83BB0252-A111-BA67-C1E7-2CBED2A17DDB}"/>
          </ac:picMkLst>
        </pc:picChg>
        <pc:picChg chg="add del">
          <ac:chgData name="Kyle Corbin" userId="edcaef5e-48cc-45dc-85ee-b9dd65d5744e" providerId="ADAL" clId="{EEA09E51-AD00-4F35-8B38-D658C0444A2A}" dt="2022-08-12T18:57:21.657" v="260" actId="26606"/>
          <ac:picMkLst>
            <pc:docMk/>
            <pc:sldMk cId="2976575521" sldId="268"/>
            <ac:picMk id="75" creationId="{B8BA295E-A035-7801-3CA8-A31B4A55273A}"/>
          </ac:picMkLst>
        </pc:picChg>
        <pc:picChg chg="add">
          <ac:chgData name="Kyle Corbin" userId="edcaef5e-48cc-45dc-85ee-b9dd65d5744e" providerId="ADAL" clId="{EEA09E51-AD00-4F35-8B38-D658C0444A2A}" dt="2022-08-12T18:58:19.323" v="275" actId="26606"/>
          <ac:picMkLst>
            <pc:docMk/>
            <pc:sldMk cId="2976575521" sldId="268"/>
            <ac:picMk id="85" creationId="{175B5E76-BBD9-E497-933A-DD15E529315B}"/>
          </ac:picMkLst>
        </pc:picChg>
        <pc:cxnChg chg="add del">
          <ac:chgData name="Kyle Corbin" userId="edcaef5e-48cc-45dc-85ee-b9dd65d5744e" providerId="ADAL" clId="{EEA09E51-AD00-4F35-8B38-D658C0444A2A}" dt="2022-08-12T18:56:55.797" v="244" actId="26606"/>
          <ac:cxnSpMkLst>
            <pc:docMk/>
            <pc:sldMk cId="2976575521" sldId="268"/>
            <ac:cxnSpMk id="43" creationId="{2330623A-AB89-4E04-AC9A-2BAFBF85AE3A}"/>
          </ac:cxnSpMkLst>
        </pc:cxnChg>
        <pc:cxnChg chg="add">
          <ac:chgData name="Kyle Corbin" userId="edcaef5e-48cc-45dc-85ee-b9dd65d5744e" providerId="ADAL" clId="{EEA09E51-AD00-4F35-8B38-D658C0444A2A}" dt="2022-08-12T18:58:19.323" v="275" actId="26606"/>
          <ac:cxnSpMkLst>
            <pc:docMk/>
            <pc:sldMk cId="2976575521" sldId="268"/>
            <ac:cxnSpMk id="91" creationId="{67182200-4859-4C8D-BCBB-55B245C28BA3}"/>
          </ac:cxnSpMkLst>
        </pc:cxnChg>
      </pc:sldChg>
      <pc:sldChg chg="del">
        <pc:chgData name="Kyle Corbin" userId="edcaef5e-48cc-45dc-85ee-b9dd65d5744e" providerId="ADAL" clId="{EEA09E51-AD00-4F35-8B38-D658C0444A2A}" dt="2022-08-12T18:50:21.916" v="90" actId="47"/>
        <pc:sldMkLst>
          <pc:docMk/>
          <pc:sldMk cId="4105665213" sldId="700"/>
        </pc:sldMkLst>
      </pc:sldChg>
      <pc:sldChg chg="del">
        <pc:chgData name="Kyle Corbin" userId="edcaef5e-48cc-45dc-85ee-b9dd65d5744e" providerId="ADAL" clId="{EEA09E51-AD00-4F35-8B38-D658C0444A2A}" dt="2022-08-12T18:50:32.808" v="92" actId="47"/>
        <pc:sldMkLst>
          <pc:docMk/>
          <pc:sldMk cId="2949940186" sldId="701"/>
        </pc:sldMkLst>
      </pc:sldChg>
      <pc:sldChg chg="del">
        <pc:chgData name="Kyle Corbin" userId="edcaef5e-48cc-45dc-85ee-b9dd65d5744e" providerId="ADAL" clId="{EEA09E51-AD00-4F35-8B38-D658C0444A2A}" dt="2022-08-12T18:50:52.224" v="95" actId="47"/>
        <pc:sldMkLst>
          <pc:docMk/>
          <pc:sldMk cId="3767289934" sldId="713"/>
        </pc:sldMkLst>
      </pc:sldChg>
      <pc:sldChg chg="ord modTransition">
        <pc:chgData name="Kyle Corbin" userId="edcaef5e-48cc-45dc-85ee-b9dd65d5744e" providerId="ADAL" clId="{EEA09E51-AD00-4F35-8B38-D658C0444A2A}" dt="2022-08-14T17:49:06.884" v="942"/>
        <pc:sldMkLst>
          <pc:docMk/>
          <pc:sldMk cId="2327415527" sldId="715"/>
        </pc:sldMkLst>
      </pc:sldChg>
      <pc:sldChg chg="del">
        <pc:chgData name="Kyle Corbin" userId="edcaef5e-48cc-45dc-85ee-b9dd65d5744e" providerId="ADAL" clId="{EEA09E51-AD00-4F35-8B38-D658C0444A2A}" dt="2022-08-12T18:50:09.092" v="89" actId="47"/>
        <pc:sldMkLst>
          <pc:docMk/>
          <pc:sldMk cId="3641480165" sldId="717"/>
        </pc:sldMkLst>
      </pc:sldChg>
      <pc:sldChg chg="modSp mod ord modTransition">
        <pc:chgData name="Kyle Corbin" userId="edcaef5e-48cc-45dc-85ee-b9dd65d5744e" providerId="ADAL" clId="{EEA09E51-AD00-4F35-8B38-D658C0444A2A}" dt="2022-08-14T17:48:55.985" v="941"/>
        <pc:sldMkLst>
          <pc:docMk/>
          <pc:sldMk cId="1851655292" sldId="729"/>
        </pc:sldMkLst>
        <pc:spChg chg="mod">
          <ac:chgData name="Kyle Corbin" userId="edcaef5e-48cc-45dc-85ee-b9dd65d5744e" providerId="ADAL" clId="{EEA09E51-AD00-4F35-8B38-D658C0444A2A}" dt="2022-08-12T13:55:49.078" v="26" actId="20577"/>
          <ac:spMkLst>
            <pc:docMk/>
            <pc:sldMk cId="1851655292" sldId="729"/>
            <ac:spMk id="4" creationId="{67DCEBA7-CD40-2B4D-AF8E-CB79CE1127FA}"/>
          </ac:spMkLst>
        </pc:spChg>
      </pc:sldChg>
      <pc:sldChg chg="del">
        <pc:chgData name="Kyle Corbin" userId="edcaef5e-48cc-45dc-85ee-b9dd65d5744e" providerId="ADAL" clId="{EEA09E51-AD00-4F35-8B38-D658C0444A2A}" dt="2022-08-12T18:50:26.832" v="91" actId="47"/>
        <pc:sldMkLst>
          <pc:docMk/>
          <pc:sldMk cId="2644723906" sldId="731"/>
        </pc:sldMkLst>
      </pc:sldChg>
      <pc:sldChg chg="del">
        <pc:chgData name="Kyle Corbin" userId="edcaef5e-48cc-45dc-85ee-b9dd65d5744e" providerId="ADAL" clId="{EEA09E51-AD00-4F35-8B38-D658C0444A2A}" dt="2022-08-14T17:14:14.295" v="522" actId="47"/>
        <pc:sldMkLst>
          <pc:docMk/>
          <pc:sldMk cId="1066696487" sldId="732"/>
        </pc:sldMkLst>
      </pc:sldChg>
      <pc:sldChg chg="addSp delSp modSp add mod ord setBg setClrOvrMap">
        <pc:chgData name="Kyle Corbin" userId="edcaef5e-48cc-45dc-85ee-b9dd65d5744e" providerId="ADAL" clId="{EEA09E51-AD00-4F35-8B38-D658C0444A2A}" dt="2022-08-15T17:21:36.739" v="996" actId="20577"/>
        <pc:sldMkLst>
          <pc:docMk/>
          <pc:sldMk cId="1835640551" sldId="735"/>
        </pc:sldMkLst>
        <pc:spChg chg="del mod">
          <ac:chgData name="Kyle Corbin" userId="edcaef5e-48cc-45dc-85ee-b9dd65d5744e" providerId="ADAL" clId="{EEA09E51-AD00-4F35-8B38-D658C0444A2A}" dt="2022-08-12T18:47:19.590" v="32" actId="478"/>
          <ac:spMkLst>
            <pc:docMk/>
            <pc:sldMk cId="1835640551" sldId="735"/>
            <ac:spMk id="4" creationId="{C79903DD-D319-F937-5E8B-BAC782A1E956}"/>
          </ac:spMkLst>
        </pc:spChg>
        <pc:spChg chg="mod ord">
          <ac:chgData name="Kyle Corbin" userId="edcaef5e-48cc-45dc-85ee-b9dd65d5744e" providerId="ADAL" clId="{EEA09E51-AD00-4F35-8B38-D658C0444A2A}" dt="2022-08-15T17:21:36.739" v="996" actId="20577"/>
          <ac:spMkLst>
            <pc:docMk/>
            <pc:sldMk cId="1835640551" sldId="735"/>
            <ac:spMk id="9" creationId="{368E5DF3-0256-707D-D0E8-8843381B3816}"/>
          </ac:spMkLst>
        </pc:spChg>
        <pc:spChg chg="mod ord">
          <ac:chgData name="Kyle Corbin" userId="edcaef5e-48cc-45dc-85ee-b9dd65d5744e" providerId="ADAL" clId="{EEA09E51-AD00-4F35-8B38-D658C0444A2A}" dt="2022-08-14T17:19:42.109" v="569" actId="6549"/>
          <ac:spMkLst>
            <pc:docMk/>
            <pc:sldMk cId="1835640551" sldId="735"/>
            <ac:spMk id="10" creationId="{F880FF09-5D37-2610-EBBE-EF2789FAE069}"/>
          </ac:spMkLst>
        </pc:spChg>
        <pc:spChg chg="ord">
          <ac:chgData name="Kyle Corbin" userId="edcaef5e-48cc-45dc-85ee-b9dd65d5744e" providerId="ADAL" clId="{EEA09E51-AD00-4F35-8B38-D658C0444A2A}" dt="2022-08-14T17:19:15.458" v="562" actId="26606"/>
          <ac:spMkLst>
            <pc:docMk/>
            <pc:sldMk cId="1835640551" sldId="735"/>
            <ac:spMk id="20" creationId="{597BC0DF-2E94-1E36-9BBE-2F73BA53747B}"/>
          </ac:spMkLst>
        </pc:spChg>
        <pc:spChg chg="add del">
          <ac:chgData name="Kyle Corbin" userId="edcaef5e-48cc-45dc-85ee-b9dd65d5744e" providerId="ADAL" clId="{EEA09E51-AD00-4F35-8B38-D658C0444A2A}" dt="2022-08-14T17:18:42.019" v="553" actId="26606"/>
          <ac:spMkLst>
            <pc:docMk/>
            <pc:sldMk cId="1835640551" sldId="735"/>
            <ac:spMk id="25" creationId="{F13C74B1-5B17-4795-BED0-7140497B445A}"/>
          </ac:spMkLst>
        </pc:spChg>
        <pc:spChg chg="add del">
          <ac:chgData name="Kyle Corbin" userId="edcaef5e-48cc-45dc-85ee-b9dd65d5744e" providerId="ADAL" clId="{EEA09E51-AD00-4F35-8B38-D658C0444A2A}" dt="2022-08-14T17:18:42.019" v="553" actId="26606"/>
          <ac:spMkLst>
            <pc:docMk/>
            <pc:sldMk cId="1835640551" sldId="735"/>
            <ac:spMk id="27" creationId="{D4974D33-8DC5-464E-8C6D-BE58F0669C17}"/>
          </ac:spMkLst>
        </pc:spChg>
        <pc:spChg chg="add del">
          <ac:chgData name="Kyle Corbin" userId="edcaef5e-48cc-45dc-85ee-b9dd65d5744e" providerId="ADAL" clId="{EEA09E51-AD00-4F35-8B38-D658C0444A2A}" dt="2022-08-14T17:18:53.785" v="555" actId="26606"/>
          <ac:spMkLst>
            <pc:docMk/>
            <pc:sldMk cId="1835640551" sldId="735"/>
            <ac:spMk id="29" creationId="{4F74D28C-3268-4E35-8EE1-D92CB4A85A7D}"/>
          </ac:spMkLst>
        </pc:spChg>
        <pc:spChg chg="add del">
          <ac:chgData name="Kyle Corbin" userId="edcaef5e-48cc-45dc-85ee-b9dd65d5744e" providerId="ADAL" clId="{EEA09E51-AD00-4F35-8B38-D658C0444A2A}" dt="2022-08-14T17:18:56.081" v="557" actId="26606"/>
          <ac:spMkLst>
            <pc:docMk/>
            <pc:sldMk cId="1835640551" sldId="735"/>
            <ac:spMk id="31" creationId="{F13C74B1-5B17-4795-BED0-7140497B445A}"/>
          </ac:spMkLst>
        </pc:spChg>
        <pc:spChg chg="add del">
          <ac:chgData name="Kyle Corbin" userId="edcaef5e-48cc-45dc-85ee-b9dd65d5744e" providerId="ADAL" clId="{EEA09E51-AD00-4F35-8B38-D658C0444A2A}" dt="2022-08-14T17:18:56.081" v="557" actId="26606"/>
          <ac:spMkLst>
            <pc:docMk/>
            <pc:sldMk cId="1835640551" sldId="735"/>
            <ac:spMk id="32" creationId="{D4974D33-8DC5-464E-8C6D-BE58F0669C17}"/>
          </ac:spMkLst>
        </pc:spChg>
        <pc:spChg chg="add del">
          <ac:chgData name="Kyle Corbin" userId="edcaef5e-48cc-45dc-85ee-b9dd65d5744e" providerId="ADAL" clId="{EEA09E51-AD00-4F35-8B38-D658C0444A2A}" dt="2022-08-14T17:19:08.940" v="559" actId="26606"/>
          <ac:spMkLst>
            <pc:docMk/>
            <pc:sldMk cId="1835640551" sldId="735"/>
            <ac:spMk id="33" creationId="{38FAA1A1-D861-433F-88FA-1E9D6FD31D11}"/>
          </ac:spMkLst>
        </pc:spChg>
        <pc:spChg chg="add del">
          <ac:chgData name="Kyle Corbin" userId="edcaef5e-48cc-45dc-85ee-b9dd65d5744e" providerId="ADAL" clId="{EEA09E51-AD00-4F35-8B38-D658C0444A2A}" dt="2022-08-14T17:19:08.940" v="559" actId="26606"/>
          <ac:spMkLst>
            <pc:docMk/>
            <pc:sldMk cId="1835640551" sldId="735"/>
            <ac:spMk id="34" creationId="{2E17E911-875F-4DE5-8699-99D9F1805A5D}"/>
          </ac:spMkLst>
        </pc:spChg>
        <pc:spChg chg="add del">
          <ac:chgData name="Kyle Corbin" userId="edcaef5e-48cc-45dc-85ee-b9dd65d5744e" providerId="ADAL" clId="{EEA09E51-AD00-4F35-8B38-D658C0444A2A}" dt="2022-08-14T17:19:08.940" v="559" actId="26606"/>
          <ac:spMkLst>
            <pc:docMk/>
            <pc:sldMk cId="1835640551" sldId="735"/>
            <ac:spMk id="35" creationId="{8D71EDA1-87BF-4D5D-AB79-F346FD19278A}"/>
          </ac:spMkLst>
        </pc:spChg>
        <pc:spChg chg="add del">
          <ac:chgData name="Kyle Corbin" userId="edcaef5e-48cc-45dc-85ee-b9dd65d5744e" providerId="ADAL" clId="{EEA09E51-AD00-4F35-8B38-D658C0444A2A}" dt="2022-08-14T17:19:08.940" v="559" actId="26606"/>
          <ac:spMkLst>
            <pc:docMk/>
            <pc:sldMk cId="1835640551" sldId="735"/>
            <ac:spMk id="36" creationId="{CD9FE4EF-C4D8-49A0-B2FF-81D8DB7D8A24}"/>
          </ac:spMkLst>
        </pc:spChg>
        <pc:spChg chg="add del">
          <ac:chgData name="Kyle Corbin" userId="edcaef5e-48cc-45dc-85ee-b9dd65d5744e" providerId="ADAL" clId="{EEA09E51-AD00-4F35-8B38-D658C0444A2A}" dt="2022-08-14T17:19:08.940" v="559" actId="26606"/>
          <ac:spMkLst>
            <pc:docMk/>
            <pc:sldMk cId="1835640551" sldId="735"/>
            <ac:spMk id="37" creationId="{4300840D-0A0B-4512-BACA-B439D5B9C57C}"/>
          </ac:spMkLst>
        </pc:spChg>
        <pc:spChg chg="add del">
          <ac:chgData name="Kyle Corbin" userId="edcaef5e-48cc-45dc-85ee-b9dd65d5744e" providerId="ADAL" clId="{EEA09E51-AD00-4F35-8B38-D658C0444A2A}" dt="2022-08-14T17:19:08.940" v="559" actId="26606"/>
          <ac:spMkLst>
            <pc:docMk/>
            <pc:sldMk cId="1835640551" sldId="735"/>
            <ac:spMk id="38" creationId="{D2B78728-A580-49A7-84F9-6EF6F583ADE0}"/>
          </ac:spMkLst>
        </pc:spChg>
        <pc:spChg chg="add del">
          <ac:chgData name="Kyle Corbin" userId="edcaef5e-48cc-45dc-85ee-b9dd65d5744e" providerId="ADAL" clId="{EEA09E51-AD00-4F35-8B38-D658C0444A2A}" dt="2022-08-14T17:19:15.453" v="561" actId="26606"/>
          <ac:spMkLst>
            <pc:docMk/>
            <pc:sldMk cId="1835640551" sldId="735"/>
            <ac:spMk id="40" creationId="{C232B152-3720-4D3B-97ED-45CE5483F16F}"/>
          </ac:spMkLst>
        </pc:spChg>
        <pc:spChg chg="add del">
          <ac:chgData name="Kyle Corbin" userId="edcaef5e-48cc-45dc-85ee-b9dd65d5744e" providerId="ADAL" clId="{EEA09E51-AD00-4F35-8B38-D658C0444A2A}" dt="2022-08-14T17:19:15.453" v="561" actId="26606"/>
          <ac:spMkLst>
            <pc:docMk/>
            <pc:sldMk cId="1835640551" sldId="735"/>
            <ac:spMk id="41" creationId="{11BAB570-FF10-4E96-8A3F-FA9804702B89}"/>
          </ac:spMkLst>
        </pc:spChg>
        <pc:spChg chg="add del">
          <ac:chgData name="Kyle Corbin" userId="edcaef5e-48cc-45dc-85ee-b9dd65d5744e" providerId="ADAL" clId="{EEA09E51-AD00-4F35-8B38-D658C0444A2A}" dt="2022-08-14T17:19:15.453" v="561" actId="26606"/>
          <ac:spMkLst>
            <pc:docMk/>
            <pc:sldMk cId="1835640551" sldId="735"/>
            <ac:spMk id="42" creationId="{4B9FAFB2-BEB5-4848-8018-BCAD99E2E1AA}"/>
          </ac:spMkLst>
        </pc:spChg>
        <pc:picChg chg="mod ord">
          <ac:chgData name="Kyle Corbin" userId="edcaef5e-48cc-45dc-85ee-b9dd65d5744e" providerId="ADAL" clId="{EEA09E51-AD00-4F35-8B38-D658C0444A2A}" dt="2022-08-14T17:19:15.458" v="562" actId="26606"/>
          <ac:picMkLst>
            <pc:docMk/>
            <pc:sldMk cId="1835640551" sldId="735"/>
            <ac:picMk id="3" creationId="{BD2CFAD6-2B58-D42B-E692-D88673E0F6FA}"/>
          </ac:picMkLst>
        </pc:picChg>
      </pc:sldChg>
      <pc:sldChg chg="modSp del mod">
        <pc:chgData name="Kyle Corbin" userId="edcaef5e-48cc-45dc-85ee-b9dd65d5744e" providerId="ADAL" clId="{EEA09E51-AD00-4F35-8B38-D658C0444A2A}" dt="2022-08-12T18:51:10.662" v="97" actId="47"/>
        <pc:sldMkLst>
          <pc:docMk/>
          <pc:sldMk cId="1598433111" sldId="761"/>
        </pc:sldMkLst>
        <pc:picChg chg="mod">
          <ac:chgData name="Kyle Corbin" userId="edcaef5e-48cc-45dc-85ee-b9dd65d5744e" providerId="ADAL" clId="{EEA09E51-AD00-4F35-8B38-D658C0444A2A}" dt="2022-08-12T18:47:00.723" v="30" actId="1076"/>
          <ac:picMkLst>
            <pc:docMk/>
            <pc:sldMk cId="1598433111" sldId="761"/>
            <ac:picMk id="6" creationId="{67EC709A-B234-4DD5-9EB7-4470E1C72134}"/>
          </ac:picMkLst>
        </pc:picChg>
      </pc:sldChg>
      <pc:sldChg chg="del">
        <pc:chgData name="Kyle Corbin" userId="edcaef5e-48cc-45dc-85ee-b9dd65d5744e" providerId="ADAL" clId="{EEA09E51-AD00-4F35-8B38-D658C0444A2A}" dt="2022-08-12T18:50:43.455" v="93" actId="47"/>
        <pc:sldMkLst>
          <pc:docMk/>
          <pc:sldMk cId="4037334638" sldId="774"/>
        </pc:sldMkLst>
      </pc:sldChg>
      <pc:sldChg chg="delSp modSp mod">
        <pc:chgData name="Kyle Corbin" userId="edcaef5e-48cc-45dc-85ee-b9dd65d5744e" providerId="ADAL" clId="{EEA09E51-AD00-4F35-8B38-D658C0444A2A}" dt="2022-08-14T17:18:15.176" v="551" actId="6549"/>
        <pc:sldMkLst>
          <pc:docMk/>
          <pc:sldMk cId="3134520860" sldId="784"/>
        </pc:sldMkLst>
        <pc:spChg chg="del mod">
          <ac:chgData name="Kyle Corbin" userId="edcaef5e-48cc-45dc-85ee-b9dd65d5744e" providerId="ADAL" clId="{EEA09E51-AD00-4F35-8B38-D658C0444A2A}" dt="2022-08-14T17:18:09.228" v="541" actId="478"/>
          <ac:spMkLst>
            <pc:docMk/>
            <pc:sldMk cId="3134520860" sldId="784"/>
            <ac:spMk id="7" creationId="{EE02516D-D25C-4CDA-94BF-F26FB3975EAD}"/>
          </ac:spMkLst>
        </pc:spChg>
        <pc:spChg chg="mod">
          <ac:chgData name="Kyle Corbin" userId="edcaef5e-48cc-45dc-85ee-b9dd65d5744e" providerId="ADAL" clId="{EEA09E51-AD00-4F35-8B38-D658C0444A2A}" dt="2022-08-14T17:18:15.176" v="551" actId="6549"/>
          <ac:spMkLst>
            <pc:docMk/>
            <pc:sldMk cId="3134520860" sldId="784"/>
            <ac:spMk id="18" creationId="{7730A26E-8D75-4F23-A6F5-812395B0F412}"/>
          </ac:spMkLst>
        </pc:spChg>
      </pc:sldChg>
      <pc:sldChg chg="addSp modSp mod setBg setClrOvrMap">
        <pc:chgData name="Kyle Corbin" userId="edcaef5e-48cc-45dc-85ee-b9dd65d5744e" providerId="ADAL" clId="{EEA09E51-AD00-4F35-8B38-D658C0444A2A}" dt="2022-08-14T17:13:53.790" v="521" actId="26606"/>
        <pc:sldMkLst>
          <pc:docMk/>
          <pc:sldMk cId="614885626" sldId="811"/>
        </pc:sldMkLst>
        <pc:spChg chg="mod">
          <ac:chgData name="Kyle Corbin" userId="edcaef5e-48cc-45dc-85ee-b9dd65d5744e" providerId="ADAL" clId="{EEA09E51-AD00-4F35-8B38-D658C0444A2A}" dt="2022-08-14T17:13:53.790" v="521" actId="26606"/>
          <ac:spMkLst>
            <pc:docMk/>
            <pc:sldMk cId="614885626" sldId="811"/>
            <ac:spMk id="2" creationId="{4F9F1647-8383-D444-86D8-DD54E0635EE4}"/>
          </ac:spMkLst>
        </pc:spChg>
        <pc:spChg chg="add">
          <ac:chgData name="Kyle Corbin" userId="edcaef5e-48cc-45dc-85ee-b9dd65d5744e" providerId="ADAL" clId="{EEA09E51-AD00-4F35-8B38-D658C0444A2A}" dt="2022-08-14T17:13:53.790" v="521" actId="26606"/>
          <ac:spMkLst>
            <pc:docMk/>
            <pc:sldMk cId="614885626" sldId="811"/>
            <ac:spMk id="7" creationId="{66B332A4-D438-4773-A77F-5ED49A448D9D}"/>
          </ac:spMkLst>
        </pc:spChg>
        <pc:spChg chg="add">
          <ac:chgData name="Kyle Corbin" userId="edcaef5e-48cc-45dc-85ee-b9dd65d5744e" providerId="ADAL" clId="{EEA09E51-AD00-4F35-8B38-D658C0444A2A}" dt="2022-08-14T17:13:53.790" v="521" actId="26606"/>
          <ac:spMkLst>
            <pc:docMk/>
            <pc:sldMk cId="614885626" sldId="811"/>
            <ac:spMk id="9" creationId="{DF9AD32D-FF05-44F4-BD4D-9CEE89B71EB9}"/>
          </ac:spMkLst>
        </pc:spChg>
      </pc:sldChg>
      <pc:sldChg chg="del">
        <pc:chgData name="Kyle Corbin" userId="edcaef5e-48cc-45dc-85ee-b9dd65d5744e" providerId="ADAL" clId="{EEA09E51-AD00-4F35-8B38-D658C0444A2A}" dt="2022-08-12T18:50:45.203" v="94" actId="47"/>
        <pc:sldMkLst>
          <pc:docMk/>
          <pc:sldMk cId="1354721798" sldId="812"/>
        </pc:sldMkLst>
      </pc:sldChg>
      <pc:sldChg chg="del">
        <pc:chgData name="Kyle Corbin" userId="edcaef5e-48cc-45dc-85ee-b9dd65d5744e" providerId="ADAL" clId="{EEA09E51-AD00-4F35-8B38-D658C0444A2A}" dt="2022-08-12T18:50:02.781" v="88" actId="47"/>
        <pc:sldMkLst>
          <pc:docMk/>
          <pc:sldMk cId="504928697" sldId="815"/>
        </pc:sldMkLst>
      </pc:sldChg>
      <pc:sldChg chg="delSp modSp del mod">
        <pc:chgData name="Kyle Corbin" userId="edcaef5e-48cc-45dc-85ee-b9dd65d5744e" providerId="ADAL" clId="{EEA09E51-AD00-4F35-8B38-D658C0444A2A}" dt="2022-08-14T17:37:33.826" v="713" actId="47"/>
        <pc:sldMkLst>
          <pc:docMk/>
          <pc:sldMk cId="2803110923" sldId="819"/>
        </pc:sldMkLst>
        <pc:spChg chg="del">
          <ac:chgData name="Kyle Corbin" userId="edcaef5e-48cc-45dc-85ee-b9dd65d5744e" providerId="ADAL" clId="{EEA09E51-AD00-4F35-8B38-D658C0444A2A}" dt="2022-08-12T17:06:25.954" v="28" actId="478"/>
          <ac:spMkLst>
            <pc:docMk/>
            <pc:sldMk cId="2803110923" sldId="819"/>
            <ac:spMk id="4" creationId="{0DE183C8-C2C4-4A41-8FD5-FDF5F03EC078}"/>
          </ac:spMkLst>
        </pc:spChg>
        <pc:spChg chg="mod">
          <ac:chgData name="Kyle Corbin" userId="edcaef5e-48cc-45dc-85ee-b9dd65d5744e" providerId="ADAL" clId="{EEA09E51-AD00-4F35-8B38-D658C0444A2A}" dt="2022-08-12T17:06:14.871" v="27" actId="6549"/>
          <ac:spMkLst>
            <pc:docMk/>
            <pc:sldMk cId="2803110923" sldId="819"/>
            <ac:spMk id="25" creationId="{30B525C8-D099-7742-B4F2-C71F66797891}"/>
          </ac:spMkLst>
        </pc:spChg>
      </pc:sldChg>
      <pc:sldChg chg="delSp del mod">
        <pc:chgData name="Kyle Corbin" userId="edcaef5e-48cc-45dc-85ee-b9dd65d5744e" providerId="ADAL" clId="{EEA09E51-AD00-4F35-8B38-D658C0444A2A}" dt="2022-08-12T13:55:22.042" v="10" actId="2696"/>
        <pc:sldMkLst>
          <pc:docMk/>
          <pc:sldMk cId="3988686774" sldId="822"/>
        </pc:sldMkLst>
        <pc:spChg chg="del">
          <ac:chgData name="Kyle Corbin" userId="edcaef5e-48cc-45dc-85ee-b9dd65d5744e" providerId="ADAL" clId="{EEA09E51-AD00-4F35-8B38-D658C0444A2A}" dt="2022-08-12T13:54:56.800" v="7" actId="21"/>
          <ac:spMkLst>
            <pc:docMk/>
            <pc:sldMk cId="3988686774" sldId="822"/>
            <ac:spMk id="4" creationId="{5ACE0B3F-E7A8-4C37-8B23-F8E00120F07E}"/>
          </ac:spMkLst>
        </pc:spChg>
        <pc:spChg chg="del">
          <ac:chgData name="Kyle Corbin" userId="edcaef5e-48cc-45dc-85ee-b9dd65d5744e" providerId="ADAL" clId="{EEA09E51-AD00-4F35-8B38-D658C0444A2A}" dt="2022-08-12T13:55:05.040" v="8" actId="478"/>
          <ac:spMkLst>
            <pc:docMk/>
            <pc:sldMk cId="3988686774" sldId="822"/>
            <ac:spMk id="17" creationId="{570281C2-9CF4-4C97-96B3-21D7C5C2A26C}"/>
          </ac:spMkLst>
        </pc:spChg>
        <pc:picChg chg="del">
          <ac:chgData name="Kyle Corbin" userId="edcaef5e-48cc-45dc-85ee-b9dd65d5744e" providerId="ADAL" clId="{EEA09E51-AD00-4F35-8B38-D658C0444A2A}" dt="2022-08-12T13:55:09.058" v="9" actId="478"/>
          <ac:picMkLst>
            <pc:docMk/>
            <pc:sldMk cId="3988686774" sldId="822"/>
            <ac:picMk id="16" creationId="{B68A4342-0B9C-4B92-BF7B-9E2BF8B6FC7C}"/>
          </ac:picMkLst>
        </pc:picChg>
      </pc:sldChg>
      <pc:sldChg chg="ord">
        <pc:chgData name="Kyle Corbin" userId="edcaef5e-48cc-45dc-85ee-b9dd65d5744e" providerId="ADAL" clId="{EEA09E51-AD00-4F35-8B38-D658C0444A2A}" dt="2022-08-14T17:00:10.846" v="460"/>
        <pc:sldMkLst>
          <pc:docMk/>
          <pc:sldMk cId="418121051" sldId="825"/>
        </pc:sldMkLst>
      </pc:sldChg>
      <pc:sldChg chg="del">
        <pc:chgData name="Kyle Corbin" userId="edcaef5e-48cc-45dc-85ee-b9dd65d5744e" providerId="ADAL" clId="{EEA09E51-AD00-4F35-8B38-D658C0444A2A}" dt="2022-08-12T18:50:55.886" v="96" actId="47"/>
        <pc:sldMkLst>
          <pc:docMk/>
          <pc:sldMk cId="3235871410" sldId="828"/>
        </pc:sldMkLst>
      </pc:sldChg>
      <pc:sldChg chg="ord modTransition">
        <pc:chgData name="Kyle Corbin" userId="edcaef5e-48cc-45dc-85ee-b9dd65d5744e" providerId="ADAL" clId="{EEA09E51-AD00-4F35-8B38-D658C0444A2A}" dt="2022-08-14T17:46:17.502" v="938"/>
        <pc:sldMkLst>
          <pc:docMk/>
          <pc:sldMk cId="168055871" sldId="831"/>
        </pc:sldMkLst>
      </pc:sldChg>
      <pc:sldChg chg="del">
        <pc:chgData name="Kyle Corbin" userId="edcaef5e-48cc-45dc-85ee-b9dd65d5744e" providerId="ADAL" clId="{EEA09E51-AD00-4F35-8B38-D658C0444A2A}" dt="2022-08-14T17:13:17.726" v="465" actId="47"/>
        <pc:sldMkLst>
          <pc:docMk/>
          <pc:sldMk cId="822426658" sldId="832"/>
        </pc:sldMkLst>
      </pc:sldChg>
      <pc:sldChg chg="addSp delSp modSp new mod modAnim">
        <pc:chgData name="Kyle Corbin" userId="edcaef5e-48cc-45dc-85ee-b9dd65d5744e" providerId="ADAL" clId="{EEA09E51-AD00-4F35-8B38-D658C0444A2A}" dt="2022-08-12T13:48:21.198" v="6" actId="14100"/>
        <pc:sldMkLst>
          <pc:docMk/>
          <pc:sldMk cId="3247914595" sldId="833"/>
        </pc:sldMkLst>
        <pc:spChg chg="del">
          <ac:chgData name="Kyle Corbin" userId="edcaef5e-48cc-45dc-85ee-b9dd65d5744e" providerId="ADAL" clId="{EEA09E51-AD00-4F35-8B38-D658C0444A2A}" dt="2022-08-12T13:47:20.408" v="1"/>
          <ac:spMkLst>
            <pc:docMk/>
            <pc:sldMk cId="3247914595" sldId="833"/>
            <ac:spMk id="3" creationId="{8ED101E0-0E3B-46E6-94A3-CDD86D993B88}"/>
          </ac:spMkLst>
        </pc:spChg>
        <pc:picChg chg="add mod">
          <ac:chgData name="Kyle Corbin" userId="edcaef5e-48cc-45dc-85ee-b9dd65d5744e" providerId="ADAL" clId="{EEA09E51-AD00-4F35-8B38-D658C0444A2A}" dt="2022-08-12T13:48:21.198" v="6" actId="14100"/>
          <ac:picMkLst>
            <pc:docMk/>
            <pc:sldMk cId="3247914595" sldId="833"/>
            <ac:picMk id="4" creationId="{699027C2-1683-47B4-9315-6376ED5BC422}"/>
          </ac:picMkLst>
        </pc:picChg>
      </pc:sldChg>
      <pc:sldChg chg="addSp delSp modSp new mod ord modAnim">
        <pc:chgData name="Kyle Corbin" userId="edcaef5e-48cc-45dc-85ee-b9dd65d5744e" providerId="ADAL" clId="{EEA09E51-AD00-4F35-8B38-D658C0444A2A}" dt="2022-08-14T17:45:40.315" v="932" actId="1076"/>
        <pc:sldMkLst>
          <pc:docMk/>
          <pc:sldMk cId="1953941022" sldId="834"/>
        </pc:sldMkLst>
        <pc:spChg chg="del">
          <ac:chgData name="Kyle Corbin" userId="edcaef5e-48cc-45dc-85ee-b9dd65d5744e" providerId="ADAL" clId="{EEA09E51-AD00-4F35-8B38-D658C0444A2A}" dt="2022-08-12T19:06:31.112" v="285"/>
          <ac:spMkLst>
            <pc:docMk/>
            <pc:sldMk cId="1953941022" sldId="834"/>
            <ac:spMk id="3" creationId="{8BD201B0-F723-4F34-B22C-D72B6A6586F2}"/>
          </ac:spMkLst>
        </pc:spChg>
        <pc:picChg chg="add mod">
          <ac:chgData name="Kyle Corbin" userId="edcaef5e-48cc-45dc-85ee-b9dd65d5744e" providerId="ADAL" clId="{EEA09E51-AD00-4F35-8B38-D658C0444A2A}" dt="2022-08-14T17:45:40.315" v="932" actId="1076"/>
          <ac:picMkLst>
            <pc:docMk/>
            <pc:sldMk cId="1953941022" sldId="834"/>
            <ac:picMk id="4" creationId="{8AA32EBF-291A-4C2E-B757-2184EDF5420E}"/>
          </ac:picMkLst>
        </pc:picChg>
      </pc:sldChg>
      <pc:sldChg chg="addSp delSp modSp new mod ord modAnim">
        <pc:chgData name="Kyle Corbin" userId="edcaef5e-48cc-45dc-85ee-b9dd65d5744e" providerId="ADAL" clId="{EEA09E51-AD00-4F35-8B38-D658C0444A2A}" dt="2022-08-14T17:45:55.638" v="937" actId="1076"/>
        <pc:sldMkLst>
          <pc:docMk/>
          <pc:sldMk cId="1869618894" sldId="835"/>
        </pc:sldMkLst>
        <pc:spChg chg="del">
          <ac:chgData name="Kyle Corbin" userId="edcaef5e-48cc-45dc-85ee-b9dd65d5744e" providerId="ADAL" clId="{EEA09E51-AD00-4F35-8B38-D658C0444A2A}" dt="2022-08-12T19:09:23.633" v="289"/>
          <ac:spMkLst>
            <pc:docMk/>
            <pc:sldMk cId="1869618894" sldId="835"/>
            <ac:spMk id="3" creationId="{9136B999-2ED9-40CC-8267-F00681148C5F}"/>
          </ac:spMkLst>
        </pc:spChg>
        <pc:picChg chg="add mod">
          <ac:chgData name="Kyle Corbin" userId="edcaef5e-48cc-45dc-85ee-b9dd65d5744e" providerId="ADAL" clId="{EEA09E51-AD00-4F35-8B38-D658C0444A2A}" dt="2022-08-14T17:45:55.638" v="937" actId="1076"/>
          <ac:picMkLst>
            <pc:docMk/>
            <pc:sldMk cId="1869618894" sldId="835"/>
            <ac:picMk id="4" creationId="{F03960F1-5AC1-4FCA-A064-A36BA4891903}"/>
          </ac:picMkLst>
        </pc:picChg>
      </pc:sldChg>
      <pc:sldChg chg="addSp delSp modSp new mod ord setBg setClrOvrMap">
        <pc:chgData name="Kyle Corbin" userId="edcaef5e-48cc-45dc-85ee-b9dd65d5744e" providerId="ADAL" clId="{EEA09E51-AD00-4F35-8B38-D658C0444A2A}" dt="2022-08-14T17:23:00.279" v="664" actId="20577"/>
        <pc:sldMkLst>
          <pc:docMk/>
          <pc:sldMk cId="2204475190" sldId="836"/>
        </pc:sldMkLst>
        <pc:spChg chg="mod">
          <ac:chgData name="Kyle Corbin" userId="edcaef5e-48cc-45dc-85ee-b9dd65d5744e" providerId="ADAL" clId="{EEA09E51-AD00-4F35-8B38-D658C0444A2A}" dt="2022-08-14T17:23:00.279" v="664" actId="20577"/>
          <ac:spMkLst>
            <pc:docMk/>
            <pc:sldMk cId="2204475190" sldId="836"/>
            <ac:spMk id="2" creationId="{8B9F81B5-8F29-4DF8-B88E-7AB344B7467B}"/>
          </ac:spMkLst>
        </pc:spChg>
        <pc:spChg chg="mod">
          <ac:chgData name="Kyle Corbin" userId="edcaef5e-48cc-45dc-85ee-b9dd65d5744e" providerId="ADAL" clId="{EEA09E51-AD00-4F35-8B38-D658C0444A2A}" dt="2022-08-14T16:56:45.711" v="382" actId="1076"/>
          <ac:spMkLst>
            <pc:docMk/>
            <pc:sldMk cId="2204475190" sldId="836"/>
            <ac:spMk id="3" creationId="{14BB46B8-8EC9-4FB2-B221-5DB21FCA66CC}"/>
          </ac:spMkLst>
        </pc:spChg>
        <pc:spChg chg="add del">
          <ac:chgData name="Kyle Corbin" userId="edcaef5e-48cc-45dc-85ee-b9dd65d5744e" providerId="ADAL" clId="{EEA09E51-AD00-4F35-8B38-D658C0444A2A}" dt="2022-08-14T16:55:30.277" v="374" actId="26606"/>
          <ac:spMkLst>
            <pc:docMk/>
            <pc:sldMk cId="2204475190" sldId="836"/>
            <ac:spMk id="10" creationId="{CF62D2A7-8207-488C-9F46-316BA81A16C8}"/>
          </ac:spMkLst>
        </pc:spChg>
        <pc:spChg chg="add del">
          <ac:chgData name="Kyle Corbin" userId="edcaef5e-48cc-45dc-85ee-b9dd65d5744e" providerId="ADAL" clId="{EEA09E51-AD00-4F35-8B38-D658C0444A2A}" dt="2022-08-14T16:55:30.277" v="374" actId="26606"/>
          <ac:spMkLst>
            <pc:docMk/>
            <pc:sldMk cId="2204475190" sldId="836"/>
            <ac:spMk id="12" creationId="{52AC6D7F-F068-4E11-BB06-F601D89BB980}"/>
          </ac:spMkLst>
        </pc:spChg>
        <pc:spChg chg="add del">
          <ac:chgData name="Kyle Corbin" userId="edcaef5e-48cc-45dc-85ee-b9dd65d5744e" providerId="ADAL" clId="{EEA09E51-AD00-4F35-8B38-D658C0444A2A}" dt="2022-08-14T16:57:08.696" v="393" actId="26606"/>
          <ac:spMkLst>
            <pc:docMk/>
            <pc:sldMk cId="2204475190" sldId="836"/>
            <ac:spMk id="17" creationId="{C62225A2-D3F0-45D1-9C47-B10375316553}"/>
          </ac:spMkLst>
        </pc:spChg>
        <pc:spChg chg="add del">
          <ac:chgData name="Kyle Corbin" userId="edcaef5e-48cc-45dc-85ee-b9dd65d5744e" providerId="ADAL" clId="{EEA09E51-AD00-4F35-8B38-D658C0444A2A}" dt="2022-08-14T16:57:08.696" v="393" actId="26606"/>
          <ac:spMkLst>
            <pc:docMk/>
            <pc:sldMk cId="2204475190" sldId="836"/>
            <ac:spMk id="19" creationId="{1B9FBFA8-6AF4-4091-9C8B-DEC6D89338F0}"/>
          </ac:spMkLst>
        </pc:spChg>
        <pc:spChg chg="add del">
          <ac:chgData name="Kyle Corbin" userId="edcaef5e-48cc-45dc-85ee-b9dd65d5744e" providerId="ADAL" clId="{EEA09E51-AD00-4F35-8B38-D658C0444A2A}" dt="2022-08-14T16:57:08.696" v="393" actId="26606"/>
          <ac:spMkLst>
            <pc:docMk/>
            <pc:sldMk cId="2204475190" sldId="836"/>
            <ac:spMk id="24" creationId="{5FDF4720-5445-47BE-89FE-E40D1AE6F619}"/>
          </ac:spMkLst>
        </pc:spChg>
        <pc:spChg chg="add del">
          <ac:chgData name="Kyle Corbin" userId="edcaef5e-48cc-45dc-85ee-b9dd65d5744e" providerId="ADAL" clId="{EEA09E51-AD00-4F35-8B38-D658C0444A2A}" dt="2022-08-14T16:57:08.696" v="393" actId="26606"/>
          <ac:spMkLst>
            <pc:docMk/>
            <pc:sldMk cId="2204475190" sldId="836"/>
            <ac:spMk id="26" creationId="{AC8710B4-A815-4082-9E4F-F13A0007090C}"/>
          </ac:spMkLst>
        </pc:spChg>
        <pc:picChg chg="add mod ord">
          <ac:chgData name="Kyle Corbin" userId="edcaef5e-48cc-45dc-85ee-b9dd65d5744e" providerId="ADAL" clId="{EEA09E51-AD00-4F35-8B38-D658C0444A2A}" dt="2022-08-14T16:57:08.696" v="393" actId="26606"/>
          <ac:picMkLst>
            <pc:docMk/>
            <pc:sldMk cId="2204475190" sldId="836"/>
            <ac:picMk id="5" creationId="{9385EA46-DFE8-4AEB-9868-CF075D026F3C}"/>
          </ac:picMkLst>
        </pc:picChg>
        <pc:picChg chg="add del mod">
          <ac:chgData name="Kyle Corbin" userId="edcaef5e-48cc-45dc-85ee-b9dd65d5744e" providerId="ADAL" clId="{EEA09E51-AD00-4F35-8B38-D658C0444A2A}" dt="2022-08-14T16:55:44.753" v="377" actId="478"/>
          <ac:picMkLst>
            <pc:docMk/>
            <pc:sldMk cId="2204475190" sldId="836"/>
            <ac:picMk id="7" creationId="{11621896-EC3B-9264-E3E2-503798C8EE7B}"/>
          </ac:picMkLst>
        </pc:picChg>
      </pc:sldChg>
      <pc:sldChg chg="addSp delSp modSp new mod setBg">
        <pc:chgData name="Kyle Corbin" userId="edcaef5e-48cc-45dc-85ee-b9dd65d5744e" providerId="ADAL" clId="{EEA09E51-AD00-4F35-8B38-D658C0444A2A}" dt="2022-08-14T17:24:30.042" v="710" actId="26606"/>
        <pc:sldMkLst>
          <pc:docMk/>
          <pc:sldMk cId="1411696245" sldId="837"/>
        </pc:sldMkLst>
        <pc:spChg chg="mod">
          <ac:chgData name="Kyle Corbin" userId="edcaef5e-48cc-45dc-85ee-b9dd65d5744e" providerId="ADAL" clId="{EEA09E51-AD00-4F35-8B38-D658C0444A2A}" dt="2022-08-14T17:24:30.042" v="710" actId="26606"/>
          <ac:spMkLst>
            <pc:docMk/>
            <pc:sldMk cId="1411696245" sldId="837"/>
            <ac:spMk id="2" creationId="{F5BDAA10-8C3A-4402-AFDF-83396787061C}"/>
          </ac:spMkLst>
        </pc:spChg>
        <pc:spChg chg="mod">
          <ac:chgData name="Kyle Corbin" userId="edcaef5e-48cc-45dc-85ee-b9dd65d5744e" providerId="ADAL" clId="{EEA09E51-AD00-4F35-8B38-D658C0444A2A}" dt="2022-08-14T17:24:30.042" v="710" actId="26606"/>
          <ac:spMkLst>
            <pc:docMk/>
            <pc:sldMk cId="1411696245" sldId="837"/>
            <ac:spMk id="3" creationId="{92A9BD4D-7DB7-4D52-B281-6520DF34BB08}"/>
          </ac:spMkLst>
        </pc:spChg>
        <pc:spChg chg="add del">
          <ac:chgData name="Kyle Corbin" userId="edcaef5e-48cc-45dc-85ee-b9dd65d5744e" providerId="ADAL" clId="{EEA09E51-AD00-4F35-8B38-D658C0444A2A}" dt="2022-08-14T17:24:30.042" v="710" actId="26606"/>
          <ac:spMkLst>
            <pc:docMk/>
            <pc:sldMk cId="1411696245" sldId="837"/>
            <ac:spMk id="8" creationId="{907EF6B7-1338-4443-8C46-6A318D952DFD}"/>
          </ac:spMkLst>
        </pc:spChg>
        <pc:spChg chg="add del">
          <ac:chgData name="Kyle Corbin" userId="edcaef5e-48cc-45dc-85ee-b9dd65d5744e" providerId="ADAL" clId="{EEA09E51-AD00-4F35-8B38-D658C0444A2A}" dt="2022-08-14T17:24:30.042" v="710" actId="26606"/>
          <ac:spMkLst>
            <pc:docMk/>
            <pc:sldMk cId="1411696245" sldId="837"/>
            <ac:spMk id="10" creationId="{DAAE4CDD-124C-4DCF-9584-B6033B545DD5}"/>
          </ac:spMkLst>
        </pc:spChg>
        <pc:spChg chg="add del">
          <ac:chgData name="Kyle Corbin" userId="edcaef5e-48cc-45dc-85ee-b9dd65d5744e" providerId="ADAL" clId="{EEA09E51-AD00-4F35-8B38-D658C0444A2A}" dt="2022-08-14T17:24:30.042" v="710" actId="26606"/>
          <ac:spMkLst>
            <pc:docMk/>
            <pc:sldMk cId="1411696245" sldId="837"/>
            <ac:spMk id="12" creationId="{081E4A58-353D-44AE-B2FC-2A74E2E400F7}"/>
          </ac:spMkLst>
        </pc:spChg>
        <pc:spChg chg="add">
          <ac:chgData name="Kyle Corbin" userId="edcaef5e-48cc-45dc-85ee-b9dd65d5744e" providerId="ADAL" clId="{EEA09E51-AD00-4F35-8B38-D658C0444A2A}" dt="2022-08-14T17:24:30.042" v="710" actId="26606"/>
          <ac:spMkLst>
            <pc:docMk/>
            <pc:sldMk cId="1411696245" sldId="837"/>
            <ac:spMk id="17" creationId="{09588DA8-065E-4F6F-8EFD-43104AB2E0CF}"/>
          </ac:spMkLst>
        </pc:spChg>
        <pc:spChg chg="add">
          <ac:chgData name="Kyle Corbin" userId="edcaef5e-48cc-45dc-85ee-b9dd65d5744e" providerId="ADAL" clId="{EEA09E51-AD00-4F35-8B38-D658C0444A2A}" dt="2022-08-14T17:24:30.042" v="710" actId="26606"/>
          <ac:spMkLst>
            <pc:docMk/>
            <pc:sldMk cId="1411696245" sldId="837"/>
            <ac:spMk id="19" creationId="{C4285719-470E-454C-AF62-8323075F1F5B}"/>
          </ac:spMkLst>
        </pc:spChg>
        <pc:spChg chg="add">
          <ac:chgData name="Kyle Corbin" userId="edcaef5e-48cc-45dc-85ee-b9dd65d5744e" providerId="ADAL" clId="{EEA09E51-AD00-4F35-8B38-D658C0444A2A}" dt="2022-08-14T17:24:30.042" v="710" actId="26606"/>
          <ac:spMkLst>
            <pc:docMk/>
            <pc:sldMk cId="1411696245" sldId="837"/>
            <ac:spMk id="21" creationId="{CD9FE4EF-C4D8-49A0-B2FF-81D8DB7D8A24}"/>
          </ac:spMkLst>
        </pc:spChg>
        <pc:spChg chg="add">
          <ac:chgData name="Kyle Corbin" userId="edcaef5e-48cc-45dc-85ee-b9dd65d5744e" providerId="ADAL" clId="{EEA09E51-AD00-4F35-8B38-D658C0444A2A}" dt="2022-08-14T17:24:30.042" v="710" actId="26606"/>
          <ac:spMkLst>
            <pc:docMk/>
            <pc:sldMk cId="1411696245" sldId="837"/>
            <ac:spMk id="23" creationId="{4300840D-0A0B-4512-BACA-B439D5B9C57C}"/>
          </ac:spMkLst>
        </pc:spChg>
        <pc:spChg chg="add">
          <ac:chgData name="Kyle Corbin" userId="edcaef5e-48cc-45dc-85ee-b9dd65d5744e" providerId="ADAL" clId="{EEA09E51-AD00-4F35-8B38-D658C0444A2A}" dt="2022-08-14T17:24:30.042" v="710" actId="26606"/>
          <ac:spMkLst>
            <pc:docMk/>
            <pc:sldMk cId="1411696245" sldId="837"/>
            <ac:spMk id="25" creationId="{D2B78728-A580-49A7-84F9-6EF6F583ADE0}"/>
          </ac:spMkLst>
        </pc:spChg>
        <pc:spChg chg="add">
          <ac:chgData name="Kyle Corbin" userId="edcaef5e-48cc-45dc-85ee-b9dd65d5744e" providerId="ADAL" clId="{EEA09E51-AD00-4F35-8B38-D658C0444A2A}" dt="2022-08-14T17:24:30.042" v="710" actId="26606"/>
          <ac:spMkLst>
            <pc:docMk/>
            <pc:sldMk cId="1411696245" sldId="837"/>
            <ac:spMk id="27" creationId="{38FAA1A1-D861-433F-88FA-1E9D6FD31D11}"/>
          </ac:spMkLst>
        </pc:spChg>
        <pc:spChg chg="add">
          <ac:chgData name="Kyle Corbin" userId="edcaef5e-48cc-45dc-85ee-b9dd65d5744e" providerId="ADAL" clId="{EEA09E51-AD00-4F35-8B38-D658C0444A2A}" dt="2022-08-14T17:24:30.042" v="710" actId="26606"/>
          <ac:spMkLst>
            <pc:docMk/>
            <pc:sldMk cId="1411696245" sldId="837"/>
            <ac:spMk id="29" creationId="{8D71EDA1-87BF-4D5D-AB79-F346FD19278A}"/>
          </ac:spMkLst>
        </pc:spChg>
      </pc:sldChg>
      <pc:sldChg chg="addSp delSp modSp new mod ord setBg setClrOvrMap">
        <pc:chgData name="Kyle Corbin" userId="edcaef5e-48cc-45dc-85ee-b9dd65d5744e" providerId="ADAL" clId="{EEA09E51-AD00-4F35-8B38-D658C0444A2A}" dt="2022-08-14T17:40:21.631" v="901" actId="26606"/>
        <pc:sldMkLst>
          <pc:docMk/>
          <pc:sldMk cId="1486884950" sldId="838"/>
        </pc:sldMkLst>
        <pc:spChg chg="mod">
          <ac:chgData name="Kyle Corbin" userId="edcaef5e-48cc-45dc-85ee-b9dd65d5744e" providerId="ADAL" clId="{EEA09E51-AD00-4F35-8B38-D658C0444A2A}" dt="2022-08-14T17:39:50.416" v="892" actId="26606"/>
          <ac:spMkLst>
            <pc:docMk/>
            <pc:sldMk cId="1486884950" sldId="838"/>
            <ac:spMk id="2" creationId="{5EE06B60-6E42-4AAA-A7F4-48E6765A8FBC}"/>
          </ac:spMkLst>
        </pc:spChg>
        <pc:spChg chg="mod">
          <ac:chgData name="Kyle Corbin" userId="edcaef5e-48cc-45dc-85ee-b9dd65d5744e" providerId="ADAL" clId="{EEA09E51-AD00-4F35-8B38-D658C0444A2A}" dt="2022-08-14T17:40:21.631" v="901" actId="26606"/>
          <ac:spMkLst>
            <pc:docMk/>
            <pc:sldMk cId="1486884950" sldId="838"/>
            <ac:spMk id="3" creationId="{CF88E933-FD7E-4694-A7CA-4188787C5A3A}"/>
          </ac:spMkLst>
        </pc:spChg>
        <pc:spChg chg="add del">
          <ac:chgData name="Kyle Corbin" userId="edcaef5e-48cc-45dc-85ee-b9dd65d5744e" providerId="ADAL" clId="{EEA09E51-AD00-4F35-8B38-D658C0444A2A}" dt="2022-08-14T17:39:45.758" v="887" actId="26606"/>
          <ac:spMkLst>
            <pc:docMk/>
            <pc:sldMk cId="1486884950" sldId="838"/>
            <ac:spMk id="8" creationId="{B775CD93-9DF2-48CB-9F57-1BCA9A46C7FA}"/>
          </ac:spMkLst>
        </pc:spChg>
        <pc:spChg chg="add del">
          <ac:chgData name="Kyle Corbin" userId="edcaef5e-48cc-45dc-85ee-b9dd65d5744e" providerId="ADAL" clId="{EEA09E51-AD00-4F35-8B38-D658C0444A2A}" dt="2022-08-14T17:39:45.758" v="887" actId="26606"/>
          <ac:spMkLst>
            <pc:docMk/>
            <pc:sldMk cId="1486884950" sldId="838"/>
            <ac:spMk id="10" creationId="{6166C6D1-23AC-49C4-BA07-238E4E9F8CEB}"/>
          </ac:spMkLst>
        </pc:spChg>
        <pc:spChg chg="add del">
          <ac:chgData name="Kyle Corbin" userId="edcaef5e-48cc-45dc-85ee-b9dd65d5744e" providerId="ADAL" clId="{EEA09E51-AD00-4F35-8B38-D658C0444A2A}" dt="2022-08-14T17:39:45.758" v="887" actId="26606"/>
          <ac:spMkLst>
            <pc:docMk/>
            <pc:sldMk cId="1486884950" sldId="838"/>
            <ac:spMk id="12" creationId="{1C091803-41C2-48E0-9228-5148460C7479}"/>
          </ac:spMkLst>
        </pc:spChg>
        <pc:spChg chg="add del">
          <ac:chgData name="Kyle Corbin" userId="edcaef5e-48cc-45dc-85ee-b9dd65d5744e" providerId="ADAL" clId="{EEA09E51-AD00-4F35-8B38-D658C0444A2A}" dt="2022-08-14T17:39:48.797" v="889" actId="26606"/>
          <ac:spMkLst>
            <pc:docMk/>
            <pc:sldMk cId="1486884950" sldId="838"/>
            <ac:spMk id="14" creationId="{7264F718-7FAC-4056-9FA9-A603EC682FE7}"/>
          </ac:spMkLst>
        </pc:spChg>
        <pc:spChg chg="add del">
          <ac:chgData name="Kyle Corbin" userId="edcaef5e-48cc-45dc-85ee-b9dd65d5744e" providerId="ADAL" clId="{EEA09E51-AD00-4F35-8B38-D658C0444A2A}" dt="2022-08-14T17:39:48.797" v="889" actId="26606"/>
          <ac:spMkLst>
            <pc:docMk/>
            <pc:sldMk cId="1486884950" sldId="838"/>
            <ac:spMk id="15" creationId="{AAD98D1C-F2EB-49D5-899B-086F7E26FCAF}"/>
          </ac:spMkLst>
        </pc:spChg>
        <pc:spChg chg="add del">
          <ac:chgData name="Kyle Corbin" userId="edcaef5e-48cc-45dc-85ee-b9dd65d5744e" providerId="ADAL" clId="{EEA09E51-AD00-4F35-8B38-D658C0444A2A}" dt="2022-08-14T17:39:48.797" v="889" actId="26606"/>
          <ac:spMkLst>
            <pc:docMk/>
            <pc:sldMk cId="1486884950" sldId="838"/>
            <ac:spMk id="16" creationId="{7B4CA2D6-8008-4CEE-8D65-E6BE5477FC69}"/>
          </ac:spMkLst>
        </pc:spChg>
        <pc:spChg chg="add del">
          <ac:chgData name="Kyle Corbin" userId="edcaef5e-48cc-45dc-85ee-b9dd65d5744e" providerId="ADAL" clId="{EEA09E51-AD00-4F35-8B38-D658C0444A2A}" dt="2022-08-14T17:39:50.409" v="891" actId="26606"/>
          <ac:spMkLst>
            <pc:docMk/>
            <pc:sldMk cId="1486884950" sldId="838"/>
            <ac:spMk id="18" creationId="{38FAA1A1-D861-433F-88FA-1E9D6FD31D11}"/>
          </ac:spMkLst>
        </pc:spChg>
        <pc:spChg chg="add del">
          <ac:chgData name="Kyle Corbin" userId="edcaef5e-48cc-45dc-85ee-b9dd65d5744e" providerId="ADAL" clId="{EEA09E51-AD00-4F35-8B38-D658C0444A2A}" dt="2022-08-14T17:39:50.409" v="891" actId="26606"/>
          <ac:spMkLst>
            <pc:docMk/>
            <pc:sldMk cId="1486884950" sldId="838"/>
            <ac:spMk id="19" creationId="{09588DA8-065E-4F6F-8EFD-43104AB2E0CF}"/>
          </ac:spMkLst>
        </pc:spChg>
        <pc:spChg chg="add del">
          <ac:chgData name="Kyle Corbin" userId="edcaef5e-48cc-45dc-85ee-b9dd65d5744e" providerId="ADAL" clId="{EEA09E51-AD00-4F35-8B38-D658C0444A2A}" dt="2022-08-14T17:39:50.409" v="891" actId="26606"/>
          <ac:spMkLst>
            <pc:docMk/>
            <pc:sldMk cId="1486884950" sldId="838"/>
            <ac:spMk id="20" creationId="{8D71EDA1-87BF-4D5D-AB79-F346FD19278A}"/>
          </ac:spMkLst>
        </pc:spChg>
        <pc:spChg chg="add del">
          <ac:chgData name="Kyle Corbin" userId="edcaef5e-48cc-45dc-85ee-b9dd65d5744e" providerId="ADAL" clId="{EEA09E51-AD00-4F35-8B38-D658C0444A2A}" dt="2022-08-14T17:39:50.409" v="891" actId="26606"/>
          <ac:spMkLst>
            <pc:docMk/>
            <pc:sldMk cId="1486884950" sldId="838"/>
            <ac:spMk id="21" creationId="{C4285719-470E-454C-AF62-8323075F1F5B}"/>
          </ac:spMkLst>
        </pc:spChg>
        <pc:spChg chg="add del">
          <ac:chgData name="Kyle Corbin" userId="edcaef5e-48cc-45dc-85ee-b9dd65d5744e" providerId="ADAL" clId="{EEA09E51-AD00-4F35-8B38-D658C0444A2A}" dt="2022-08-14T17:39:50.409" v="891" actId="26606"/>
          <ac:spMkLst>
            <pc:docMk/>
            <pc:sldMk cId="1486884950" sldId="838"/>
            <ac:spMk id="22" creationId="{CD9FE4EF-C4D8-49A0-B2FF-81D8DB7D8A24}"/>
          </ac:spMkLst>
        </pc:spChg>
        <pc:spChg chg="add del">
          <ac:chgData name="Kyle Corbin" userId="edcaef5e-48cc-45dc-85ee-b9dd65d5744e" providerId="ADAL" clId="{EEA09E51-AD00-4F35-8B38-D658C0444A2A}" dt="2022-08-14T17:39:50.409" v="891" actId="26606"/>
          <ac:spMkLst>
            <pc:docMk/>
            <pc:sldMk cId="1486884950" sldId="838"/>
            <ac:spMk id="23" creationId="{4300840D-0A0B-4512-BACA-B439D5B9C57C}"/>
          </ac:spMkLst>
        </pc:spChg>
        <pc:spChg chg="add del">
          <ac:chgData name="Kyle Corbin" userId="edcaef5e-48cc-45dc-85ee-b9dd65d5744e" providerId="ADAL" clId="{EEA09E51-AD00-4F35-8B38-D658C0444A2A}" dt="2022-08-14T17:39:50.409" v="891" actId="26606"/>
          <ac:spMkLst>
            <pc:docMk/>
            <pc:sldMk cId="1486884950" sldId="838"/>
            <ac:spMk id="24" creationId="{D2B78728-A580-49A7-84F9-6EF6F583ADE0}"/>
          </ac:spMkLst>
        </pc:spChg>
        <pc:spChg chg="add del">
          <ac:chgData name="Kyle Corbin" userId="edcaef5e-48cc-45dc-85ee-b9dd65d5744e" providerId="ADAL" clId="{EEA09E51-AD00-4F35-8B38-D658C0444A2A}" dt="2022-08-14T17:40:21.631" v="901" actId="26606"/>
          <ac:spMkLst>
            <pc:docMk/>
            <pc:sldMk cId="1486884950" sldId="838"/>
            <ac:spMk id="26" creationId="{7264F718-7FAC-4056-9FA9-A603EC682FE7}"/>
          </ac:spMkLst>
        </pc:spChg>
        <pc:spChg chg="add del">
          <ac:chgData name="Kyle Corbin" userId="edcaef5e-48cc-45dc-85ee-b9dd65d5744e" providerId="ADAL" clId="{EEA09E51-AD00-4F35-8B38-D658C0444A2A}" dt="2022-08-14T17:40:21.631" v="901" actId="26606"/>
          <ac:spMkLst>
            <pc:docMk/>
            <pc:sldMk cId="1486884950" sldId="838"/>
            <ac:spMk id="27" creationId="{AAD98D1C-F2EB-49D5-899B-086F7E26FCAF}"/>
          </ac:spMkLst>
        </pc:spChg>
        <pc:spChg chg="add del">
          <ac:chgData name="Kyle Corbin" userId="edcaef5e-48cc-45dc-85ee-b9dd65d5744e" providerId="ADAL" clId="{EEA09E51-AD00-4F35-8B38-D658C0444A2A}" dt="2022-08-14T17:40:21.631" v="901" actId="26606"/>
          <ac:spMkLst>
            <pc:docMk/>
            <pc:sldMk cId="1486884950" sldId="838"/>
            <ac:spMk id="28" creationId="{7B4CA2D6-8008-4CEE-8D65-E6BE5477FC69}"/>
          </ac:spMkLst>
        </pc:spChg>
        <pc:spChg chg="add">
          <ac:chgData name="Kyle Corbin" userId="edcaef5e-48cc-45dc-85ee-b9dd65d5744e" providerId="ADAL" clId="{EEA09E51-AD00-4F35-8B38-D658C0444A2A}" dt="2022-08-14T17:40:21.631" v="901" actId="26606"/>
          <ac:spMkLst>
            <pc:docMk/>
            <pc:sldMk cId="1486884950" sldId="838"/>
            <ac:spMk id="33" creationId="{7264F718-7FAC-4056-9FA9-A603EC682FE7}"/>
          </ac:spMkLst>
        </pc:spChg>
        <pc:spChg chg="add">
          <ac:chgData name="Kyle Corbin" userId="edcaef5e-48cc-45dc-85ee-b9dd65d5744e" providerId="ADAL" clId="{EEA09E51-AD00-4F35-8B38-D658C0444A2A}" dt="2022-08-14T17:40:21.631" v="901" actId="26606"/>
          <ac:spMkLst>
            <pc:docMk/>
            <pc:sldMk cId="1486884950" sldId="838"/>
            <ac:spMk id="35" creationId="{AAD98D1C-F2EB-49D5-899B-086F7E26FCAF}"/>
          </ac:spMkLst>
        </pc:spChg>
        <pc:spChg chg="add">
          <ac:chgData name="Kyle Corbin" userId="edcaef5e-48cc-45dc-85ee-b9dd65d5744e" providerId="ADAL" clId="{EEA09E51-AD00-4F35-8B38-D658C0444A2A}" dt="2022-08-14T17:40:21.631" v="901" actId="26606"/>
          <ac:spMkLst>
            <pc:docMk/>
            <pc:sldMk cId="1486884950" sldId="838"/>
            <ac:spMk id="37" creationId="{7B4CA2D6-8008-4CEE-8D65-E6BE5477FC69}"/>
          </ac:spMkLst>
        </pc:spChg>
        <pc:picChg chg="add del">
          <ac:chgData name="Kyle Corbin" userId="edcaef5e-48cc-45dc-85ee-b9dd65d5744e" providerId="ADAL" clId="{EEA09E51-AD00-4F35-8B38-D658C0444A2A}" dt="2022-08-14T17:39:43.834" v="885" actId="26606"/>
          <ac:picMkLst>
            <pc:docMk/>
            <pc:sldMk cId="1486884950" sldId="838"/>
            <ac:picMk id="5" creationId="{5BF8F5F7-D380-3441-5477-7EA3C522CFE3}"/>
          </ac:picMkLst>
        </pc:picChg>
      </pc:sldChg>
      <pc:sldChg chg="new del">
        <pc:chgData name="Kyle Corbin" userId="edcaef5e-48cc-45dc-85ee-b9dd65d5744e" providerId="ADAL" clId="{EEA09E51-AD00-4F35-8B38-D658C0444A2A}" dt="2022-08-14T17:38:25.062" v="717" actId="47"/>
        <pc:sldMkLst>
          <pc:docMk/>
          <pc:sldMk cId="1800171417" sldId="838"/>
        </pc:sldMkLst>
      </pc:sldChg>
      <pc:sldMasterChg chg="delSldLayout">
        <pc:chgData name="Kyle Corbin" userId="edcaef5e-48cc-45dc-85ee-b9dd65d5744e" providerId="ADAL" clId="{EEA09E51-AD00-4F35-8B38-D658C0444A2A}" dt="2022-08-12T18:51:10.662" v="97" actId="47"/>
        <pc:sldMasterMkLst>
          <pc:docMk/>
          <pc:sldMasterMk cId="329075823" sldId="2147483648"/>
        </pc:sldMasterMkLst>
        <pc:sldLayoutChg chg="del">
          <pc:chgData name="Kyle Corbin" userId="edcaef5e-48cc-45dc-85ee-b9dd65d5744e" providerId="ADAL" clId="{EEA09E51-AD00-4F35-8B38-D658C0444A2A}" dt="2022-08-12T18:51:10.662" v="97" actId="47"/>
          <pc:sldLayoutMkLst>
            <pc:docMk/>
            <pc:sldMasterMk cId="329075823" sldId="2147483648"/>
            <pc:sldLayoutMk cId="1758018253"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54F25-9B35-4D0C-9471-42658C9A08AF}"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57BB0-936D-46DC-93E1-06A950D0A904}" type="slidenum">
              <a:rPr lang="en-US" smtClean="0"/>
              <a:t>‹#›</a:t>
            </a:fld>
            <a:endParaRPr lang="en-US"/>
          </a:p>
        </p:txBody>
      </p:sp>
    </p:spTree>
    <p:extLst>
      <p:ext uri="{BB962C8B-B14F-4D97-AF65-F5344CB8AC3E}">
        <p14:creationId xmlns:p14="http://schemas.microsoft.com/office/powerpoint/2010/main" val="150079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having me / attending.  My name is  ________________ and I’m from a company called SafeinHome who is authorized by your state as a Provider of Remote Supports Services for the people you serve.  To learn more about SafeinHome, please go ahead and scan the coupon to learn more - later.  I’m excited to talk to you today,  As I am presenting, feel free to add your questions to the chat.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33B2D0-46A9-48FA-A185-84273F8A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43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you think about this… What If,</a:t>
            </a:r>
          </a:p>
          <a:p>
            <a:endParaRPr lang="en-US" dirty="0"/>
          </a:p>
          <a:p>
            <a:r>
              <a:rPr lang="en-US" dirty="0"/>
              <a:t>What if  you were always treated like a child?  Never got to decide  what clothes to wear or how to spend your money?</a:t>
            </a:r>
          </a:p>
          <a:p>
            <a:endParaRPr lang="en-US" dirty="0"/>
          </a:p>
          <a:p>
            <a:r>
              <a:rPr lang="en-US" dirty="0"/>
              <a:t>What if you never got to make a mistake?  What if you got on the wrong bus once, and  because of that you were never allowed to take the bus ever again?</a:t>
            </a:r>
          </a:p>
          <a:p>
            <a:endParaRPr lang="en-US" dirty="0"/>
          </a:p>
          <a:p>
            <a:r>
              <a:rPr lang="en-US" dirty="0"/>
              <a:t>For most of us, that would never happen  -&gt; we live the life of emancipated adults </a:t>
            </a:r>
            <a:r>
              <a:rPr lang="en-US" dirty="0">
                <a:sym typeface="Wingdings" panose="05000000000000000000" pitchFamily="2" charset="2"/>
              </a:rPr>
              <a:t> which includes the ability to make decisions, even if, they are not the best decisions.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113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3DAFD-847E-44F7-B93C-7869129F4552}"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1554" name="Rectangle 2"/>
          <p:cNvSpPr>
            <a:spLocks noGrp="1" noRot="1" noChangeAspect="1" noChangeArrowheads="1" noTextEdit="1"/>
          </p:cNvSpPr>
          <p:nvPr>
            <p:ph type="sldImg"/>
          </p:nvPr>
        </p:nvSpPr>
        <p:spPr>
          <a:xfrm>
            <a:off x="330200" y="696913"/>
            <a:ext cx="6197600" cy="3486150"/>
          </a:xfrm>
          <a:ln/>
        </p:spPr>
      </p:sp>
      <p:sp>
        <p:nvSpPr>
          <p:cNvPr id="151555" name="Rectangle 3"/>
          <p:cNvSpPr>
            <a:spLocks noGrp="1" noChangeArrowheads="1"/>
          </p:cNvSpPr>
          <p:nvPr>
            <p:ph type="body" idx="1"/>
          </p:nvPr>
        </p:nvSpPr>
        <p:spPr>
          <a:xfrm>
            <a:off x="838200" y="4415036"/>
            <a:ext cx="5486400" cy="4182666"/>
          </a:xfrm>
        </p:spPr>
        <p:txBody>
          <a:bodyPr/>
          <a:lstStyle/>
          <a:p>
            <a:r>
              <a:rPr lang="en-US" sz="1200" dirty="0"/>
              <a:t>Remote Supports is exactly what it sounds like – staff supporting a person from a remote location.  Always on – always available.  For any reason at any time.</a:t>
            </a:r>
          </a:p>
          <a:p>
            <a:endParaRPr lang="en-US" sz="1200" dirty="0"/>
          </a:p>
          <a:p>
            <a:r>
              <a:rPr lang="en-US" sz="1200" dirty="0"/>
              <a:t>In its simplest form…click a button – connect with staff for a meaningful conversation when YOU want or need support.</a:t>
            </a:r>
            <a:endParaRPr lang="en-US" sz="1200" dirty="0">
              <a:cs typeface="Calibri"/>
            </a:endParaRPr>
          </a:p>
          <a:p>
            <a:r>
              <a:rPr lang="en-US" dirty="0"/>
              <a:t>STORY?</a:t>
            </a:r>
          </a:p>
          <a:p>
            <a:r>
              <a:rPr lang="en-US" i="1" dirty="0"/>
              <a:t>Why are we passionate about Remote Supports?</a:t>
            </a:r>
            <a:endParaRPr lang="en-US" dirty="0"/>
          </a:p>
          <a:p>
            <a:pPr marL="171450" indent="-171450">
              <a:buFont typeface="Arial"/>
              <a:buChar char="•"/>
            </a:pPr>
            <a:r>
              <a:rPr lang="en-US" dirty="0"/>
              <a:t>The right to lead a self-determined life with the support you need, when you need it.</a:t>
            </a:r>
          </a:p>
          <a:p>
            <a:pPr marL="171450" indent="-171450">
              <a:buFont typeface="Arial,Sans-Serif"/>
              <a:buChar char="•"/>
            </a:pPr>
            <a:r>
              <a:rPr lang="en-US" dirty="0"/>
              <a:t>To live a life of independence, with isolation.  A study by Capital Blue Cross conducted in Pennsylvania showed using Remote Supports significantly reduces non-emergency 9-1-1 calls, unnecessary EMS dispatches , frequent calls to family and staff, and helps combat loneliness and depression.</a:t>
            </a:r>
          </a:p>
          <a:p>
            <a:pPr marL="171450" indent="-171450">
              <a:buFont typeface="Arial,Sans-Serif"/>
              <a:buChar char="•"/>
            </a:pPr>
            <a:endParaRPr lang="en-US" dirty="0"/>
          </a:p>
          <a:p>
            <a:pPr marL="171450" indent="-171450">
              <a:buFont typeface="Arial,Sans-Serif"/>
              <a:buChar char="-"/>
            </a:pPr>
            <a:r>
              <a:rPr lang="en-US" dirty="0"/>
              <a:t>Remote Supports maintains a human-to-human connection not only with the Individual we serve, but with your support circle.  Keep in mind, that independence looks different to everyone.  For some it might mean a few minutes of time alone, while others could be moving out on their own.</a:t>
            </a:r>
          </a:p>
          <a:p>
            <a:endParaRPr lang="en-US" dirty="0"/>
          </a:p>
          <a:p>
            <a:r>
              <a:rPr lang="en-US" i="1" dirty="0"/>
              <a:t>Families</a:t>
            </a:r>
            <a:endParaRPr lang="en-US" dirty="0"/>
          </a:p>
          <a:p>
            <a:pPr marL="171450" indent="-171450">
              <a:buFont typeface="Arial"/>
              <a:buChar char="•"/>
            </a:pPr>
            <a:r>
              <a:rPr lang="en-US" dirty="0"/>
              <a:t>Have the peace of mind, that your loved one is being supported.</a:t>
            </a:r>
          </a:p>
          <a:p>
            <a:pPr marL="171450" indent="-171450">
              <a:buFont typeface="Arial"/>
              <a:buChar char="•"/>
            </a:pPr>
            <a:r>
              <a:rPr lang="en-US" dirty="0"/>
              <a:t>Feel confident that someone is there, even when you are not</a:t>
            </a:r>
          </a:p>
          <a:p>
            <a:pPr marL="171450" indent="-171450">
              <a:buFont typeface="Arial"/>
              <a:buChar char="•"/>
            </a:pPr>
            <a:endParaRPr lang="en-US" dirty="0"/>
          </a:p>
          <a:p>
            <a:endParaRPr lang="en-US" dirty="0"/>
          </a:p>
          <a:p>
            <a:endParaRPr lang="en-US" dirty="0"/>
          </a:p>
        </p:txBody>
      </p:sp>
    </p:spTree>
    <p:extLst>
      <p:ext uri="{BB962C8B-B14F-4D97-AF65-F5344CB8AC3E}">
        <p14:creationId xmlns:p14="http://schemas.microsoft.com/office/powerpoint/2010/main" val="103028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Visual representation of how our technology services and remote support staff is integrated to provide the support required in the person supported care plan.</a:t>
            </a:r>
          </a:p>
          <a:p>
            <a:endParaRPr lang="en-US" dirty="0"/>
          </a:p>
          <a:p>
            <a:r>
              <a:rPr lang="en-US" dirty="0"/>
              <a:t>Sensors are integrated into the home where needed that provides alerts to the staff and assistive communication devices are provided to respond when needed or check-in when needed.  We’ll explain further….</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935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build person-centered solutions to help Individuals live their most meaningful lives.  </a:t>
            </a:r>
            <a:endParaRPr lang="en-US" dirty="0"/>
          </a:p>
          <a:p>
            <a:r>
              <a:rPr lang="en-US" dirty="0"/>
              <a:t>If learning to bake is important – we can provide kitchen safety solutions.  If inviting guests over provides comfort and meaning – we can put things in place for visitor safety.  If seizures are a concern – we can </a:t>
            </a:r>
            <a:r>
              <a:rPr lang="en-US" dirty="0" err="1"/>
              <a:t>provie</a:t>
            </a:r>
            <a:r>
              <a:rPr lang="en-US" dirty="0"/>
              <a:t> peace of mind with seizure detection solutions to mitigate risks.</a:t>
            </a:r>
          </a:p>
          <a:p>
            <a:endParaRPr lang="en-US" dirty="0"/>
          </a:p>
          <a:p>
            <a:r>
              <a:rPr lang="en-US" dirty="0"/>
              <a:t>Whether for a young adult transitioning to community living or an older adult wanting to age in place – Remote Supports staff will support their unique goals </a:t>
            </a:r>
          </a:p>
          <a:p>
            <a:endParaRPr lang="en-US" dirty="0">
              <a:cs typeface="Calibri"/>
            </a:endParaRPr>
          </a:p>
          <a:p>
            <a:endParaRPr lang="en-US" dirty="0"/>
          </a:p>
          <a:p>
            <a:r>
              <a:rPr lang="en-US" dirty="0"/>
              <a:t>Remote Supports Solutions are uniquely individualized for each person we serve.  Based on the needs, desires and risks,  the </a:t>
            </a:r>
            <a:r>
              <a:rPr lang="en-US" dirty="0" err="1"/>
              <a:t>SafeinHome</a:t>
            </a:r>
            <a:r>
              <a:rPr lang="en-US" dirty="0"/>
              <a:t> Support Solutions can assist with medication management, seizure management, kitchen safety, elopement, visitors to the home…</a:t>
            </a:r>
            <a:endParaRPr lang="en-US"/>
          </a:p>
          <a:p>
            <a:endParaRPr lang="en-US"/>
          </a:p>
          <a:p>
            <a:r>
              <a:rPr lang="en-US" dirty="0"/>
              <a:t>We can offer these solutions whether an individual lives at home with family,  at home with or without room mates,  and many other environments.  </a:t>
            </a:r>
            <a:endParaRPr lang="en-US" dirty="0">
              <a:cs typeface="Calibri"/>
            </a:endParaRPr>
          </a:p>
          <a:p>
            <a:r>
              <a:rPr lang="en-US" dirty="0"/>
              <a:t>These are a few examples of how we can support an Individual’s goals, wants, and needs.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A9ADF-0C89-4E90-BA51-22C9232F7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36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32183" y="4561227"/>
            <a:ext cx="5850834" cy="4320213"/>
          </a:xfrm>
          <a:prstGeom prst="rect">
            <a:avLst/>
          </a:prstGeom>
        </p:spPr>
        <p:txBody>
          <a:bodyPr lIns="94835" tIns="94835" rIns="94835" bIns="94835" anchor="t" anchorCtr="0">
            <a:noAutofit/>
          </a:bodyPr>
          <a:lstStyle/>
          <a:p>
            <a:pPr>
              <a:spcBef>
                <a:spcPts val="0"/>
              </a:spcBef>
              <a:buNone/>
            </a:pPr>
            <a:r>
              <a:rPr lang="en-US" dirty="0"/>
              <a:t>SafeinHome Supports Notes documents these types of activities and also all interactions with the person served.  This type of data is useful for team decision making and improving and optimizing the care plan - Sam is up 3x night- why? Does he know? Eating? Over/under use of Bathroom? </a:t>
            </a:r>
          </a:p>
          <a:p>
            <a:pPr>
              <a:spcBef>
                <a:spcPts val="0"/>
              </a:spcBef>
              <a:buNone/>
            </a:pPr>
            <a:endParaRPr lang="en-US" dirty="0"/>
          </a:p>
          <a:p>
            <a:pPr>
              <a:spcBef>
                <a:spcPts val="0"/>
              </a:spcBef>
              <a:buNone/>
            </a:pPr>
            <a:r>
              <a:rPr lang="en-US" dirty="0"/>
              <a:t>Also makes it easier for case manager to keep track of what is happening with the people in their case load.  It is a SafeinHome Difference.</a:t>
            </a:r>
          </a:p>
        </p:txBody>
      </p:sp>
      <p:sp>
        <p:nvSpPr>
          <p:cNvPr id="69" name="Shape 6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3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a:p>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So…How do you get started assisting your individual with Remote Supports services with SafeinHome</a:t>
            </a:r>
          </a:p>
          <a:p>
            <a:endParaRPr lang="en-US"/>
          </a:p>
          <a:p>
            <a:endParaRPr lang="en-US"/>
          </a:p>
          <a:p>
            <a:r>
              <a:rPr lang="en-US"/>
              <a:t>The CCS will inform their individuals on remote supports as a waiver service.  CCS will add RS to the PCP.  Team will schedule a consultation with SafeinHome.</a:t>
            </a:r>
          </a:p>
          <a:p>
            <a:endParaRPr lang="en-US"/>
          </a:p>
          <a:p>
            <a:endParaRPr lang="en-US"/>
          </a:p>
          <a:p>
            <a:r>
              <a:rPr lang="en-US"/>
              <a:t>1. Upon a request our response time is within 24 – 72 hours.</a:t>
            </a:r>
          </a:p>
          <a:p>
            <a:endParaRPr lang="en-US"/>
          </a:p>
          <a:p>
            <a:r>
              <a:rPr lang="en-US"/>
              <a:t>2. Then you will get a preliminary proposal – that describes everything that will take place, goals, and the hours of support ( based on a preliminary care plan).  We will work with you all to make sure that Remote Supports is in the PCP.</a:t>
            </a:r>
          </a:p>
          <a:p>
            <a:endParaRPr lang="en-US"/>
          </a:p>
          <a:p>
            <a:r>
              <a:rPr lang="en-US"/>
              <a:t>3. We will monitor the LTSS system or communicate with the support broker for self-directed individuals-to make sure everything is accurate on our end. Then, we wait for DDA Approval- Service representative.</a:t>
            </a:r>
          </a:p>
          <a:p>
            <a:endParaRPr lang="en-US"/>
          </a:p>
          <a:p>
            <a:r>
              <a:rPr lang="en-US"/>
              <a:t>4. Once approved, we schedule the installation.  Our technicians can install it within 3-5 business days – typically.  Install will vary depending on the type of solution.  Part of the onboarding process is development of the Care plan with our Client Services representative.  Our goal is to have this scheduled and completed the day of installation or within 24 hours after installation.</a:t>
            </a:r>
          </a:p>
          <a:p>
            <a:endParaRPr lang="en-US"/>
          </a:p>
          <a:p>
            <a:r>
              <a:rPr lang="en-US"/>
              <a:t>5. Service start date  2-3 days after installation.</a:t>
            </a:r>
          </a:p>
          <a:p>
            <a:endParaRPr lang="en-US"/>
          </a:p>
          <a:p>
            <a:r>
              <a:rPr lang="en-US"/>
              <a:t>We really are here to take as much off your plate as possible and make this a smooth, easy process.</a:t>
            </a:r>
          </a:p>
          <a:p>
            <a:endParaRPr lang="en-US" i="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A9ADF-0C89-4E90-BA51-22C9232F7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12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6E59-53E0-4A35-9C79-D976BA607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E46311-038E-4057-93A3-07786377F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D21869-8937-4391-A6F1-5B82662D33E7}"/>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5" name="Footer Placeholder 4">
            <a:extLst>
              <a:ext uri="{FF2B5EF4-FFF2-40B4-BE49-F238E27FC236}">
                <a16:creationId xmlns:a16="http://schemas.microsoft.com/office/drawing/2014/main" id="{F4CE4059-30B4-4A03-A057-6E8AAEBE2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FF2BC-804C-491B-9687-CE5EE64E3B89}"/>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127615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1731-009D-420C-B81E-DA07526F4B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A42412-1E15-4F7E-9211-BC15079C35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193E9-7D8B-4A38-BBAB-3E91F3F3EF8F}"/>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5" name="Footer Placeholder 4">
            <a:extLst>
              <a:ext uri="{FF2B5EF4-FFF2-40B4-BE49-F238E27FC236}">
                <a16:creationId xmlns:a16="http://schemas.microsoft.com/office/drawing/2014/main" id="{80B3F86A-BC17-4ABF-9065-D9F87C94E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A0987-F88A-4281-B449-A16C7BD503AC}"/>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304455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60332-558F-4F7B-888B-E89C436D91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0734E-9A0B-4C53-9638-6408D191C9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39057-28ED-49C1-94B6-68080B288CF0}"/>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5" name="Footer Placeholder 4">
            <a:extLst>
              <a:ext uri="{FF2B5EF4-FFF2-40B4-BE49-F238E27FC236}">
                <a16:creationId xmlns:a16="http://schemas.microsoft.com/office/drawing/2014/main" id="{2844EA73-3C6E-4484-B080-0DF1DD962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CDD04-A753-42A2-B5E9-6C55ADEC35FF}"/>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146024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12798" y="2160590"/>
            <a:ext cx="10532932"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22">
            <a:extLst>
              <a:ext uri="{FF2B5EF4-FFF2-40B4-BE49-F238E27FC236}">
                <a16:creationId xmlns:a16="http://schemas.microsoft.com/office/drawing/2014/main" id="{D788C5DE-8EEE-47FF-8B7D-7F740D3B6017}"/>
              </a:ext>
            </a:extLst>
          </p:cNvPr>
          <p:cNvSpPr/>
          <p:nvPr userDrawn="1"/>
        </p:nvSpPr>
        <p:spPr>
          <a:xfrm>
            <a:off x="11689976" y="-8467"/>
            <a:ext cx="514432"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9A3C7E"/>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49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6513" t="20478" r="6305" b="12501"/>
          <a:stretch/>
        </p:blipFill>
        <p:spPr>
          <a:xfrm>
            <a:off x="9545690" y="6134852"/>
            <a:ext cx="2200580" cy="576793"/>
          </a:xfrm>
          <a:prstGeom prst="rect">
            <a:avLst/>
          </a:prstGeom>
        </p:spPr>
      </p:pic>
      <p:grpSp>
        <p:nvGrpSpPr>
          <p:cNvPr id="2" name="Group 1">
            <a:extLst>
              <a:ext uri="{FF2B5EF4-FFF2-40B4-BE49-F238E27FC236}">
                <a16:creationId xmlns:a16="http://schemas.microsoft.com/office/drawing/2014/main" id="{2181EB76-27DE-31C5-3B33-C465F8775C16}"/>
              </a:ext>
            </a:extLst>
          </p:cNvPr>
          <p:cNvGrpSpPr/>
          <p:nvPr userDrawn="1"/>
        </p:nvGrpSpPr>
        <p:grpSpPr>
          <a:xfrm>
            <a:off x="0" y="-10469"/>
            <a:ext cx="12192000" cy="219456"/>
            <a:chOff x="0" y="-10469"/>
            <a:chExt cx="12192000" cy="219456"/>
          </a:xfrm>
        </p:grpSpPr>
        <p:sp>
          <p:nvSpPr>
            <p:cNvPr id="9" name="Rectangle 8"/>
            <p:cNvSpPr/>
            <p:nvPr userDrawn="1"/>
          </p:nvSpPr>
          <p:spPr>
            <a:xfrm flipV="1">
              <a:off x="9381744" y="-10469"/>
              <a:ext cx="2810256" cy="219456"/>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p:cNvSpPr/>
            <p:nvPr userDrawn="1"/>
          </p:nvSpPr>
          <p:spPr>
            <a:xfrm flipV="1">
              <a:off x="0" y="-10469"/>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spTree>
    <p:extLst>
      <p:ext uri="{BB962C8B-B14F-4D97-AF65-F5344CB8AC3E}">
        <p14:creationId xmlns:p14="http://schemas.microsoft.com/office/powerpoint/2010/main" val="372645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2247-81B6-405A-9658-928E332A6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36F96-3248-40EB-A606-F8E145F2E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E9EFA-20A4-4AAD-B4A2-14F34AF92A1B}"/>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5" name="Footer Placeholder 4">
            <a:extLst>
              <a:ext uri="{FF2B5EF4-FFF2-40B4-BE49-F238E27FC236}">
                <a16:creationId xmlns:a16="http://schemas.microsoft.com/office/drawing/2014/main" id="{A006BFF2-1B64-43F1-9F12-54FEA21AC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74ADA-5769-4D24-8CF6-DE9C90027DA4}"/>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84983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830D-31FC-443D-B899-FF29863C4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FC9B1-9DFC-4AAD-A65E-830EF2DF81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4CFA31-0F15-4332-BA44-96DACD5C2963}"/>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5" name="Footer Placeholder 4">
            <a:extLst>
              <a:ext uri="{FF2B5EF4-FFF2-40B4-BE49-F238E27FC236}">
                <a16:creationId xmlns:a16="http://schemas.microsoft.com/office/drawing/2014/main" id="{F3172940-EA3C-4633-BFA4-23B30803E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4889C-268A-49CB-8D94-B3DC8C38EA07}"/>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25811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3CF3-D0D7-4DD0-8950-D2E320741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2782C-2A2D-4AD7-B037-BC4AB67DFB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D60545-41FF-4E4E-AF37-6CAB9D465B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4708B0-0645-4D80-A0E2-12B73B63765B}"/>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6" name="Footer Placeholder 5">
            <a:extLst>
              <a:ext uri="{FF2B5EF4-FFF2-40B4-BE49-F238E27FC236}">
                <a16:creationId xmlns:a16="http://schemas.microsoft.com/office/drawing/2014/main" id="{4169D736-4797-4FA0-9B1E-1E1B97F6B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81A97-D801-4988-986F-35B724F02D8C}"/>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257792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6FCF-CB77-47A6-BD37-B0DE4D2EDA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B85607-0DD8-45D1-B7D9-14F908AB3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3B0BCF-E1B7-4B77-9747-3E59401C9A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FD73A-A81B-4167-A938-E94209AF3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6109-ABAD-40B2-82D4-C8F871043F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2DCAB-5F1B-4AF5-A6E6-7FF85E8AB8C8}"/>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8" name="Footer Placeholder 7">
            <a:extLst>
              <a:ext uri="{FF2B5EF4-FFF2-40B4-BE49-F238E27FC236}">
                <a16:creationId xmlns:a16="http://schemas.microsoft.com/office/drawing/2014/main" id="{2BD6DB38-3EDF-48D4-92CF-D46FA57A7E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FD12D3-9F58-4C59-ADDF-48EFB041FF4C}"/>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7944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5396-0E96-4A8D-8B85-CE7B25E1DC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1FDD84-8D52-4B84-9ED8-435D527A5216}"/>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4" name="Footer Placeholder 3">
            <a:extLst>
              <a:ext uri="{FF2B5EF4-FFF2-40B4-BE49-F238E27FC236}">
                <a16:creationId xmlns:a16="http://schemas.microsoft.com/office/drawing/2014/main" id="{0D485860-0553-4B13-8CCE-86FC1D523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12B804-6924-408C-806B-506E3183102F}"/>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62432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224C81-836B-40CC-A65F-4202EBA7F128}"/>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3" name="Footer Placeholder 2">
            <a:extLst>
              <a:ext uri="{FF2B5EF4-FFF2-40B4-BE49-F238E27FC236}">
                <a16:creationId xmlns:a16="http://schemas.microsoft.com/office/drawing/2014/main" id="{CC29455F-3CB6-413D-8FE9-43687AFCB9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749732-59F0-4BCE-ABCA-989FA5826A27}"/>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158215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FA15-74E3-4FC0-9AE7-F9F7A5787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6AF0E5-5510-445F-A929-220E4061AC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E217AB-A82B-4D90-A009-771B90A00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E07BE2-F9DC-4229-98D3-A8DFE3B5F91F}"/>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6" name="Footer Placeholder 5">
            <a:extLst>
              <a:ext uri="{FF2B5EF4-FFF2-40B4-BE49-F238E27FC236}">
                <a16:creationId xmlns:a16="http://schemas.microsoft.com/office/drawing/2014/main" id="{8271C23B-0ED6-4968-BF05-BCDF29282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BB9651-7A1A-4F14-9998-F38B1E82977A}"/>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238877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0ADF-A712-4859-A547-50A6A736A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96C302-EF17-4387-A34A-928D376075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524BB-8B68-4DEE-BAEF-55F82679E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8C1E9-3D4E-4DF5-B4B0-C817B5320E64}"/>
              </a:ext>
            </a:extLst>
          </p:cNvPr>
          <p:cNvSpPr>
            <a:spLocks noGrp="1"/>
          </p:cNvSpPr>
          <p:nvPr>
            <p:ph type="dt" sz="half" idx="10"/>
          </p:nvPr>
        </p:nvSpPr>
        <p:spPr/>
        <p:txBody>
          <a:bodyPr/>
          <a:lstStyle/>
          <a:p>
            <a:fld id="{ABFCF311-5599-4542-BE14-1618C7BC39C4}" type="datetimeFigureOut">
              <a:rPr lang="en-US" smtClean="0"/>
              <a:t>8/21/2024</a:t>
            </a:fld>
            <a:endParaRPr lang="en-US"/>
          </a:p>
        </p:txBody>
      </p:sp>
      <p:sp>
        <p:nvSpPr>
          <p:cNvPr id="6" name="Footer Placeholder 5">
            <a:extLst>
              <a:ext uri="{FF2B5EF4-FFF2-40B4-BE49-F238E27FC236}">
                <a16:creationId xmlns:a16="http://schemas.microsoft.com/office/drawing/2014/main" id="{37103292-8A4A-4344-B156-B6E2A9D95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C4D3D-489A-4C10-9CBA-C4EC6A9DE2FE}"/>
              </a:ext>
            </a:extLst>
          </p:cNvPr>
          <p:cNvSpPr>
            <a:spLocks noGrp="1"/>
          </p:cNvSpPr>
          <p:nvPr>
            <p:ph type="sldNum" sz="quarter" idx="12"/>
          </p:nvPr>
        </p:nvSpPr>
        <p:spPr/>
        <p:txBody>
          <a:bodyPr/>
          <a:lstStyle/>
          <a:p>
            <a:fld id="{AE980001-01D9-4174-B8CF-CB3A688CB75B}" type="slidenum">
              <a:rPr lang="en-US" smtClean="0"/>
              <a:t>‹#›</a:t>
            </a:fld>
            <a:endParaRPr lang="en-US"/>
          </a:p>
        </p:txBody>
      </p:sp>
    </p:spTree>
    <p:extLst>
      <p:ext uri="{BB962C8B-B14F-4D97-AF65-F5344CB8AC3E}">
        <p14:creationId xmlns:p14="http://schemas.microsoft.com/office/powerpoint/2010/main" val="160837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0"/>
              </a:schemeClr>
            </a:gs>
            <a:gs pos="100000">
              <a:srgbClr val="F3F5F7"/>
            </a:gs>
          </a:gsLst>
          <a:lin ang="189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2D09CF-3AA0-4BE0-9A22-AE6ADC6A36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E0959-2EA5-4A45-9964-98A3425C4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91E78-1698-4626-8A26-0160306D22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CF311-5599-4542-BE14-1618C7BC39C4}" type="datetimeFigureOut">
              <a:rPr lang="en-US" smtClean="0"/>
              <a:t>8/21/2024</a:t>
            </a:fld>
            <a:endParaRPr lang="en-US"/>
          </a:p>
        </p:txBody>
      </p:sp>
      <p:sp>
        <p:nvSpPr>
          <p:cNvPr id="5" name="Footer Placeholder 4">
            <a:extLst>
              <a:ext uri="{FF2B5EF4-FFF2-40B4-BE49-F238E27FC236}">
                <a16:creationId xmlns:a16="http://schemas.microsoft.com/office/drawing/2014/main" id="{1CCEFF60-F546-4B2C-AD10-D8C04BD4A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C9B435-38F9-4B27-BB0F-A3F75B1C9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80001-01D9-4174-B8CF-CB3A688CB75B}" type="slidenum">
              <a:rPr lang="en-US" smtClean="0"/>
              <a:t>‹#›</a:t>
            </a:fld>
            <a:endParaRPr lang="en-US"/>
          </a:p>
        </p:txBody>
      </p:sp>
    </p:spTree>
    <p:extLst>
      <p:ext uri="{BB962C8B-B14F-4D97-AF65-F5344CB8AC3E}">
        <p14:creationId xmlns:p14="http://schemas.microsoft.com/office/powerpoint/2010/main" val="32907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avincent@safeinhome.com" TargetMode="External"/><Relationship Id="rId4" Type="http://schemas.openxmlformats.org/officeDocument/2006/relationships/hyperlink" Target="mailto:kcorbin@safeinhom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avincent@safeinhome.com" TargetMode="External"/><Relationship Id="rId2" Type="http://schemas.openxmlformats.org/officeDocument/2006/relationships/hyperlink" Target="mailto:kcorbin@safeinhome.com"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y0MRIbM8zHc?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HZwJhrq5Gds?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eXLBP3lgBD0?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75B5E76-BBD9-E497-933A-DD15E529315B}"/>
              </a:ext>
            </a:extLst>
          </p:cNvPr>
          <p:cNvPicPr>
            <a:picLocks noChangeAspect="1"/>
          </p:cNvPicPr>
          <p:nvPr/>
        </p:nvPicPr>
        <p:blipFill rotWithShape="1">
          <a:blip r:embed="rId3">
            <a:duotone>
              <a:prstClr val="black"/>
              <a:prstClr val="white"/>
            </a:duotone>
            <a:alphaModFix amt="35000"/>
          </a:blip>
          <a:srcRect/>
          <a:stretch/>
        </p:blipFill>
        <p:spPr>
          <a:xfrm>
            <a:off x="0" y="10"/>
            <a:ext cx="12191980" cy="6857990"/>
          </a:xfrm>
          <a:prstGeom prst="rect">
            <a:avLst/>
          </a:prstGeom>
        </p:spPr>
      </p:pic>
      <p:sp>
        <p:nvSpPr>
          <p:cNvPr id="89" name="Rectangle 88">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5AF25C5C-9F50-A14C-BD02-5EFE998CDEF7}"/>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2200" dirty="0"/>
              <a:t>Kyle Corbin</a:t>
            </a:r>
            <a:br>
              <a:rPr lang="en-US" sz="2200" dirty="0"/>
            </a:br>
            <a:r>
              <a:rPr lang="en-US" sz="1400" dirty="0"/>
              <a:t>Sr Director of State Program Development</a:t>
            </a:r>
            <a:br>
              <a:rPr lang="en-US" sz="2200" dirty="0"/>
            </a:br>
            <a:r>
              <a:rPr lang="en-US" sz="2200" dirty="0">
                <a:hlinkClick r:id="rId4"/>
              </a:rPr>
              <a:t>kcorbin@safeinhome.com</a:t>
            </a:r>
            <a:br>
              <a:rPr lang="en-US" sz="2200" dirty="0"/>
            </a:br>
            <a:r>
              <a:rPr lang="en-US" sz="2200" dirty="0"/>
              <a:t>(937) 623-5139</a:t>
            </a:r>
            <a:br>
              <a:rPr lang="en-US" sz="2200" dirty="0"/>
            </a:br>
            <a:br>
              <a:rPr lang="en-US" sz="2200" dirty="0"/>
            </a:br>
            <a:r>
              <a:rPr lang="en-US" sz="2400" dirty="0"/>
              <a:t>Andrea Vincent</a:t>
            </a:r>
            <a:br>
              <a:rPr lang="en-US" sz="2000" b="1" dirty="0"/>
            </a:br>
            <a:r>
              <a:rPr lang="en-US" sz="1800" dirty="0"/>
              <a:t>District Manager </a:t>
            </a:r>
            <a:br>
              <a:rPr lang="en-US" sz="2000" dirty="0">
                <a:solidFill>
                  <a:schemeClr val="bg1">
                    <a:lumMod val="95000"/>
                    <a:lumOff val="5000"/>
                  </a:schemeClr>
                </a:solidFill>
              </a:rPr>
            </a:br>
            <a:r>
              <a:rPr lang="en-US" sz="2200" dirty="0">
                <a:solidFill>
                  <a:schemeClr val="bg1">
                    <a:lumMod val="95000"/>
                    <a:lumOff val="5000"/>
                  </a:schemeClr>
                </a:solidFill>
                <a:hlinkClick r:id="rId5"/>
              </a:rPr>
              <a:t>avincent@safeinhome.com</a:t>
            </a:r>
            <a:br>
              <a:rPr lang="en-US" sz="2000" dirty="0">
                <a:solidFill>
                  <a:schemeClr val="bg1">
                    <a:lumMod val="95000"/>
                    <a:lumOff val="5000"/>
                  </a:schemeClr>
                </a:solidFill>
              </a:rPr>
            </a:br>
            <a:r>
              <a:rPr lang="en-US" sz="2400" dirty="0"/>
              <a:t>(703) 586-5037 </a:t>
            </a:r>
            <a:endParaRPr lang="en-US" sz="2200" dirty="0"/>
          </a:p>
        </p:txBody>
      </p:sp>
      <p:cxnSp>
        <p:nvCxnSpPr>
          <p:cNvPr id="91" name="Straight Connector 9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itle 11">
            <a:extLst>
              <a:ext uri="{FF2B5EF4-FFF2-40B4-BE49-F238E27FC236}">
                <a16:creationId xmlns:a16="http://schemas.microsoft.com/office/drawing/2014/main" id="{17CEBE2D-EC83-4B3F-9B53-AC935D859069}"/>
              </a:ext>
            </a:extLst>
          </p:cNvPr>
          <p:cNvSpPr txBox="1">
            <a:spLocks/>
          </p:cNvSpPr>
          <p:nvPr/>
        </p:nvSpPr>
        <p:spPr>
          <a:xfrm>
            <a:off x="5155379" y="1065862"/>
            <a:ext cx="6192319" cy="47262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9A3C7E"/>
                </a:solidFill>
                <a:latin typeface="Helvetic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Bef>
                <a:spcPts val="1000"/>
              </a:spcBef>
            </a:pPr>
            <a:r>
              <a:rPr lang="en-US" sz="4000" b="1" u="sng" dirty="0">
                <a:solidFill>
                  <a:schemeClr val="tx1"/>
                </a:solidFill>
                <a:latin typeface="+mn-lt"/>
                <a:ea typeface="+mn-ea"/>
                <a:cs typeface="+mn-cs"/>
              </a:rPr>
              <a:t>Unleashing Potential</a:t>
            </a:r>
            <a:r>
              <a:rPr lang="en-US" sz="4000" b="1" dirty="0">
                <a:solidFill>
                  <a:schemeClr val="tx1"/>
                </a:solidFill>
                <a:latin typeface="+mn-lt"/>
                <a:ea typeface="+mn-ea"/>
                <a:cs typeface="+mn-cs"/>
              </a:rPr>
              <a:t>: Elevating Independence with Remote Supports</a:t>
            </a:r>
          </a:p>
        </p:txBody>
      </p:sp>
    </p:spTree>
    <p:extLst>
      <p:ext uri="{BB962C8B-B14F-4D97-AF65-F5344CB8AC3E}">
        <p14:creationId xmlns:p14="http://schemas.microsoft.com/office/powerpoint/2010/main" val="297657552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942737-EEBD-FD3E-7C98-5243D637CA4B}"/>
              </a:ext>
            </a:extLst>
          </p:cNvPr>
          <p:cNvSpPr/>
          <p:nvPr/>
        </p:nvSpPr>
        <p:spPr>
          <a:xfrm>
            <a:off x="1371600" y="2618509"/>
            <a:ext cx="9448800" cy="1620981"/>
          </a:xfrm>
          <a:prstGeom prst="rect">
            <a:avLst/>
          </a:prstGeom>
          <a:solidFill>
            <a:srgbClr val="03335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3" name="Picture 2" descr="Graphical user interface, application, Teams&#10;&#10;Description automatically generated">
            <a:extLst>
              <a:ext uri="{FF2B5EF4-FFF2-40B4-BE49-F238E27FC236}">
                <a16:creationId xmlns:a16="http://schemas.microsoft.com/office/drawing/2014/main" id="{A03D2FED-444D-4AFE-52DA-A6A203C159C8}"/>
              </a:ext>
            </a:extLst>
          </p:cNvPr>
          <p:cNvPicPr>
            <a:picLocks noChangeAspect="1"/>
          </p:cNvPicPr>
          <p:nvPr/>
        </p:nvPicPr>
        <p:blipFill>
          <a:blip r:embed="rId3">
            <a:clrChange>
              <a:clrFrom>
                <a:srgbClr val="F5F7F8"/>
              </a:clrFrom>
              <a:clrTo>
                <a:srgbClr val="F5F7F8">
                  <a:alpha val="0"/>
                </a:srgbClr>
              </a:clrTo>
            </a:clrChange>
            <a:extLst>
              <a:ext uri="{28A0092B-C50C-407E-A947-70E740481C1C}">
                <a14:useLocalDpi xmlns:a14="http://schemas.microsoft.com/office/drawing/2010/main" val="0"/>
              </a:ext>
            </a:extLst>
          </a:blip>
          <a:stretch>
            <a:fillRect/>
          </a:stretch>
        </p:blipFill>
        <p:spPr>
          <a:xfrm>
            <a:off x="4443284" y="186894"/>
            <a:ext cx="6484208" cy="6484208"/>
          </a:xfrm>
          <a:prstGeom prst="rect">
            <a:avLst/>
          </a:prstGeom>
        </p:spPr>
      </p:pic>
      <p:sp>
        <p:nvSpPr>
          <p:cNvPr id="6" name="TextBox 5">
            <a:extLst>
              <a:ext uri="{FF2B5EF4-FFF2-40B4-BE49-F238E27FC236}">
                <a16:creationId xmlns:a16="http://schemas.microsoft.com/office/drawing/2014/main" id="{DFABB484-A709-E748-C68E-E268363D8251}"/>
              </a:ext>
            </a:extLst>
          </p:cNvPr>
          <p:cNvSpPr txBox="1"/>
          <p:nvPr/>
        </p:nvSpPr>
        <p:spPr>
          <a:xfrm>
            <a:off x="1734719" y="2742673"/>
            <a:ext cx="3998162" cy="1372650"/>
          </a:xfrm>
          <a:prstGeom prst="rect">
            <a:avLst/>
          </a:prstGeom>
          <a:noFill/>
        </p:spPr>
        <p:txBody>
          <a:bodyPr wrap="square" rtlCol="0" anchor="ctr">
            <a:normAutofit/>
          </a:bodyPr>
          <a:lstStyle/>
          <a:p>
            <a:pPr algn="ctr" defTabSz="457200">
              <a:lnSpc>
                <a:spcPct val="90000"/>
              </a:lnSpc>
              <a:spcAft>
                <a:spcPts val="600"/>
              </a:spcAft>
              <a:defRPr/>
            </a:pPr>
            <a:r>
              <a:rPr lang="en-US" sz="4300" b="1" dirty="0">
                <a:solidFill>
                  <a:prstClr val="white"/>
                </a:solidFill>
                <a:latin typeface="Raleway"/>
              </a:rPr>
              <a:t>Possible</a:t>
            </a:r>
            <a:br>
              <a:rPr lang="en-US" sz="4300" b="1" dirty="0">
                <a:solidFill>
                  <a:prstClr val="white"/>
                </a:solidFill>
                <a:latin typeface="Raleway ExtraBold" pitchFamily="2" charset="0"/>
              </a:rPr>
            </a:br>
            <a:r>
              <a:rPr lang="en-US" sz="4300" b="1" dirty="0">
                <a:solidFill>
                  <a:srgbClr val="24B8FF"/>
                </a:solidFill>
                <a:latin typeface="Raleway ExtraBold" pitchFamily="2" charset="0"/>
              </a:rPr>
              <a:t>Solutions</a:t>
            </a:r>
          </a:p>
        </p:txBody>
      </p:sp>
      <p:sp>
        <p:nvSpPr>
          <p:cNvPr id="2" name="Rectangle 1">
            <a:extLst>
              <a:ext uri="{FF2B5EF4-FFF2-40B4-BE49-F238E27FC236}">
                <a16:creationId xmlns:a16="http://schemas.microsoft.com/office/drawing/2014/main" id="{26C69362-FFC4-4D99-9E76-4C97F6EC38C3}"/>
              </a:ext>
            </a:extLst>
          </p:cNvPr>
          <p:cNvSpPr/>
          <p:nvPr/>
        </p:nvSpPr>
        <p:spPr>
          <a:xfrm>
            <a:off x="1524000" y="-101394"/>
            <a:ext cx="9144000" cy="344282"/>
          </a:xfrm>
          <a:prstGeom prst="rect">
            <a:avLst/>
          </a:prstGeom>
          <a:solidFill>
            <a:srgbClr val="0333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Tree>
    <p:extLst>
      <p:ext uri="{BB962C8B-B14F-4D97-AF65-F5344CB8AC3E}">
        <p14:creationId xmlns:p14="http://schemas.microsoft.com/office/powerpoint/2010/main" val="49356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DE778-63C3-9EE4-C397-6E42F9850DA6}"/>
              </a:ext>
            </a:extLst>
          </p:cNvPr>
          <p:cNvSpPr>
            <a:spLocks noGrp="1"/>
          </p:cNvSpPr>
          <p:nvPr>
            <p:ph type="title"/>
          </p:nvPr>
        </p:nvSpPr>
        <p:spPr>
          <a:xfrm>
            <a:off x="793662" y="386930"/>
            <a:ext cx="10066122" cy="1298448"/>
          </a:xfrm>
        </p:spPr>
        <p:txBody>
          <a:bodyPr anchor="b">
            <a:normAutofit/>
          </a:bodyPr>
          <a:lstStyle/>
          <a:p>
            <a:r>
              <a:rPr lang="en-US" sz="4800" dirty="0"/>
              <a:t>How is Remote Supports Billed?</a:t>
            </a:r>
          </a:p>
        </p:txBody>
      </p:sp>
      <p:sp>
        <p:nvSpPr>
          <p:cNvPr id="27" name="Rectangle 2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6675F2-DB4B-FF8D-10E4-C4D9A469286F}"/>
              </a:ext>
            </a:extLst>
          </p:cNvPr>
          <p:cNvSpPr>
            <a:spLocks noGrp="1"/>
          </p:cNvSpPr>
          <p:nvPr>
            <p:ph idx="1"/>
          </p:nvPr>
        </p:nvSpPr>
        <p:spPr>
          <a:xfrm>
            <a:off x="793661" y="2599509"/>
            <a:ext cx="4530898" cy="3639450"/>
          </a:xfrm>
        </p:spPr>
        <p:txBody>
          <a:bodyPr anchor="ctr">
            <a:normAutofit/>
          </a:bodyPr>
          <a:lstStyle/>
          <a:p>
            <a:r>
              <a:rPr lang="en-US" sz="2400" dirty="0"/>
              <a:t>Remote Supports are currently on the following waivers:</a:t>
            </a:r>
          </a:p>
          <a:p>
            <a:pPr marL="0" indent="0">
              <a:buNone/>
            </a:pPr>
            <a:r>
              <a:rPr lang="en-US" sz="2400" dirty="0"/>
              <a:t>   </a:t>
            </a:r>
            <a:r>
              <a:rPr lang="en-US" dirty="0"/>
              <a:t>EBD, CMHS, BI, CIH, &amp; SLS</a:t>
            </a:r>
            <a:endParaRPr lang="en-US" sz="2000" dirty="0"/>
          </a:p>
          <a:p>
            <a:endParaRPr lang="en-US" sz="2000" dirty="0"/>
          </a:p>
          <a:p>
            <a:r>
              <a:rPr lang="en-US" sz="2400" dirty="0"/>
              <a:t>Bills at $2.51 per 15m unit</a:t>
            </a:r>
          </a:p>
        </p:txBody>
      </p:sp>
      <p:pic>
        <p:nvPicPr>
          <p:cNvPr id="6" name="Picture 5" descr="A hand holding money and a paper invoice&#10;&#10;Description automatically generated">
            <a:extLst>
              <a:ext uri="{FF2B5EF4-FFF2-40B4-BE49-F238E27FC236}">
                <a16:creationId xmlns:a16="http://schemas.microsoft.com/office/drawing/2014/main" id="{CA43C6A3-A361-B90A-05C3-310C3AF8D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534937"/>
            <a:ext cx="5150277" cy="3612880"/>
          </a:xfrm>
          <a:prstGeom prst="rect">
            <a:avLst/>
          </a:prstGeom>
        </p:spPr>
      </p:pic>
      <p:sp>
        <p:nvSpPr>
          <p:cNvPr id="31" name="Rectangle 3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19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Rectangle 7">
            <a:extLst>
              <a:ext uri="{FF2B5EF4-FFF2-40B4-BE49-F238E27FC236}">
                <a16:creationId xmlns:a16="http://schemas.microsoft.com/office/drawing/2014/main" id="{FB171718-7131-4F31-A040-29818F776467}"/>
              </a:ext>
            </a:extLst>
          </p:cNvPr>
          <p:cNvSpPr/>
          <p:nvPr/>
        </p:nvSpPr>
        <p:spPr>
          <a:xfrm>
            <a:off x="5153296" y="5460600"/>
            <a:ext cx="5350606" cy="83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5" name="TextBox 4"/>
          <p:cNvSpPr txBox="1"/>
          <p:nvPr/>
        </p:nvSpPr>
        <p:spPr>
          <a:xfrm>
            <a:off x="1697740" y="1865896"/>
            <a:ext cx="3468928" cy="3594702"/>
          </a:xfrm>
          <a:prstGeom prst="rect">
            <a:avLst/>
          </a:prstGeom>
          <a:noFill/>
          <a:ln w="28575">
            <a:noFill/>
          </a:ln>
        </p:spPr>
        <p:txBody>
          <a:bodyPr wrap="square" rtlCol="0">
            <a:spAutoFit/>
          </a:bodyPr>
          <a:lstStyle/>
          <a:p>
            <a:pPr marL="285750" indent="-285750" defTabSz="457200">
              <a:lnSpc>
                <a:spcPct val="150000"/>
              </a:lnSpc>
              <a:buFont typeface="Arial" panose="020B0604020202020204" pitchFamily="34" charset="0"/>
              <a:buChar char="•"/>
              <a:defRPr/>
            </a:pPr>
            <a:r>
              <a:rPr lang="en-US" sz="2200">
                <a:solidFill>
                  <a:srgbClr val="00629D"/>
                </a:solidFill>
                <a:latin typeface="Calibri" panose="020F0502020204030204" pitchFamily="34" charset="0"/>
                <a:cs typeface="Calibri" panose="020F0502020204030204" pitchFamily="34" charset="0"/>
              </a:rPr>
              <a:t>RSS interactions</a:t>
            </a:r>
          </a:p>
          <a:p>
            <a:pPr marL="285750" indent="-285750" defTabSz="457200">
              <a:lnSpc>
                <a:spcPct val="150000"/>
              </a:lnSpc>
              <a:buFont typeface="Arial" panose="020B0604020202020204" pitchFamily="34" charset="0"/>
              <a:buChar char="•"/>
              <a:defRPr/>
            </a:pPr>
            <a:r>
              <a:rPr lang="en-US" sz="2200">
                <a:solidFill>
                  <a:srgbClr val="00629D"/>
                </a:solidFill>
                <a:latin typeface="Calibri" panose="020F0502020204030204" pitchFamily="34" charset="0"/>
                <a:cs typeface="Calibri" panose="020F0502020204030204" pitchFamily="34" charset="0"/>
              </a:rPr>
              <a:t>HPC/RSS hand-offs</a:t>
            </a:r>
          </a:p>
          <a:p>
            <a:pPr marL="285750" indent="-285750" defTabSz="457200">
              <a:lnSpc>
                <a:spcPct val="150000"/>
              </a:lnSpc>
              <a:buFont typeface="Arial" panose="020B0604020202020204" pitchFamily="34" charset="0"/>
              <a:buChar char="•"/>
              <a:defRPr/>
            </a:pPr>
            <a:r>
              <a:rPr lang="en-US" sz="2200">
                <a:solidFill>
                  <a:srgbClr val="00629D"/>
                </a:solidFill>
                <a:latin typeface="Calibri" panose="020F0502020204030204" pitchFamily="34" charset="0"/>
                <a:cs typeface="Calibri" panose="020F0502020204030204" pitchFamily="34" charset="0"/>
              </a:rPr>
              <a:t>Daily Activities</a:t>
            </a:r>
          </a:p>
          <a:p>
            <a:pPr marL="285750" indent="-285750" defTabSz="457200">
              <a:lnSpc>
                <a:spcPct val="150000"/>
              </a:lnSpc>
              <a:buFont typeface="Arial" panose="020B0604020202020204" pitchFamily="34" charset="0"/>
              <a:buChar char="•"/>
              <a:defRPr/>
            </a:pPr>
            <a:r>
              <a:rPr lang="en-US" sz="2200">
                <a:solidFill>
                  <a:srgbClr val="00629D"/>
                </a:solidFill>
                <a:latin typeface="Calibri" panose="020F0502020204030204" pitchFamily="34" charset="0"/>
                <a:cs typeface="Calibri" panose="020F0502020204030204" pitchFamily="34" charset="0"/>
              </a:rPr>
              <a:t>Kitchen/Bathroom Use</a:t>
            </a:r>
          </a:p>
          <a:p>
            <a:pPr marL="285750" indent="-285750" defTabSz="457200">
              <a:lnSpc>
                <a:spcPct val="150000"/>
              </a:lnSpc>
              <a:buFont typeface="Arial" panose="020B0604020202020204" pitchFamily="34" charset="0"/>
              <a:buChar char="•"/>
              <a:defRPr/>
            </a:pPr>
            <a:r>
              <a:rPr lang="en-US" sz="2200">
                <a:solidFill>
                  <a:srgbClr val="00629D"/>
                </a:solidFill>
                <a:latin typeface="Calibri" panose="020F0502020204030204" pitchFamily="34" charset="0"/>
                <a:cs typeface="Calibri" panose="020F0502020204030204" pitchFamily="34" charset="0"/>
              </a:rPr>
              <a:t>Home Entry/Exit Times</a:t>
            </a:r>
          </a:p>
          <a:p>
            <a:pPr marL="285750" indent="-285750" defTabSz="457200">
              <a:lnSpc>
                <a:spcPct val="150000"/>
              </a:lnSpc>
              <a:buFont typeface="Arial" panose="020B0604020202020204" pitchFamily="34" charset="0"/>
              <a:buChar char="•"/>
              <a:defRPr/>
            </a:pPr>
            <a:r>
              <a:rPr lang="en-US" sz="2200">
                <a:solidFill>
                  <a:srgbClr val="00629D"/>
                </a:solidFill>
                <a:latin typeface="Calibri" panose="020F0502020204030204" pitchFamily="34" charset="0"/>
                <a:cs typeface="Calibri" panose="020F0502020204030204" pitchFamily="34" charset="0"/>
              </a:rPr>
              <a:t>Medication Management</a:t>
            </a:r>
          </a:p>
          <a:p>
            <a:pPr marL="285750" indent="-285750" defTabSz="457200">
              <a:lnSpc>
                <a:spcPct val="150000"/>
              </a:lnSpc>
              <a:buFont typeface="Arial" panose="020B0604020202020204" pitchFamily="34" charset="0"/>
              <a:buChar char="•"/>
              <a:defRPr/>
            </a:pPr>
            <a:r>
              <a:rPr lang="en-US" sz="2200">
                <a:solidFill>
                  <a:srgbClr val="00629D"/>
                </a:solidFill>
                <a:latin typeface="Calibri" panose="020F0502020204030204" pitchFamily="34" charset="0"/>
                <a:cs typeface="Calibri" panose="020F0502020204030204" pitchFamily="34" charset="0"/>
              </a:rPr>
              <a:t>Sleep/Wake Activity</a:t>
            </a:r>
          </a:p>
        </p:txBody>
      </p:sp>
      <p:pic>
        <p:nvPicPr>
          <p:cNvPr id="6" name="Picture 5">
            <a:extLst>
              <a:ext uri="{FF2B5EF4-FFF2-40B4-BE49-F238E27FC236}">
                <a16:creationId xmlns:a16="http://schemas.microsoft.com/office/drawing/2014/main" id="{0E89C84A-8853-4467-85D3-885AB55CCF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7612" y="1417261"/>
            <a:ext cx="5363979" cy="3520307"/>
          </a:xfrm>
          <a:prstGeom prst="rect">
            <a:avLst/>
          </a:prstGeom>
          <a:ln>
            <a:noFill/>
          </a:ln>
          <a:effectLst>
            <a:outerShdw blurRad="292100" dist="139700" dir="2700000" algn="tl" rotWithShape="0">
              <a:srgbClr val="333333">
                <a:alpha val="65000"/>
              </a:srgbClr>
            </a:outerShdw>
          </a:effectLst>
        </p:spPr>
      </p:pic>
      <p:sp>
        <p:nvSpPr>
          <p:cNvPr id="7" name="Title 4">
            <a:extLst>
              <a:ext uri="{FF2B5EF4-FFF2-40B4-BE49-F238E27FC236}">
                <a16:creationId xmlns:a16="http://schemas.microsoft.com/office/drawing/2014/main" id="{0E6C78B8-E4BC-40F0-AA1A-CE0E2E8ADA89}"/>
              </a:ext>
            </a:extLst>
          </p:cNvPr>
          <p:cNvSpPr txBox="1">
            <a:spLocks/>
          </p:cNvSpPr>
          <p:nvPr/>
        </p:nvSpPr>
        <p:spPr>
          <a:xfrm>
            <a:off x="1697740" y="315468"/>
            <a:ext cx="4780054" cy="64008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rgbClr val="9A3C7E"/>
                </a:solidFill>
                <a:latin typeface="Helvetic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prstClr val="black">
                    <a:lumMod val="75000"/>
                    <a:lumOff val="25000"/>
                  </a:prstClr>
                </a:solidFill>
                <a:latin typeface="Raleway ExtraBold" panose="020B0903030101060003" pitchFamily="34" charset="0"/>
                <a:cs typeface="Calibri" panose="020F0502020204030204" pitchFamily="34" charset="0"/>
              </a:rPr>
              <a:t>Weekly Reports</a:t>
            </a:r>
            <a:endParaRPr lang="en-US" dirty="0">
              <a:solidFill>
                <a:prstClr val="black">
                  <a:lumMod val="75000"/>
                  <a:lumOff val="25000"/>
                </a:prstClr>
              </a:solidFill>
              <a:latin typeface="Raleway ExtraBold" panose="020B0903030101060003" pitchFamily="34" charset="0"/>
              <a:cs typeface="Calibri" panose="020F0502020204030204" pitchFamily="34" charset="0"/>
            </a:endParaRPr>
          </a:p>
        </p:txBody>
      </p:sp>
      <p:sp>
        <p:nvSpPr>
          <p:cNvPr id="3" name="TextBox 2">
            <a:extLst>
              <a:ext uri="{FF2B5EF4-FFF2-40B4-BE49-F238E27FC236}">
                <a16:creationId xmlns:a16="http://schemas.microsoft.com/office/drawing/2014/main" id="{1116980C-5914-49EC-A3E1-44111D6C3BF3}"/>
              </a:ext>
            </a:extLst>
          </p:cNvPr>
          <p:cNvSpPr txBox="1"/>
          <p:nvPr/>
        </p:nvSpPr>
        <p:spPr>
          <a:xfrm>
            <a:off x="1597257" y="1161317"/>
            <a:ext cx="2590517" cy="430887"/>
          </a:xfrm>
          <a:prstGeom prst="rect">
            <a:avLst/>
          </a:prstGeom>
          <a:noFill/>
        </p:spPr>
        <p:txBody>
          <a:bodyPr wrap="none" rtlCol="0">
            <a:spAutoFit/>
          </a:bodyPr>
          <a:lstStyle/>
          <a:p>
            <a:pPr defTabSz="457200">
              <a:defRPr/>
            </a:pPr>
            <a:r>
              <a:rPr lang="en-US" sz="2200" b="1" dirty="0">
                <a:solidFill>
                  <a:srgbClr val="00629D"/>
                </a:solidFill>
                <a:latin typeface="Calibri" panose="020F0502020204030204" pitchFamily="34" charset="0"/>
                <a:cs typeface="Calibri" panose="020F0502020204030204" pitchFamily="34" charset="0"/>
              </a:rPr>
              <a:t>AKA: Support Notes:</a:t>
            </a:r>
          </a:p>
        </p:txBody>
      </p:sp>
      <p:pic>
        <p:nvPicPr>
          <p:cNvPr id="9" name="Picture 48">
            <a:extLst>
              <a:ext uri="{FF2B5EF4-FFF2-40B4-BE49-F238E27FC236}">
                <a16:creationId xmlns:a16="http://schemas.microsoft.com/office/drawing/2014/main" id="{88C0506A-BE5E-4A41-98E7-96101F9F8B32}"/>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53297" y="5392742"/>
            <a:ext cx="1700331" cy="83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7">
            <a:extLst>
              <a:ext uri="{FF2B5EF4-FFF2-40B4-BE49-F238E27FC236}">
                <a16:creationId xmlns:a16="http://schemas.microsoft.com/office/drawing/2014/main" id="{619BEB2A-1F2C-4734-AF36-4A944AD8FD97}"/>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16944" y="5500167"/>
            <a:ext cx="1494827" cy="61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80163E62-CE4F-458E-8164-D53FEBDE6B95}"/>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87328" y="5460597"/>
            <a:ext cx="695914" cy="69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66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4A44693-AF27-4E0A-A448-3E8E2F4138AC}"/>
              </a:ext>
            </a:extLst>
          </p:cNvPr>
          <p:cNvSpPr txBox="1"/>
          <p:nvPr/>
        </p:nvSpPr>
        <p:spPr>
          <a:xfrm>
            <a:off x="1782217" y="414990"/>
            <a:ext cx="6455613" cy="630942"/>
          </a:xfrm>
          <a:prstGeom prst="rect">
            <a:avLst/>
          </a:prstGeom>
          <a:noFill/>
        </p:spPr>
        <p:txBody>
          <a:bodyPr wrap="none" rtlCol="0">
            <a:spAutoFit/>
          </a:bodyPr>
          <a:lstStyle/>
          <a:p>
            <a:pPr defTabSz="457200">
              <a:defRPr/>
            </a:pPr>
            <a:r>
              <a:rPr lang="en-US" sz="3500">
                <a:solidFill>
                  <a:srgbClr val="002060"/>
                </a:solidFill>
                <a:latin typeface="Montserrat ExtraBold" panose="00000900000000000000" pitchFamily="50" charset="0"/>
              </a:rPr>
              <a:t>Steps to Remote Supports</a:t>
            </a:r>
          </a:p>
        </p:txBody>
      </p:sp>
      <p:sp>
        <p:nvSpPr>
          <p:cNvPr id="9" name="Google Shape;1680;p34">
            <a:extLst>
              <a:ext uri="{FF2B5EF4-FFF2-40B4-BE49-F238E27FC236}">
                <a16:creationId xmlns:a16="http://schemas.microsoft.com/office/drawing/2014/main" id="{04885D99-21E5-44FC-96A8-F43B95431ECF}"/>
              </a:ext>
            </a:extLst>
          </p:cNvPr>
          <p:cNvSpPr/>
          <p:nvPr/>
        </p:nvSpPr>
        <p:spPr>
          <a:xfrm>
            <a:off x="1524000" y="3340968"/>
            <a:ext cx="9051228" cy="212019"/>
          </a:xfrm>
          <a:custGeom>
            <a:avLst/>
            <a:gdLst/>
            <a:ahLst/>
            <a:cxnLst/>
            <a:rect l="l" t="t" r="r" b="b"/>
            <a:pathLst>
              <a:path w="285750" h="10990" extrusionOk="0">
                <a:moveTo>
                  <a:pt x="0" y="0"/>
                </a:moveTo>
                <a:lnTo>
                  <a:pt x="0" y="10990"/>
                </a:lnTo>
                <a:lnTo>
                  <a:pt x="285750" y="10990"/>
                </a:lnTo>
                <a:lnTo>
                  <a:pt x="285750" y="0"/>
                </a:lnTo>
                <a:close/>
              </a:path>
            </a:pathLst>
          </a:custGeom>
          <a:solidFill>
            <a:schemeClr val="bg2">
              <a:lumMod val="90000"/>
            </a:schemeClr>
          </a:solidFill>
          <a:ln>
            <a:noFill/>
          </a:ln>
        </p:spPr>
        <p:txBody>
          <a:bodyPr spcFirstLastPara="1" wrap="square" lIns="91425" tIns="91425" rIns="91425" bIns="91425" anchor="ctr" anchorCtr="0">
            <a:noAutofit/>
          </a:bodyPr>
          <a:lstStyle/>
          <a:p>
            <a:pPr defTabSz="457200">
              <a:defRPr/>
            </a:pPr>
            <a:endParaRPr>
              <a:solidFill>
                <a:prstClr val="black"/>
              </a:solidFill>
              <a:latin typeface="Calibri"/>
            </a:endParaRPr>
          </a:p>
        </p:txBody>
      </p:sp>
      <p:sp>
        <p:nvSpPr>
          <p:cNvPr id="13" name="Google Shape;1780;p34">
            <a:extLst>
              <a:ext uri="{FF2B5EF4-FFF2-40B4-BE49-F238E27FC236}">
                <a16:creationId xmlns:a16="http://schemas.microsoft.com/office/drawing/2014/main" id="{E6A2DC03-A813-4ACD-AE20-93133E22D4E1}"/>
              </a:ext>
            </a:extLst>
          </p:cNvPr>
          <p:cNvSpPr/>
          <p:nvPr/>
        </p:nvSpPr>
        <p:spPr>
          <a:xfrm>
            <a:off x="4574754" y="3092484"/>
            <a:ext cx="1437492" cy="577360"/>
          </a:xfrm>
          <a:custGeom>
            <a:avLst/>
            <a:gdLst/>
            <a:ahLst/>
            <a:cxnLst/>
            <a:rect l="l" t="t" r="r" b="b"/>
            <a:pathLst>
              <a:path w="39470" h="11002" extrusionOk="0">
                <a:moveTo>
                  <a:pt x="1227" y="1"/>
                </a:moveTo>
                <a:cubicBezTo>
                  <a:pt x="465" y="1"/>
                  <a:pt x="0" y="858"/>
                  <a:pt x="417" y="1501"/>
                </a:cubicBezTo>
                <a:lnTo>
                  <a:pt x="6358" y="10561"/>
                </a:lnTo>
                <a:cubicBezTo>
                  <a:pt x="6537" y="10835"/>
                  <a:pt x="6846" y="11002"/>
                  <a:pt x="7168" y="11002"/>
                </a:cubicBezTo>
                <a:lnTo>
                  <a:pt x="38231" y="11002"/>
                </a:lnTo>
                <a:cubicBezTo>
                  <a:pt x="39005" y="11002"/>
                  <a:pt x="39470" y="10145"/>
                  <a:pt x="39041" y="9502"/>
                </a:cubicBezTo>
                <a:lnTo>
                  <a:pt x="33112" y="441"/>
                </a:lnTo>
                <a:cubicBezTo>
                  <a:pt x="32933" y="167"/>
                  <a:pt x="32623" y="1"/>
                  <a:pt x="32302" y="1"/>
                </a:cubicBezTo>
                <a:close/>
              </a:path>
            </a:pathLst>
          </a:custGeom>
          <a:solidFill>
            <a:srgbClr val="00629D"/>
          </a:solidFill>
          <a:ln>
            <a:noFill/>
          </a:ln>
        </p:spPr>
        <p:txBody>
          <a:bodyPr spcFirstLastPara="1" wrap="square" lIns="91425" tIns="91425" rIns="91425" bIns="91425" anchor="ctr" anchorCtr="0">
            <a:noAutofit/>
          </a:bodyPr>
          <a:lstStyle/>
          <a:p>
            <a:pPr algn="ctr" defTabSz="457200">
              <a:defRPr/>
            </a:pPr>
            <a:r>
              <a:rPr lang="en"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rPr>
              <a:t>Approval</a:t>
            </a:r>
            <a:endParaRPr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14" name="Google Shape;1786;p34">
            <a:extLst>
              <a:ext uri="{FF2B5EF4-FFF2-40B4-BE49-F238E27FC236}">
                <a16:creationId xmlns:a16="http://schemas.microsoft.com/office/drawing/2014/main" id="{1AE54DD6-E226-4751-9AA8-85088ED040C2}"/>
              </a:ext>
            </a:extLst>
          </p:cNvPr>
          <p:cNvSpPr txBox="1"/>
          <p:nvPr/>
        </p:nvSpPr>
        <p:spPr>
          <a:xfrm>
            <a:off x="4349636" y="2618196"/>
            <a:ext cx="1613963" cy="575883"/>
          </a:xfrm>
          <a:prstGeom prst="rect">
            <a:avLst/>
          </a:prstGeom>
          <a:noFill/>
          <a:ln>
            <a:noFill/>
          </a:ln>
        </p:spPr>
        <p:txBody>
          <a:bodyPr spcFirstLastPara="1" wrap="square" lIns="91425" tIns="91425" rIns="91425" bIns="91425" anchor="t" anchorCtr="0">
            <a:noAutofit/>
          </a:bodyPr>
          <a:lstStyle/>
          <a:p>
            <a:pPr algn="ctr" defTabSz="457200">
              <a:defRPr/>
            </a:pPr>
            <a:r>
              <a:rPr lang="en-US" b="1">
                <a:solidFill>
                  <a:prstClr val="black"/>
                </a:solidFill>
                <a:latin typeface="Raleway ExtraBold" pitchFamily="2" charset="0"/>
                <a:ea typeface="Roboto"/>
                <a:cs typeface="Calibri Light" panose="020F0302020204030204" pitchFamily="34" charset="0"/>
                <a:sym typeface="Roboto"/>
              </a:rPr>
              <a:t>STEP 3</a:t>
            </a:r>
          </a:p>
        </p:txBody>
      </p:sp>
      <p:sp>
        <p:nvSpPr>
          <p:cNvPr id="26" name="Google Shape;1713;p34">
            <a:extLst>
              <a:ext uri="{FF2B5EF4-FFF2-40B4-BE49-F238E27FC236}">
                <a16:creationId xmlns:a16="http://schemas.microsoft.com/office/drawing/2014/main" id="{7261995C-A1A8-4A31-B2EC-A1E0024765AA}"/>
              </a:ext>
            </a:extLst>
          </p:cNvPr>
          <p:cNvSpPr/>
          <p:nvPr/>
        </p:nvSpPr>
        <p:spPr>
          <a:xfrm>
            <a:off x="5904908" y="3101266"/>
            <a:ext cx="1557196" cy="567471"/>
          </a:xfrm>
          <a:custGeom>
            <a:avLst/>
            <a:gdLst/>
            <a:ahLst/>
            <a:cxnLst/>
            <a:rect l="l" t="t" r="r" b="b"/>
            <a:pathLst>
              <a:path w="39471" h="11002" extrusionOk="0">
                <a:moveTo>
                  <a:pt x="1227" y="1"/>
                </a:moveTo>
                <a:cubicBezTo>
                  <a:pt x="465" y="1"/>
                  <a:pt x="1" y="858"/>
                  <a:pt x="418" y="1501"/>
                </a:cubicBezTo>
                <a:lnTo>
                  <a:pt x="6359" y="10561"/>
                </a:lnTo>
                <a:cubicBezTo>
                  <a:pt x="6537" y="10835"/>
                  <a:pt x="6847" y="11002"/>
                  <a:pt x="7168" y="11002"/>
                </a:cubicBezTo>
                <a:lnTo>
                  <a:pt x="38232" y="11002"/>
                </a:lnTo>
                <a:cubicBezTo>
                  <a:pt x="39006" y="11002"/>
                  <a:pt x="39470" y="10145"/>
                  <a:pt x="39041" y="9502"/>
                </a:cubicBezTo>
                <a:lnTo>
                  <a:pt x="33112" y="441"/>
                </a:lnTo>
                <a:cubicBezTo>
                  <a:pt x="32934" y="167"/>
                  <a:pt x="32624" y="1"/>
                  <a:pt x="32303" y="1"/>
                </a:cubicBezTo>
                <a:close/>
              </a:path>
            </a:pathLst>
          </a:custGeom>
          <a:solidFill>
            <a:srgbClr val="002060"/>
          </a:solidFill>
          <a:ln>
            <a:solidFill>
              <a:srgbClr val="9A3C7E"/>
            </a:solidFill>
          </a:ln>
        </p:spPr>
        <p:txBody>
          <a:bodyPr spcFirstLastPara="1" wrap="square" lIns="91425" tIns="91425" rIns="91425" bIns="91425" anchor="ctr" anchorCtr="0">
            <a:noAutofit/>
          </a:bodyPr>
          <a:lstStyle/>
          <a:p>
            <a:pPr algn="ctr" defTabSz="457200">
              <a:defRPr/>
            </a:pPr>
            <a:r>
              <a:rPr lang="en"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rPr>
              <a:t>Installation / Training</a:t>
            </a:r>
            <a:endParaRPr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27" name="Google Shape;1719;p34">
            <a:extLst>
              <a:ext uri="{FF2B5EF4-FFF2-40B4-BE49-F238E27FC236}">
                <a16:creationId xmlns:a16="http://schemas.microsoft.com/office/drawing/2014/main" id="{59E03F29-F8E6-4BDA-9552-39B618CC4DA1}"/>
              </a:ext>
            </a:extLst>
          </p:cNvPr>
          <p:cNvSpPr txBox="1"/>
          <p:nvPr/>
        </p:nvSpPr>
        <p:spPr>
          <a:xfrm>
            <a:off x="5962920" y="3660972"/>
            <a:ext cx="1613958" cy="575883"/>
          </a:xfrm>
          <a:prstGeom prst="rect">
            <a:avLst/>
          </a:prstGeom>
          <a:noFill/>
          <a:ln>
            <a:noFill/>
          </a:ln>
        </p:spPr>
        <p:txBody>
          <a:bodyPr spcFirstLastPara="1" wrap="square" lIns="91425" tIns="91425" rIns="91425" bIns="91425" anchor="t" anchorCtr="0">
            <a:noAutofit/>
          </a:bodyPr>
          <a:lstStyle/>
          <a:p>
            <a:pPr algn="ctr" defTabSz="457200">
              <a:defRPr/>
            </a:pPr>
            <a:r>
              <a:rPr lang="en-US" b="1">
                <a:solidFill>
                  <a:prstClr val="black"/>
                </a:solidFill>
                <a:latin typeface="Raleway ExtraBold" pitchFamily="2" charset="0"/>
                <a:ea typeface="Roboto"/>
                <a:cs typeface="Calibri Light" panose="020F0302020204030204" pitchFamily="34" charset="0"/>
                <a:sym typeface="Roboto"/>
              </a:rPr>
              <a:t>STEP 4</a:t>
            </a:r>
          </a:p>
        </p:txBody>
      </p:sp>
      <p:sp>
        <p:nvSpPr>
          <p:cNvPr id="28" name="TextBox 27">
            <a:extLst>
              <a:ext uri="{FF2B5EF4-FFF2-40B4-BE49-F238E27FC236}">
                <a16:creationId xmlns:a16="http://schemas.microsoft.com/office/drawing/2014/main" id="{140F9071-B76F-4CD3-8065-3FEF26B0B3B7}"/>
              </a:ext>
            </a:extLst>
          </p:cNvPr>
          <p:cNvSpPr txBox="1"/>
          <p:nvPr/>
        </p:nvSpPr>
        <p:spPr>
          <a:xfrm>
            <a:off x="5786412" y="2342119"/>
            <a:ext cx="1538745" cy="738665"/>
          </a:xfrm>
          <a:prstGeom prst="rect">
            <a:avLst/>
          </a:prstGeom>
          <a:noFill/>
        </p:spPr>
        <p:txBody>
          <a:bodyPr wrap="square" rtlCol="0">
            <a:spAutoFit/>
          </a:bodyPr>
          <a:lstStyle/>
          <a:p>
            <a:pPr algn="ctr" defTabSz="457200">
              <a:defRPr/>
            </a:pPr>
            <a:r>
              <a:rPr lang="en-US" sz="1400">
                <a:solidFill>
                  <a:prstClr val="black">
                    <a:lumMod val="50000"/>
                    <a:lumOff val="50000"/>
                  </a:prstClr>
                </a:solidFill>
                <a:latin typeface="Calibri Light" panose="020F0302020204030204" pitchFamily="34" charset="0"/>
                <a:cs typeface="Calibri Light" panose="020F0302020204030204" pitchFamily="34" charset="0"/>
              </a:rPr>
              <a:t>VARIES</a:t>
            </a:r>
          </a:p>
          <a:p>
            <a:pPr algn="ctr" defTabSz="457200">
              <a:defRPr/>
            </a:pPr>
            <a:r>
              <a:rPr lang="en-US" sz="1400">
                <a:solidFill>
                  <a:prstClr val="black">
                    <a:lumMod val="50000"/>
                    <a:lumOff val="50000"/>
                  </a:prstClr>
                </a:solidFill>
                <a:latin typeface="Calibri Light" panose="020F0302020204030204" pitchFamily="34" charset="0"/>
                <a:cs typeface="Calibri Light" panose="020F0302020204030204" pitchFamily="34" charset="0"/>
              </a:rPr>
              <a:t>Earliest</a:t>
            </a:r>
            <a:r>
              <a:rPr lang="en-US" sz="1400" b="1">
                <a:solidFill>
                  <a:srgbClr val="9A3C7E"/>
                </a:solidFill>
                <a:latin typeface="Calibri Light" panose="020F0302020204030204" pitchFamily="34" charset="0"/>
                <a:cs typeface="Calibri Light" panose="020F0302020204030204" pitchFamily="34" charset="0"/>
              </a:rPr>
              <a:t>: </a:t>
            </a:r>
            <a:r>
              <a:rPr lang="en-US" sz="1400" b="1">
                <a:solidFill>
                  <a:srgbClr val="002060"/>
                </a:solidFill>
                <a:latin typeface="Calibri Light" panose="020F0302020204030204" pitchFamily="34" charset="0"/>
                <a:cs typeface="Calibri Light" panose="020F0302020204030204" pitchFamily="34" charset="0"/>
              </a:rPr>
              <a:t>48 HRS</a:t>
            </a:r>
            <a:br>
              <a:rPr lang="en-US" sz="1400" b="1">
                <a:solidFill>
                  <a:srgbClr val="9A3C7E"/>
                </a:solidFill>
                <a:latin typeface="Calibri Light" panose="020F0302020204030204" pitchFamily="34" charset="0"/>
                <a:cs typeface="Calibri Light" panose="020F0302020204030204" pitchFamily="34" charset="0"/>
              </a:rPr>
            </a:br>
            <a:r>
              <a:rPr lang="en-US" sz="1400">
                <a:solidFill>
                  <a:prstClr val="black">
                    <a:lumMod val="50000"/>
                    <a:lumOff val="50000"/>
                  </a:prstClr>
                </a:solidFill>
                <a:latin typeface="Calibri Light" panose="020F0302020204030204" pitchFamily="34" charset="0"/>
                <a:cs typeface="Calibri Light" panose="020F0302020204030204" pitchFamily="34" charset="0"/>
              </a:rPr>
              <a:t>Standard</a:t>
            </a:r>
            <a:r>
              <a:rPr lang="en-US" sz="1400" b="1">
                <a:solidFill>
                  <a:prstClr val="black">
                    <a:lumMod val="50000"/>
                    <a:lumOff val="50000"/>
                  </a:prstClr>
                </a:solidFill>
                <a:latin typeface="Calibri Light" panose="020F0302020204030204" pitchFamily="34" charset="0"/>
                <a:cs typeface="Calibri Light" panose="020F0302020204030204" pitchFamily="34" charset="0"/>
              </a:rPr>
              <a:t>: </a:t>
            </a:r>
            <a:r>
              <a:rPr lang="en-US" sz="1400" b="1">
                <a:solidFill>
                  <a:srgbClr val="002060"/>
                </a:solidFill>
                <a:latin typeface="Calibri Light" panose="020F0302020204030204" pitchFamily="34" charset="0"/>
                <a:cs typeface="Calibri Light" panose="020F0302020204030204" pitchFamily="34" charset="0"/>
              </a:rPr>
              <a:t>3-5 DAYS</a:t>
            </a:r>
          </a:p>
        </p:txBody>
      </p:sp>
      <p:sp>
        <p:nvSpPr>
          <p:cNvPr id="31" name="Google Shape;1800;p34">
            <a:extLst>
              <a:ext uri="{FF2B5EF4-FFF2-40B4-BE49-F238E27FC236}">
                <a16:creationId xmlns:a16="http://schemas.microsoft.com/office/drawing/2014/main" id="{B51F0371-52CD-4F46-93D8-9EFFA580D848}"/>
              </a:ext>
            </a:extLst>
          </p:cNvPr>
          <p:cNvSpPr/>
          <p:nvPr/>
        </p:nvSpPr>
        <p:spPr>
          <a:xfrm>
            <a:off x="7370699" y="3145869"/>
            <a:ext cx="1626289" cy="550834"/>
          </a:xfrm>
          <a:custGeom>
            <a:avLst/>
            <a:gdLst/>
            <a:ahLst/>
            <a:cxnLst/>
            <a:rect l="l" t="t" r="r" b="b"/>
            <a:pathLst>
              <a:path w="39470" h="11002" extrusionOk="0">
                <a:moveTo>
                  <a:pt x="1227" y="1"/>
                </a:moveTo>
                <a:cubicBezTo>
                  <a:pt x="465" y="1"/>
                  <a:pt x="0" y="858"/>
                  <a:pt x="417" y="1501"/>
                </a:cubicBezTo>
                <a:lnTo>
                  <a:pt x="6358" y="10561"/>
                </a:lnTo>
                <a:cubicBezTo>
                  <a:pt x="6537" y="10835"/>
                  <a:pt x="6847" y="11002"/>
                  <a:pt x="7168" y="11002"/>
                </a:cubicBezTo>
                <a:lnTo>
                  <a:pt x="38231" y="11002"/>
                </a:lnTo>
                <a:cubicBezTo>
                  <a:pt x="39005" y="11002"/>
                  <a:pt x="39470" y="10145"/>
                  <a:pt x="39041" y="9502"/>
                </a:cubicBezTo>
                <a:lnTo>
                  <a:pt x="33112" y="441"/>
                </a:lnTo>
                <a:cubicBezTo>
                  <a:pt x="32933" y="167"/>
                  <a:pt x="32624" y="1"/>
                  <a:pt x="32302" y="1"/>
                </a:cubicBezTo>
                <a:close/>
              </a:path>
            </a:pathLst>
          </a:custGeom>
          <a:gradFill flip="none" rotWithShape="1">
            <a:gsLst>
              <a:gs pos="0">
                <a:srgbClr val="00629D">
                  <a:shade val="30000"/>
                  <a:satMod val="115000"/>
                </a:srgbClr>
              </a:gs>
              <a:gs pos="50000">
                <a:srgbClr val="00629D">
                  <a:shade val="67500"/>
                  <a:satMod val="115000"/>
                </a:srgbClr>
              </a:gs>
              <a:gs pos="100000">
                <a:srgbClr val="00629D">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algn="ctr" defTabSz="457200">
              <a:defRPr/>
            </a:pPr>
            <a:r>
              <a:rPr lang="en"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rPr>
              <a:t>Onboarding </a:t>
            </a:r>
            <a:endParaRPr sz="1600">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32" name="Google Shape;1719;p34">
            <a:extLst>
              <a:ext uri="{FF2B5EF4-FFF2-40B4-BE49-F238E27FC236}">
                <a16:creationId xmlns:a16="http://schemas.microsoft.com/office/drawing/2014/main" id="{F0A430FD-2306-44E5-B80C-FE545DA04713}"/>
              </a:ext>
            </a:extLst>
          </p:cNvPr>
          <p:cNvSpPr txBox="1"/>
          <p:nvPr/>
        </p:nvSpPr>
        <p:spPr>
          <a:xfrm>
            <a:off x="7266967" y="2704350"/>
            <a:ext cx="1613961" cy="575883"/>
          </a:xfrm>
          <a:prstGeom prst="rect">
            <a:avLst/>
          </a:prstGeom>
          <a:noFill/>
          <a:ln>
            <a:noFill/>
          </a:ln>
        </p:spPr>
        <p:txBody>
          <a:bodyPr spcFirstLastPara="1" wrap="square" lIns="91425" tIns="91425" rIns="91425" bIns="91425" anchor="t" anchorCtr="0">
            <a:noAutofit/>
          </a:bodyPr>
          <a:lstStyle/>
          <a:p>
            <a:pPr algn="ctr" defTabSz="457200">
              <a:defRPr/>
            </a:pPr>
            <a:r>
              <a:rPr lang="en-US" b="1">
                <a:solidFill>
                  <a:prstClr val="black"/>
                </a:solidFill>
                <a:latin typeface="Raleway ExtraBold" pitchFamily="2" charset="0"/>
                <a:ea typeface="Roboto"/>
                <a:cs typeface="Calibri Light" panose="020F0302020204030204" pitchFamily="34" charset="0"/>
                <a:sym typeface="Roboto"/>
              </a:rPr>
              <a:t>STEP 5</a:t>
            </a:r>
          </a:p>
        </p:txBody>
      </p:sp>
      <p:sp>
        <p:nvSpPr>
          <p:cNvPr id="46" name="Google Shape;1694;p34">
            <a:extLst>
              <a:ext uri="{FF2B5EF4-FFF2-40B4-BE49-F238E27FC236}">
                <a16:creationId xmlns:a16="http://schemas.microsoft.com/office/drawing/2014/main" id="{524999BC-2215-4352-B6CE-FFC7007DFB6B}"/>
              </a:ext>
            </a:extLst>
          </p:cNvPr>
          <p:cNvSpPr/>
          <p:nvPr/>
        </p:nvSpPr>
        <p:spPr>
          <a:xfrm>
            <a:off x="3255200" y="3115653"/>
            <a:ext cx="1410309" cy="577360"/>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rgbClr val="002060"/>
          </a:solidFill>
          <a:ln>
            <a:noFill/>
          </a:ln>
        </p:spPr>
        <p:txBody>
          <a:bodyPr spcFirstLastPara="1" wrap="square" lIns="91425" tIns="91425" rIns="91425" bIns="91425" anchor="ctr" anchorCtr="0">
            <a:noAutofit/>
          </a:bodyPr>
          <a:lstStyle/>
          <a:p>
            <a:pPr algn="ctr" defTabSz="457200">
              <a:defRPr/>
            </a:pPr>
            <a:r>
              <a:rPr lang="en"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rPr>
              <a:t>Consult / Proposal</a:t>
            </a:r>
            <a:endParaRPr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47" name="Google Shape;1699;p34">
            <a:extLst>
              <a:ext uri="{FF2B5EF4-FFF2-40B4-BE49-F238E27FC236}">
                <a16:creationId xmlns:a16="http://schemas.microsoft.com/office/drawing/2014/main" id="{2CD47D42-4032-4165-A44E-B594C702A132}"/>
              </a:ext>
            </a:extLst>
          </p:cNvPr>
          <p:cNvSpPr txBox="1"/>
          <p:nvPr/>
        </p:nvSpPr>
        <p:spPr>
          <a:xfrm>
            <a:off x="3280186" y="3687986"/>
            <a:ext cx="1613958" cy="575883"/>
          </a:xfrm>
          <a:prstGeom prst="rect">
            <a:avLst/>
          </a:prstGeom>
          <a:noFill/>
          <a:ln>
            <a:noFill/>
          </a:ln>
        </p:spPr>
        <p:txBody>
          <a:bodyPr spcFirstLastPara="1" wrap="square" lIns="91425" tIns="91425" rIns="91425" bIns="91425" anchor="t" anchorCtr="0">
            <a:noAutofit/>
          </a:bodyPr>
          <a:lstStyle/>
          <a:p>
            <a:pPr algn="ctr" defTabSz="457200">
              <a:defRPr/>
            </a:pPr>
            <a:r>
              <a:rPr lang="en-US" b="1">
                <a:solidFill>
                  <a:prstClr val="black"/>
                </a:solidFill>
                <a:latin typeface="Raleway ExtraBold" pitchFamily="2" charset="0"/>
                <a:ea typeface="Roboto"/>
                <a:cs typeface="Calibri Light" panose="020F0302020204030204" pitchFamily="34" charset="0"/>
                <a:sym typeface="Roboto"/>
              </a:rPr>
              <a:t>STEP 2</a:t>
            </a:r>
          </a:p>
        </p:txBody>
      </p:sp>
      <p:sp>
        <p:nvSpPr>
          <p:cNvPr id="48" name="TextBox 47">
            <a:extLst>
              <a:ext uri="{FF2B5EF4-FFF2-40B4-BE49-F238E27FC236}">
                <a16:creationId xmlns:a16="http://schemas.microsoft.com/office/drawing/2014/main" id="{82EA1C21-189A-4D1C-94F6-18894D52EC40}"/>
              </a:ext>
            </a:extLst>
          </p:cNvPr>
          <p:cNvSpPr txBox="1"/>
          <p:nvPr/>
        </p:nvSpPr>
        <p:spPr>
          <a:xfrm>
            <a:off x="3222125" y="2430044"/>
            <a:ext cx="1209562" cy="523220"/>
          </a:xfrm>
          <a:prstGeom prst="rect">
            <a:avLst/>
          </a:prstGeom>
          <a:noFill/>
        </p:spPr>
        <p:txBody>
          <a:bodyPr wrap="none" rtlCol="0">
            <a:spAutoFit/>
          </a:bodyPr>
          <a:lstStyle/>
          <a:p>
            <a:pPr algn="ctr" defTabSz="457200">
              <a:defRPr/>
            </a:pPr>
            <a:r>
              <a:rPr lang="en-US" sz="1400">
                <a:solidFill>
                  <a:prstClr val="black">
                    <a:lumMod val="50000"/>
                    <a:lumOff val="50000"/>
                  </a:prstClr>
                </a:solidFill>
                <a:latin typeface="Calibri Light" panose="020F0302020204030204" pitchFamily="34" charset="0"/>
                <a:cs typeface="Calibri Light" panose="020F0302020204030204" pitchFamily="34" charset="0"/>
              </a:rPr>
              <a:t>Typically</a:t>
            </a:r>
            <a:br>
              <a:rPr lang="en-US" sz="1400">
                <a:solidFill>
                  <a:prstClr val="black">
                    <a:lumMod val="50000"/>
                    <a:lumOff val="50000"/>
                  </a:prstClr>
                </a:solidFill>
                <a:latin typeface="Calibri Light" panose="020F0302020204030204" pitchFamily="34" charset="0"/>
                <a:cs typeface="Calibri Light" panose="020F0302020204030204" pitchFamily="34" charset="0"/>
              </a:rPr>
            </a:br>
            <a:r>
              <a:rPr lang="en-US" sz="1400">
                <a:solidFill>
                  <a:prstClr val="black">
                    <a:lumMod val="50000"/>
                    <a:lumOff val="50000"/>
                  </a:prstClr>
                </a:solidFill>
                <a:latin typeface="Calibri Light" panose="020F0302020204030204" pitchFamily="34" charset="0"/>
                <a:cs typeface="Calibri Light" panose="020F0302020204030204" pitchFamily="34" charset="0"/>
              </a:rPr>
              <a:t>Within</a:t>
            </a:r>
            <a:r>
              <a:rPr lang="en-US" sz="1400" b="1">
                <a:solidFill>
                  <a:prstClr val="black">
                    <a:lumMod val="50000"/>
                    <a:lumOff val="50000"/>
                  </a:prstClr>
                </a:solidFill>
                <a:latin typeface="Calibri Light" panose="020F0302020204030204" pitchFamily="34" charset="0"/>
                <a:cs typeface="Calibri Light" panose="020F0302020204030204" pitchFamily="34" charset="0"/>
              </a:rPr>
              <a:t> </a:t>
            </a:r>
            <a:r>
              <a:rPr lang="en-US" sz="1400" b="1">
                <a:solidFill>
                  <a:srgbClr val="002060"/>
                </a:solidFill>
                <a:latin typeface="Calibri Light" panose="020F0302020204030204" pitchFamily="34" charset="0"/>
                <a:cs typeface="Calibri Light" panose="020F0302020204030204" pitchFamily="34" charset="0"/>
              </a:rPr>
              <a:t>24 HRS</a:t>
            </a:r>
          </a:p>
        </p:txBody>
      </p:sp>
      <p:sp>
        <p:nvSpPr>
          <p:cNvPr id="61" name="Google Shape;1757;p34">
            <a:extLst>
              <a:ext uri="{FF2B5EF4-FFF2-40B4-BE49-F238E27FC236}">
                <a16:creationId xmlns:a16="http://schemas.microsoft.com/office/drawing/2014/main" id="{2DDA756C-A5B0-4182-905B-6E0AAF584FF1}"/>
              </a:ext>
            </a:extLst>
          </p:cNvPr>
          <p:cNvSpPr/>
          <p:nvPr/>
        </p:nvSpPr>
        <p:spPr>
          <a:xfrm>
            <a:off x="1616772" y="3109914"/>
            <a:ext cx="1738534" cy="577360"/>
          </a:xfrm>
          <a:custGeom>
            <a:avLst/>
            <a:gdLst/>
            <a:ahLst/>
            <a:cxnLst/>
            <a:rect l="l" t="t" r="r" b="b"/>
            <a:pathLst>
              <a:path w="39470" h="11002" extrusionOk="0">
                <a:moveTo>
                  <a:pt x="1226" y="1"/>
                </a:moveTo>
                <a:cubicBezTo>
                  <a:pt x="464" y="1"/>
                  <a:pt x="0" y="858"/>
                  <a:pt x="417" y="1501"/>
                </a:cubicBezTo>
                <a:lnTo>
                  <a:pt x="6358" y="10561"/>
                </a:lnTo>
                <a:cubicBezTo>
                  <a:pt x="6537" y="10835"/>
                  <a:pt x="6846" y="11002"/>
                  <a:pt x="7168" y="11002"/>
                </a:cubicBezTo>
                <a:lnTo>
                  <a:pt x="38231" y="11002"/>
                </a:lnTo>
                <a:cubicBezTo>
                  <a:pt x="39005" y="11002"/>
                  <a:pt x="39469" y="10145"/>
                  <a:pt x="39041" y="9502"/>
                </a:cubicBezTo>
                <a:lnTo>
                  <a:pt x="33099" y="441"/>
                </a:lnTo>
                <a:cubicBezTo>
                  <a:pt x="32921" y="167"/>
                  <a:pt x="32623" y="1"/>
                  <a:pt x="32290" y="1"/>
                </a:cubicBezTo>
                <a:close/>
              </a:path>
            </a:pathLst>
          </a:custGeom>
          <a:solidFill>
            <a:srgbClr val="00629D"/>
          </a:solidFill>
          <a:ln>
            <a:noFill/>
          </a:ln>
        </p:spPr>
        <p:txBody>
          <a:bodyPr spcFirstLastPara="1" wrap="square" lIns="91425" tIns="91425" rIns="91425" bIns="91425" anchor="ctr" anchorCtr="0">
            <a:noAutofit/>
          </a:bodyPr>
          <a:lstStyle/>
          <a:p>
            <a:pPr algn="ctr" defTabSz="457200">
              <a:defRPr/>
            </a:pPr>
            <a:r>
              <a:rPr lang="en"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rPr>
              <a:t>Identify Clients</a:t>
            </a:r>
            <a:endParaRPr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62" name="Google Shape;1766;p34">
            <a:extLst>
              <a:ext uri="{FF2B5EF4-FFF2-40B4-BE49-F238E27FC236}">
                <a16:creationId xmlns:a16="http://schemas.microsoft.com/office/drawing/2014/main" id="{C17D7ACC-16F1-4A5E-B6B4-6ACBBFF7139A}"/>
              </a:ext>
            </a:extLst>
          </p:cNvPr>
          <p:cNvSpPr txBox="1"/>
          <p:nvPr/>
        </p:nvSpPr>
        <p:spPr>
          <a:xfrm>
            <a:off x="1590076" y="2665694"/>
            <a:ext cx="1613963" cy="575883"/>
          </a:xfrm>
          <a:prstGeom prst="rect">
            <a:avLst/>
          </a:prstGeom>
          <a:noFill/>
          <a:ln>
            <a:noFill/>
          </a:ln>
        </p:spPr>
        <p:txBody>
          <a:bodyPr spcFirstLastPara="1" wrap="square" lIns="91425" tIns="91425" rIns="91425" bIns="91425" anchor="t" anchorCtr="0">
            <a:noAutofit/>
          </a:bodyPr>
          <a:lstStyle/>
          <a:p>
            <a:pPr algn="ctr" defTabSz="457200">
              <a:defRPr/>
            </a:pPr>
            <a:r>
              <a:rPr lang="en-US" b="1">
                <a:solidFill>
                  <a:prstClr val="black"/>
                </a:solidFill>
                <a:latin typeface="Raleway ExtraBold" pitchFamily="2" charset="0"/>
                <a:ea typeface="Roboto"/>
                <a:cs typeface="Calibri Light" panose="020F0302020204030204" pitchFamily="34" charset="0"/>
                <a:sym typeface="Roboto"/>
              </a:rPr>
              <a:t>STEP 1</a:t>
            </a:r>
          </a:p>
        </p:txBody>
      </p:sp>
      <p:sp>
        <p:nvSpPr>
          <p:cNvPr id="74" name="TextBox 73">
            <a:extLst>
              <a:ext uri="{FF2B5EF4-FFF2-40B4-BE49-F238E27FC236}">
                <a16:creationId xmlns:a16="http://schemas.microsoft.com/office/drawing/2014/main" id="{761FAB9C-D843-42B4-A54A-3AF4D4CF65CB}"/>
              </a:ext>
            </a:extLst>
          </p:cNvPr>
          <p:cNvSpPr txBox="1"/>
          <p:nvPr/>
        </p:nvSpPr>
        <p:spPr>
          <a:xfrm>
            <a:off x="7792037" y="3796095"/>
            <a:ext cx="1458697" cy="461665"/>
          </a:xfrm>
          <a:prstGeom prst="rect">
            <a:avLst/>
          </a:prstGeom>
          <a:noFill/>
        </p:spPr>
        <p:txBody>
          <a:bodyPr wrap="square" rtlCol="0">
            <a:spAutoFit/>
          </a:bodyPr>
          <a:lstStyle/>
          <a:p>
            <a:pPr algn="ctr" defTabSz="457200">
              <a:defRPr/>
            </a:pPr>
            <a:r>
              <a:rPr lang="en-US" sz="1200">
                <a:solidFill>
                  <a:prstClr val="black">
                    <a:lumMod val="50000"/>
                    <a:lumOff val="50000"/>
                  </a:prstClr>
                </a:solidFill>
                <a:latin typeface="Calibri Light" panose="020F0302020204030204" pitchFamily="34" charset="0"/>
                <a:cs typeface="Calibri Light" panose="020F0302020204030204" pitchFamily="34" charset="0"/>
              </a:rPr>
              <a:t>SiH Client Service Team Gets Involved</a:t>
            </a:r>
          </a:p>
        </p:txBody>
      </p:sp>
      <p:sp>
        <p:nvSpPr>
          <p:cNvPr id="2" name="Rectangle 1">
            <a:extLst>
              <a:ext uri="{FF2B5EF4-FFF2-40B4-BE49-F238E27FC236}">
                <a16:creationId xmlns:a16="http://schemas.microsoft.com/office/drawing/2014/main" id="{3744155B-7F0C-2BF8-F3CD-EE0B04843A27}"/>
              </a:ext>
            </a:extLst>
          </p:cNvPr>
          <p:cNvSpPr/>
          <p:nvPr/>
        </p:nvSpPr>
        <p:spPr>
          <a:xfrm>
            <a:off x="1524000" y="-101394"/>
            <a:ext cx="9144000" cy="344282"/>
          </a:xfrm>
          <a:prstGeom prst="rect">
            <a:avLst/>
          </a:prstGeom>
          <a:solidFill>
            <a:srgbClr val="0333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81" name="Google Shape;1694;p34">
            <a:extLst>
              <a:ext uri="{FF2B5EF4-FFF2-40B4-BE49-F238E27FC236}">
                <a16:creationId xmlns:a16="http://schemas.microsoft.com/office/drawing/2014/main" id="{8D151333-17F5-1459-3305-6CFCB93AFCFB}"/>
              </a:ext>
            </a:extLst>
          </p:cNvPr>
          <p:cNvSpPr/>
          <p:nvPr/>
        </p:nvSpPr>
        <p:spPr>
          <a:xfrm>
            <a:off x="8897912" y="3184204"/>
            <a:ext cx="1677317" cy="550835"/>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rgbClr val="002060"/>
          </a:solidFill>
          <a:ln>
            <a:noFill/>
          </a:ln>
        </p:spPr>
        <p:txBody>
          <a:bodyPr spcFirstLastPara="1" wrap="square" lIns="91425" tIns="91425" rIns="91425" bIns="91425" anchor="ctr" anchorCtr="0">
            <a:noAutofit/>
          </a:bodyPr>
          <a:lstStyle/>
          <a:p>
            <a:pPr algn="ctr" defTabSz="457200">
              <a:defRPr/>
            </a:pPr>
            <a:r>
              <a:rPr lang="en-US"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rPr>
              <a:t>Start of Service</a:t>
            </a:r>
            <a:endParaRPr sz="1600" b="1">
              <a:solidFill>
                <a:srgbClr val="FFFFFF"/>
              </a:solidFill>
              <a:latin typeface="Calibri Light" panose="020F0302020204030204" pitchFamily="34" charset="0"/>
              <a:ea typeface="Fira Sans Extra Condensed Medium"/>
              <a:cs typeface="Calibri Light" panose="020F0302020204030204" pitchFamily="34" charset="0"/>
              <a:sym typeface="Fira Sans Extra Condensed Medium"/>
            </a:endParaRPr>
          </a:p>
        </p:txBody>
      </p:sp>
    </p:spTree>
    <p:extLst>
      <p:ext uri="{BB962C8B-B14F-4D97-AF65-F5344CB8AC3E}">
        <p14:creationId xmlns:p14="http://schemas.microsoft.com/office/powerpoint/2010/main" val="4080402211"/>
      </p:ext>
    </p:extLst>
  </p:cSld>
  <p:clrMapOvr>
    <a:masterClrMapping/>
  </p:clrMapOvr>
  <mc:AlternateContent xmlns:mc="http://schemas.openxmlformats.org/markup-compatibility/2006" xmlns:p14="http://schemas.microsoft.com/office/powerpoint/2010/main">
    <mc:Choice Requires="p14">
      <p:transition spd="slow" p14:dur="2000" advTm="64701"/>
    </mc:Choice>
    <mc:Fallback xmlns="">
      <p:transition spd="slow" advTm="6470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AD98D1C-F2EB-49D5-899B-086F7E26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9849" y="-479"/>
            <a:ext cx="9132151" cy="6858478"/>
          </a:xfrm>
          <a:custGeom>
            <a:avLst/>
            <a:gdLst>
              <a:gd name="connsiteX0" fmla="*/ 5955776 w 9132151"/>
              <a:gd name="connsiteY0" fmla="*/ 0 h 6858478"/>
              <a:gd name="connsiteX1" fmla="*/ 5950199 w 9132151"/>
              <a:gd name="connsiteY1" fmla="*/ 0 h 6858478"/>
              <a:gd name="connsiteX2" fmla="*/ 4883971 w 9132151"/>
              <a:gd name="connsiteY2" fmla="*/ 0 h 6858478"/>
              <a:gd name="connsiteX3" fmla="*/ 0 w 9132151"/>
              <a:gd name="connsiteY3" fmla="*/ 0 h 6858478"/>
              <a:gd name="connsiteX4" fmla="*/ 0 w 9132151"/>
              <a:gd name="connsiteY4" fmla="*/ 6857916 h 6858478"/>
              <a:gd name="connsiteX5" fmla="*/ 1707856 w 9132151"/>
              <a:gd name="connsiteY5" fmla="*/ 6857916 h 6858478"/>
              <a:gd name="connsiteX6" fmla="*/ 1707596 w 9132151"/>
              <a:gd name="connsiteY6" fmla="*/ 6858478 h 6858478"/>
              <a:gd name="connsiteX7" fmla="*/ 9132151 w 9132151"/>
              <a:gd name="connsiteY7" fmla="*/ 6858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2151" h="6858478">
                <a:moveTo>
                  <a:pt x="5955776" y="0"/>
                </a:moveTo>
                <a:lnTo>
                  <a:pt x="5950199" y="0"/>
                </a:lnTo>
                <a:lnTo>
                  <a:pt x="4883971" y="0"/>
                </a:lnTo>
                <a:lnTo>
                  <a:pt x="0" y="0"/>
                </a:lnTo>
                <a:lnTo>
                  <a:pt x="0" y="6857916"/>
                </a:lnTo>
                <a:lnTo>
                  <a:pt x="1707856" y="6857916"/>
                </a:lnTo>
                <a:lnTo>
                  <a:pt x="1707596" y="6858478"/>
                </a:lnTo>
                <a:lnTo>
                  <a:pt x="9132151" y="6858478"/>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7B4CA2D6-8008-4CEE-8D65-E6BE5477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69312" y="-3325"/>
            <a:ext cx="8722688" cy="6861324"/>
          </a:xfrm>
          <a:custGeom>
            <a:avLst/>
            <a:gdLst>
              <a:gd name="connsiteX0" fmla="*/ 5560897 w 8722688"/>
              <a:gd name="connsiteY0" fmla="*/ 0 h 6861324"/>
              <a:gd name="connsiteX1" fmla="*/ 5555346 w 8722688"/>
              <a:gd name="connsiteY1" fmla="*/ 0 h 6861324"/>
              <a:gd name="connsiteX2" fmla="*/ 4494013 w 8722688"/>
              <a:gd name="connsiteY2" fmla="*/ 0 h 6861324"/>
              <a:gd name="connsiteX3" fmla="*/ 681726 w 8722688"/>
              <a:gd name="connsiteY3" fmla="*/ 0 h 6861324"/>
              <a:gd name="connsiteX4" fmla="*/ 681726 w 8722688"/>
              <a:gd name="connsiteY4" fmla="*/ 479 h 6861324"/>
              <a:gd name="connsiteX5" fmla="*/ 0 w 8722688"/>
              <a:gd name="connsiteY5" fmla="*/ 479 h 6861324"/>
              <a:gd name="connsiteX6" fmla="*/ 0 w 8722688"/>
              <a:gd name="connsiteY6" fmla="*/ 6861324 h 6861324"/>
              <a:gd name="connsiteX7" fmla="*/ 2429574 w 8722688"/>
              <a:gd name="connsiteY7" fmla="*/ 6861324 h 6861324"/>
              <a:gd name="connsiteX8" fmla="*/ 2429574 w 8722688"/>
              <a:gd name="connsiteY8" fmla="*/ 6861323 h 6861324"/>
              <a:gd name="connsiteX9" fmla="*/ 8368134 w 8722688"/>
              <a:gd name="connsiteY9" fmla="*/ 6861323 h 6861324"/>
              <a:gd name="connsiteX10" fmla="*/ 8366822 w 8722688"/>
              <a:gd name="connsiteY10" fmla="*/ 6858478 h 6861324"/>
              <a:gd name="connsiteX11" fmla="*/ 8722688 w 8722688"/>
              <a:gd name="connsiteY11" fmla="*/ 6858478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2688" h="6861324">
                <a:moveTo>
                  <a:pt x="5560897" y="0"/>
                </a:moveTo>
                <a:lnTo>
                  <a:pt x="5555346" y="0"/>
                </a:lnTo>
                <a:lnTo>
                  <a:pt x="4494013" y="0"/>
                </a:lnTo>
                <a:lnTo>
                  <a:pt x="681726" y="0"/>
                </a:lnTo>
                <a:lnTo>
                  <a:pt x="681726" y="479"/>
                </a:lnTo>
                <a:lnTo>
                  <a:pt x="0" y="479"/>
                </a:lnTo>
                <a:lnTo>
                  <a:pt x="0" y="6861324"/>
                </a:lnTo>
                <a:lnTo>
                  <a:pt x="2429574" y="6861324"/>
                </a:lnTo>
                <a:lnTo>
                  <a:pt x="2429574" y="6861323"/>
                </a:lnTo>
                <a:lnTo>
                  <a:pt x="8368134" y="6861323"/>
                </a:lnTo>
                <a:lnTo>
                  <a:pt x="8366822" y="6858478"/>
                </a:lnTo>
                <a:lnTo>
                  <a:pt x="8722688"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E06B60-6E42-4AAA-A7F4-48E6765A8FBC}"/>
              </a:ext>
            </a:extLst>
          </p:cNvPr>
          <p:cNvSpPr>
            <a:spLocks noGrp="1"/>
          </p:cNvSpPr>
          <p:nvPr>
            <p:ph type="title"/>
          </p:nvPr>
        </p:nvSpPr>
        <p:spPr>
          <a:xfrm>
            <a:off x="841248" y="704850"/>
            <a:ext cx="3751697" cy="2978150"/>
          </a:xfrm>
        </p:spPr>
        <p:txBody>
          <a:bodyPr vert="horz" lIns="91440" tIns="45720" rIns="91440" bIns="45720" rtlCol="0" anchor="b">
            <a:normAutofit/>
          </a:bodyPr>
          <a:lstStyle/>
          <a:p>
            <a:r>
              <a:rPr lang="en-US" kern="1200" dirty="0">
                <a:solidFill>
                  <a:schemeClr val="bg1"/>
                </a:solidFill>
                <a:latin typeface="+mj-lt"/>
                <a:ea typeface="+mj-ea"/>
                <a:cs typeface="+mj-cs"/>
              </a:rPr>
              <a:t>Next Steps</a:t>
            </a:r>
          </a:p>
        </p:txBody>
      </p:sp>
      <p:sp>
        <p:nvSpPr>
          <p:cNvPr id="3" name="Content Placeholder 2">
            <a:extLst>
              <a:ext uri="{FF2B5EF4-FFF2-40B4-BE49-F238E27FC236}">
                <a16:creationId xmlns:a16="http://schemas.microsoft.com/office/drawing/2014/main" id="{CF88E933-FD7E-4694-A7CA-4188787C5A3A}"/>
              </a:ext>
            </a:extLst>
          </p:cNvPr>
          <p:cNvSpPr>
            <a:spLocks noGrp="1"/>
          </p:cNvSpPr>
          <p:nvPr>
            <p:ph idx="1"/>
          </p:nvPr>
        </p:nvSpPr>
        <p:spPr>
          <a:xfrm>
            <a:off x="6121400" y="939800"/>
            <a:ext cx="5232400" cy="4845050"/>
          </a:xfrm>
        </p:spPr>
        <p:txBody>
          <a:bodyPr vert="horz" lIns="91440" tIns="45720" rIns="91440" bIns="45720" rtlCol="0" anchor="ctr">
            <a:normAutofit/>
          </a:bodyPr>
          <a:lstStyle/>
          <a:p>
            <a:pPr marL="457200" lvl="1"/>
            <a:r>
              <a:rPr lang="en-US" sz="2100" dirty="0"/>
              <a:t>Identify at least one person on your caseload or in your agency you think might benefit from this service</a:t>
            </a:r>
          </a:p>
          <a:p>
            <a:pPr marL="457200" lvl="1"/>
            <a:endParaRPr lang="en-US" sz="2100" dirty="0"/>
          </a:p>
          <a:p>
            <a:pPr marL="457200" lvl="1"/>
            <a:r>
              <a:rPr lang="en-US" sz="2100" dirty="0"/>
              <a:t>Reach out to a Remote Supports provider agency for a consultation</a:t>
            </a:r>
          </a:p>
          <a:p>
            <a:pPr marL="457200" lvl="1"/>
            <a:endParaRPr lang="en-US" sz="2100" dirty="0"/>
          </a:p>
          <a:p>
            <a:pPr marL="457200" lvl="1"/>
            <a:r>
              <a:rPr lang="en-US" sz="2100" dirty="0"/>
              <a:t>Together design an individual specific solution for </a:t>
            </a:r>
            <a:r>
              <a:rPr lang="en-US" sz="2100"/>
              <a:t>the future</a:t>
            </a:r>
            <a:endParaRPr lang="en-US" sz="2100" dirty="0"/>
          </a:p>
        </p:txBody>
      </p:sp>
    </p:spTree>
    <p:extLst>
      <p:ext uri="{BB962C8B-B14F-4D97-AF65-F5344CB8AC3E}">
        <p14:creationId xmlns:p14="http://schemas.microsoft.com/office/powerpoint/2010/main" val="148688495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9F1647-8383-D444-86D8-DD54E0635EE4}"/>
              </a:ext>
            </a:extLst>
          </p:cNvPr>
          <p:cNvSpPr>
            <a:spLocks noGrp="1"/>
          </p:cNvSpPr>
          <p:nvPr>
            <p:ph type="title"/>
          </p:nvPr>
        </p:nvSpPr>
        <p:spPr>
          <a:xfrm>
            <a:off x="2555631" y="695489"/>
            <a:ext cx="7080738" cy="3974124"/>
          </a:xfrm>
        </p:spPr>
        <p:txBody>
          <a:bodyPr vert="horz" lIns="91440" tIns="45720" rIns="91440" bIns="45720" rtlCol="0" anchor="ctr">
            <a:normAutofit/>
          </a:bodyPr>
          <a:lstStyle/>
          <a:p>
            <a:pPr marL="22860" algn="ctr">
              <a:buClr>
                <a:srgbClr val="006298"/>
              </a:buClr>
            </a:pPr>
            <a:r>
              <a:rPr lang="en-US" sz="2600" b="1" dirty="0">
                <a:solidFill>
                  <a:schemeClr val="bg1">
                    <a:lumMod val="95000"/>
                    <a:lumOff val="5000"/>
                  </a:schemeClr>
                </a:solidFill>
              </a:rPr>
              <a:t>Kyle Corbin</a:t>
            </a:r>
            <a:br>
              <a:rPr lang="en-US" sz="2600" dirty="0">
                <a:solidFill>
                  <a:schemeClr val="bg1">
                    <a:lumMod val="95000"/>
                    <a:lumOff val="5000"/>
                  </a:schemeClr>
                </a:solidFill>
              </a:rPr>
            </a:br>
            <a:r>
              <a:rPr lang="en-US" sz="2600" dirty="0">
                <a:solidFill>
                  <a:schemeClr val="bg1">
                    <a:lumMod val="95000"/>
                    <a:lumOff val="5000"/>
                  </a:schemeClr>
                </a:solidFill>
                <a:hlinkClick r:id="rId2"/>
              </a:rPr>
              <a:t>kcorbin@safeinhome.com</a:t>
            </a:r>
            <a:br>
              <a:rPr lang="en-US" sz="2600">
                <a:solidFill>
                  <a:schemeClr val="bg1">
                    <a:lumMod val="95000"/>
                    <a:lumOff val="5000"/>
                  </a:schemeClr>
                </a:solidFill>
              </a:rPr>
            </a:br>
            <a:r>
              <a:rPr lang="en-US" sz="2600">
                <a:solidFill>
                  <a:schemeClr val="bg1">
                    <a:lumMod val="95000"/>
                    <a:lumOff val="5000"/>
                  </a:schemeClr>
                </a:solidFill>
              </a:rPr>
              <a:t>(937) </a:t>
            </a:r>
            <a:r>
              <a:rPr lang="en-US" sz="2600" dirty="0">
                <a:solidFill>
                  <a:schemeClr val="bg1">
                    <a:lumMod val="95000"/>
                    <a:lumOff val="5000"/>
                  </a:schemeClr>
                </a:solidFill>
              </a:rPr>
              <a:t>623-5139</a:t>
            </a:r>
            <a:br>
              <a:rPr lang="en-US" sz="2600" dirty="0">
                <a:solidFill>
                  <a:schemeClr val="bg1">
                    <a:lumMod val="95000"/>
                    <a:lumOff val="5000"/>
                  </a:schemeClr>
                </a:solidFill>
              </a:rPr>
            </a:br>
            <a:br>
              <a:rPr lang="en-US" sz="2600" dirty="0">
                <a:solidFill>
                  <a:schemeClr val="bg1">
                    <a:lumMod val="95000"/>
                    <a:lumOff val="5000"/>
                  </a:schemeClr>
                </a:solidFill>
              </a:rPr>
            </a:br>
            <a:br>
              <a:rPr lang="en-US" sz="2600" b="1" dirty="0">
                <a:solidFill>
                  <a:schemeClr val="bg1">
                    <a:lumMod val="95000"/>
                    <a:lumOff val="5000"/>
                  </a:schemeClr>
                </a:solidFill>
              </a:rPr>
            </a:br>
            <a:r>
              <a:rPr lang="en-US" sz="2600" b="1" dirty="0">
                <a:solidFill>
                  <a:schemeClr val="bg1">
                    <a:lumMod val="95000"/>
                    <a:lumOff val="5000"/>
                  </a:schemeClr>
                </a:solidFill>
              </a:rPr>
              <a:t>Andrea Vincent</a:t>
            </a:r>
            <a:br>
              <a:rPr lang="en-US" sz="2600" b="1" dirty="0">
                <a:solidFill>
                  <a:schemeClr val="bg1">
                    <a:lumMod val="95000"/>
                    <a:lumOff val="5000"/>
                  </a:schemeClr>
                </a:solidFill>
              </a:rPr>
            </a:br>
            <a:r>
              <a:rPr lang="en-US" sz="2600" dirty="0">
                <a:solidFill>
                  <a:schemeClr val="bg1">
                    <a:lumMod val="95000"/>
                    <a:lumOff val="5000"/>
                  </a:schemeClr>
                </a:solidFill>
                <a:hlinkClick r:id="rId3"/>
              </a:rPr>
              <a:t>avincent@safeinhome.com</a:t>
            </a:r>
            <a:br>
              <a:rPr lang="en-US" sz="2600" dirty="0">
                <a:solidFill>
                  <a:schemeClr val="bg1">
                    <a:lumMod val="95000"/>
                    <a:lumOff val="5000"/>
                  </a:schemeClr>
                </a:solidFill>
              </a:rPr>
            </a:br>
            <a:r>
              <a:rPr lang="en-US" sz="2600" dirty="0">
                <a:solidFill>
                  <a:schemeClr val="bg1">
                    <a:lumMod val="95000"/>
                    <a:lumOff val="5000"/>
                  </a:schemeClr>
                </a:solidFill>
              </a:rPr>
              <a:t>(703) 586-5037 </a:t>
            </a:r>
            <a:br>
              <a:rPr lang="en-US" sz="2600" dirty="0">
                <a:solidFill>
                  <a:schemeClr val="bg1">
                    <a:lumMod val="95000"/>
                    <a:lumOff val="5000"/>
                  </a:schemeClr>
                </a:solidFill>
              </a:rPr>
            </a:br>
            <a:endParaRPr lang="en-US" sz="2600" dirty="0">
              <a:solidFill>
                <a:schemeClr val="bg1">
                  <a:lumMod val="95000"/>
                  <a:lumOff val="5000"/>
                </a:schemeClr>
              </a:solidFill>
            </a:endParaRPr>
          </a:p>
        </p:txBody>
      </p:sp>
      <p:pic>
        <p:nvPicPr>
          <p:cNvPr id="3" name="Picture 2">
            <a:extLst>
              <a:ext uri="{FF2B5EF4-FFF2-40B4-BE49-F238E27FC236}">
                <a16:creationId xmlns:a16="http://schemas.microsoft.com/office/drawing/2014/main" id="{3BB16937-FA34-5917-7D9F-1F96765AE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349" y="4343685"/>
            <a:ext cx="1818826" cy="181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856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advTm="5000">
        <p:fade/>
      </p:transition>
    </mc:Choice>
    <mc:Fallback xmlns="">
      <p:transition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880FF09-5D37-2610-EBBE-EF2789FAE069}"/>
              </a:ext>
            </a:extLst>
          </p:cNvPr>
          <p:cNvSpPr txBox="1"/>
          <p:nvPr/>
        </p:nvSpPr>
        <p:spPr>
          <a:xfrm>
            <a:off x="648929" y="629266"/>
            <a:ext cx="3651467" cy="167660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800" dirty="0">
                <a:latin typeface="+mj-lt"/>
                <a:ea typeface="+mj-ea"/>
                <a:cs typeface="+mj-cs"/>
                <a:sym typeface="Arial"/>
              </a:rPr>
              <a:t>WHAT IF…</a:t>
            </a:r>
          </a:p>
        </p:txBody>
      </p:sp>
      <p:sp>
        <p:nvSpPr>
          <p:cNvPr id="9" name="TextBox 8">
            <a:extLst>
              <a:ext uri="{FF2B5EF4-FFF2-40B4-BE49-F238E27FC236}">
                <a16:creationId xmlns:a16="http://schemas.microsoft.com/office/drawing/2014/main" id="{368E5DF3-0256-707D-D0E8-8843381B3816}"/>
              </a:ext>
            </a:extLst>
          </p:cNvPr>
          <p:cNvSpPr txBox="1"/>
          <p:nvPr/>
        </p:nvSpPr>
        <p:spPr>
          <a:xfrm>
            <a:off x="648931" y="1809751"/>
            <a:ext cx="3989944" cy="1166473"/>
          </a:xfrm>
          <a:prstGeom prst="rect">
            <a:avLst/>
          </a:prstGeom>
        </p:spPr>
        <p:txBody>
          <a:bodyPr vert="horz" lIns="91440" tIns="45720" rIns="91440" bIns="45720" rtlCol="0">
            <a:normAutofit fontScale="92500" lnSpcReduction="20000"/>
          </a:bodyPr>
          <a:lstStyle/>
          <a:p>
            <a:pPr marL="342900" indent="-228600">
              <a:lnSpc>
                <a:spcPct val="90000"/>
              </a:lnSpc>
              <a:spcAft>
                <a:spcPts val="600"/>
              </a:spcAft>
              <a:buFont typeface="Arial" panose="020B0604020202020204" pitchFamily="34" charset="0"/>
              <a:buChar char="•"/>
              <a:defRPr/>
            </a:pPr>
            <a:endParaRPr lang="en-US" sz="1500" dirty="0">
              <a:sym typeface="Arial"/>
            </a:endParaRPr>
          </a:p>
          <a:p>
            <a:pPr marL="342900" indent="-228600">
              <a:lnSpc>
                <a:spcPct val="90000"/>
              </a:lnSpc>
              <a:spcAft>
                <a:spcPts val="600"/>
              </a:spcAft>
              <a:buFont typeface="Arial" panose="020B0604020202020204" pitchFamily="34" charset="0"/>
              <a:buChar char="•"/>
              <a:defRPr/>
            </a:pPr>
            <a:r>
              <a:rPr lang="en-US" dirty="0">
                <a:sym typeface="Arial"/>
              </a:rPr>
              <a:t>YOU NEVER GOT TO MAKE AN IMPORTANT LIFE DECISION? (MONEY, CLOTHES, FOOD, LIVING SPACE, BEDTIME)</a:t>
            </a:r>
          </a:p>
          <a:p>
            <a:pPr marL="342900" indent="-228600">
              <a:lnSpc>
                <a:spcPct val="90000"/>
              </a:lnSpc>
              <a:spcAft>
                <a:spcPts val="600"/>
              </a:spcAft>
              <a:buFont typeface="Arial" panose="020B0604020202020204" pitchFamily="34" charset="0"/>
              <a:buChar char="•"/>
              <a:defRPr/>
            </a:pPr>
            <a:endParaRPr lang="en-US" sz="1500" dirty="0">
              <a:sym typeface="Arial"/>
            </a:endParaRPr>
          </a:p>
        </p:txBody>
      </p:sp>
      <p:pic>
        <p:nvPicPr>
          <p:cNvPr id="3" name="Picture 2" descr="A person with his hands on his face&#10;&#10;Description automatically generated with medium confidence">
            <a:extLst>
              <a:ext uri="{FF2B5EF4-FFF2-40B4-BE49-F238E27FC236}">
                <a16:creationId xmlns:a16="http://schemas.microsoft.com/office/drawing/2014/main" id="{BD2CFAD6-2B58-D42B-E692-D88673E0F6FA}"/>
              </a:ext>
            </a:extLst>
          </p:cNvPr>
          <p:cNvPicPr>
            <a:picLocks noChangeAspect="1"/>
          </p:cNvPicPr>
          <p:nvPr/>
        </p:nvPicPr>
        <p:blipFill rotWithShape="1">
          <a:blip r:embed="rId3">
            <a:extLst>
              <a:ext uri="{28A0092B-C50C-407E-A947-70E740481C1C}">
                <a14:useLocalDpi xmlns:a14="http://schemas.microsoft.com/office/drawing/2010/main" val="0"/>
              </a:ext>
            </a:extLst>
          </a:blip>
          <a:srcRect r="-2" b="8050"/>
          <a:stretch/>
        </p:blipFill>
        <p:spPr>
          <a:xfrm>
            <a:off x="4639056" y="186622"/>
            <a:ext cx="7552944" cy="6857990"/>
          </a:xfrm>
          <a:prstGeom prst="rect">
            <a:avLst/>
          </a:prstGeom>
          <a:effectLst/>
        </p:spPr>
      </p:pic>
      <p:sp>
        <p:nvSpPr>
          <p:cNvPr id="20" name="Rectangle 19">
            <a:extLst>
              <a:ext uri="{FF2B5EF4-FFF2-40B4-BE49-F238E27FC236}">
                <a16:creationId xmlns:a16="http://schemas.microsoft.com/office/drawing/2014/main" id="{597BC0DF-2E94-1E36-9BBE-2F73BA53747B}"/>
              </a:ext>
            </a:extLst>
          </p:cNvPr>
          <p:cNvSpPr/>
          <p:nvPr/>
        </p:nvSpPr>
        <p:spPr>
          <a:xfrm>
            <a:off x="6227219" y="0"/>
            <a:ext cx="4440782" cy="6858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kern="0">
              <a:solidFill>
                <a:srgbClr val="FFFFFF"/>
              </a:solidFill>
              <a:latin typeface="Arial"/>
              <a:sym typeface="Arial"/>
            </a:endParaRPr>
          </a:p>
        </p:txBody>
      </p:sp>
      <p:sp>
        <p:nvSpPr>
          <p:cNvPr id="4" name="TextBox 3">
            <a:extLst>
              <a:ext uri="{FF2B5EF4-FFF2-40B4-BE49-F238E27FC236}">
                <a16:creationId xmlns:a16="http://schemas.microsoft.com/office/drawing/2014/main" id="{CAAA8E59-7466-FAC9-1572-C9985D747E8C}"/>
              </a:ext>
            </a:extLst>
          </p:cNvPr>
          <p:cNvSpPr txBox="1"/>
          <p:nvPr/>
        </p:nvSpPr>
        <p:spPr>
          <a:xfrm>
            <a:off x="648748" y="3432880"/>
            <a:ext cx="3990126" cy="1166473"/>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defRPr/>
            </a:pPr>
            <a:r>
              <a:rPr lang="en-US" sz="1800" dirty="0">
                <a:sym typeface="Arial"/>
              </a:rPr>
              <a:t>SOMEONE TOOK ADVANTAGE OF YOU AND NOW YOU HAVE STAFF IN YOUR HOME 24/7</a:t>
            </a:r>
          </a:p>
          <a:p>
            <a:pPr marL="342900" indent="-228600">
              <a:lnSpc>
                <a:spcPct val="90000"/>
              </a:lnSpc>
              <a:spcAft>
                <a:spcPts val="600"/>
              </a:spcAft>
              <a:buFont typeface="Arial" panose="020B0604020202020204" pitchFamily="34" charset="0"/>
              <a:buChar char="•"/>
              <a:defRPr/>
            </a:pPr>
            <a:endParaRPr lang="en-US" sz="1800" dirty="0">
              <a:sym typeface="Arial"/>
            </a:endParaRPr>
          </a:p>
        </p:txBody>
      </p:sp>
      <p:sp>
        <p:nvSpPr>
          <p:cNvPr id="6" name="TextBox 5">
            <a:extLst>
              <a:ext uri="{FF2B5EF4-FFF2-40B4-BE49-F238E27FC236}">
                <a16:creationId xmlns:a16="http://schemas.microsoft.com/office/drawing/2014/main" id="{F6F9756F-0CB5-6E88-89D3-2B893AB44CE0}"/>
              </a:ext>
            </a:extLst>
          </p:cNvPr>
          <p:cNvSpPr txBox="1"/>
          <p:nvPr/>
        </p:nvSpPr>
        <p:spPr>
          <a:xfrm>
            <a:off x="648748" y="4785975"/>
            <a:ext cx="3990126" cy="840230"/>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defRPr/>
            </a:pPr>
            <a:r>
              <a:rPr lang="en-US" sz="1800" dirty="0">
                <a:sym typeface="Arial"/>
              </a:rPr>
              <a:t>YOU TOOK THE WRONG BUS ONCE, AND NOW YOU ARE NOT ALLOWED TO TAKE ANOTHER ONE?</a:t>
            </a:r>
          </a:p>
        </p:txBody>
      </p:sp>
    </p:spTree>
    <p:extLst>
      <p:ext uri="{BB962C8B-B14F-4D97-AF65-F5344CB8AC3E}">
        <p14:creationId xmlns:p14="http://schemas.microsoft.com/office/powerpoint/2010/main" val="183564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erson wearing headphones&#10;&#10;Description automatically generated with medium confidence">
            <a:extLst>
              <a:ext uri="{FF2B5EF4-FFF2-40B4-BE49-F238E27FC236}">
                <a16:creationId xmlns:a16="http://schemas.microsoft.com/office/drawing/2014/main" id="{9385EA46-DFE8-4AEB-9868-CF075D026F3C}"/>
              </a:ext>
            </a:extLst>
          </p:cNvPr>
          <p:cNvPicPr>
            <a:picLocks noChangeAspect="1"/>
          </p:cNvPicPr>
          <p:nvPr/>
        </p:nvPicPr>
        <p:blipFill rotWithShape="1">
          <a:blip r:embed="rId2">
            <a:extLst>
              <a:ext uri="{28A0092B-C50C-407E-A947-70E740481C1C}">
                <a14:useLocalDpi xmlns:a14="http://schemas.microsoft.com/office/drawing/2010/main" val="0"/>
              </a:ext>
            </a:extLst>
          </a:blip>
          <a:srcRect l="4636" r="27135"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24" name="Freeform: Shape 23">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Freeform: Shape 25">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9F81B5-8F29-4DF8-B88E-7AB344B7467B}"/>
              </a:ext>
            </a:extLst>
          </p:cNvPr>
          <p:cNvSpPr>
            <a:spLocks noGrp="1"/>
          </p:cNvSpPr>
          <p:nvPr>
            <p:ph type="title"/>
          </p:nvPr>
        </p:nvSpPr>
        <p:spPr>
          <a:xfrm>
            <a:off x="395927" y="1396289"/>
            <a:ext cx="4786178" cy="4665146"/>
          </a:xfrm>
        </p:spPr>
        <p:txBody>
          <a:bodyPr>
            <a:normAutofit/>
          </a:bodyPr>
          <a:lstStyle/>
          <a:p>
            <a:r>
              <a:rPr lang="en-US" sz="4900" dirty="0"/>
              <a:t>What is the difference between Remote Supports and Assistive Technology?</a:t>
            </a:r>
            <a:br>
              <a:rPr lang="en-US" sz="2100" dirty="0"/>
            </a:br>
            <a:endParaRPr lang="en-US" sz="2100" dirty="0"/>
          </a:p>
        </p:txBody>
      </p:sp>
      <p:sp>
        <p:nvSpPr>
          <p:cNvPr id="3" name="Content Placeholder 2">
            <a:extLst>
              <a:ext uri="{FF2B5EF4-FFF2-40B4-BE49-F238E27FC236}">
                <a16:creationId xmlns:a16="http://schemas.microsoft.com/office/drawing/2014/main" id="{14BB46B8-8EC9-4FB2-B221-5DB21FCA66CC}"/>
              </a:ext>
            </a:extLst>
          </p:cNvPr>
          <p:cNvSpPr>
            <a:spLocks noGrp="1"/>
          </p:cNvSpPr>
          <p:nvPr>
            <p:ph idx="1"/>
          </p:nvPr>
        </p:nvSpPr>
        <p:spPr>
          <a:xfrm flipV="1">
            <a:off x="5720994" y="7542763"/>
            <a:ext cx="45719" cy="86762"/>
          </a:xfrm>
        </p:spPr>
        <p:txBody>
          <a:bodyPr anchor="t">
            <a:normAutofit fontScale="25000" lnSpcReduction="20000"/>
          </a:bodyPr>
          <a:lstStyle/>
          <a:p>
            <a:pPr marL="0" indent="0">
              <a:buNone/>
            </a:pPr>
            <a:endParaRPr lang="en-US" sz="1800" dirty="0"/>
          </a:p>
        </p:txBody>
      </p:sp>
    </p:spTree>
    <p:extLst>
      <p:ext uri="{BB962C8B-B14F-4D97-AF65-F5344CB8AC3E}">
        <p14:creationId xmlns:p14="http://schemas.microsoft.com/office/powerpoint/2010/main" val="22044751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2FDD-013D-4DF0-972C-E8FB9FD4DA90}"/>
              </a:ext>
            </a:extLst>
          </p:cNvPr>
          <p:cNvSpPr>
            <a:spLocks noGrp="1"/>
          </p:cNvSpPr>
          <p:nvPr>
            <p:ph type="title"/>
          </p:nvPr>
        </p:nvSpPr>
        <p:spPr/>
        <p:txBody>
          <a:bodyPr/>
          <a:lstStyle/>
          <a:p>
            <a:endParaRPr lang="en-US"/>
          </a:p>
        </p:txBody>
      </p:sp>
      <p:pic>
        <p:nvPicPr>
          <p:cNvPr id="4" name="Online Media 3" title="What Bluetooth Headphones Did for This Employee">
            <a:hlinkClick r:id="" action="ppaction://media"/>
            <a:extLst>
              <a:ext uri="{FF2B5EF4-FFF2-40B4-BE49-F238E27FC236}">
                <a16:creationId xmlns:a16="http://schemas.microsoft.com/office/drawing/2014/main" id="{8AA32EBF-291A-4C2E-B757-2184EDF5420E}"/>
              </a:ext>
            </a:extLst>
          </p:cNvPr>
          <p:cNvPicPr>
            <a:picLocks noGrp="1" noRot="1" noChangeAspect="1"/>
          </p:cNvPicPr>
          <p:nvPr>
            <p:ph idx="1"/>
            <a:videoFile r:link="rId1"/>
          </p:nvPr>
        </p:nvPicPr>
        <p:blipFill>
          <a:blip r:embed="rId3"/>
          <a:stretch>
            <a:fillRect/>
          </a:stretch>
        </p:blipFill>
        <p:spPr>
          <a:xfrm>
            <a:off x="184500" y="105554"/>
            <a:ext cx="11823000" cy="6680447"/>
          </a:xfrm>
          <a:prstGeom prst="rect">
            <a:avLst/>
          </a:prstGeom>
        </p:spPr>
      </p:pic>
    </p:spTree>
    <p:extLst>
      <p:ext uri="{BB962C8B-B14F-4D97-AF65-F5344CB8AC3E}">
        <p14:creationId xmlns:p14="http://schemas.microsoft.com/office/powerpoint/2010/main" val="19539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29E49B4-4FBD-12D5-6E20-A6EF043AF378}"/>
              </a:ext>
            </a:extLst>
          </p:cNvPr>
          <p:cNvSpPr/>
          <p:nvPr/>
        </p:nvSpPr>
        <p:spPr>
          <a:xfrm>
            <a:off x="1529018" y="2232936"/>
            <a:ext cx="5629663" cy="1971675"/>
          </a:xfrm>
          <a:prstGeom prst="rect">
            <a:avLst/>
          </a:prstGeom>
          <a:solidFill>
            <a:srgbClr val="033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013" dirty="0">
              <a:solidFill>
                <a:prstClr val="white"/>
              </a:solidFill>
              <a:latin typeface="Aptos" panose="02110004020202020204"/>
            </a:endParaRPr>
          </a:p>
        </p:txBody>
      </p:sp>
      <p:sp>
        <p:nvSpPr>
          <p:cNvPr id="2" name="SessionQuestionData" descr="&lt;?xml version=&quot;1.0&quot;?&gt;&lt;AllQuestions /&gt;" hidden="1"/>
          <p:cNvSpPr txBox="1"/>
          <p:nvPr/>
        </p:nvSpPr>
        <p:spPr>
          <a:xfrm>
            <a:off x="2667000" y="857250"/>
            <a:ext cx="0" cy="300082"/>
          </a:xfrm>
          <a:prstGeom prst="rect">
            <a:avLst/>
          </a:prstGeom>
          <a:noFill/>
        </p:spPr>
        <p:txBody>
          <a:bodyPr vert="horz" rtlCol="0">
            <a:spAutoFit/>
          </a:bodyPr>
          <a:lstStyle/>
          <a:p>
            <a:pPr defTabSz="342900"/>
            <a:endParaRPr lang="en-US" sz="1350" dirty="0">
              <a:solidFill>
                <a:prstClr val="black"/>
              </a:solidFill>
              <a:latin typeface="Aptos" panose="02110004020202020204"/>
            </a:endParaRPr>
          </a:p>
        </p:txBody>
      </p:sp>
      <p:sp>
        <p:nvSpPr>
          <p:cNvPr id="3" name="SessionAnswerData" descr="&lt;?xml version=&quot;1.0&quot;?&gt;&lt;AllAnswers /&gt;" hidden="1"/>
          <p:cNvSpPr txBox="1"/>
          <p:nvPr/>
        </p:nvSpPr>
        <p:spPr>
          <a:xfrm>
            <a:off x="3619500" y="857250"/>
            <a:ext cx="0" cy="300082"/>
          </a:xfrm>
          <a:prstGeom prst="rect">
            <a:avLst/>
          </a:prstGeom>
          <a:noFill/>
        </p:spPr>
        <p:txBody>
          <a:bodyPr vert="horz" rtlCol="0">
            <a:spAutoFit/>
          </a:bodyPr>
          <a:lstStyle/>
          <a:p>
            <a:pPr defTabSz="342900"/>
            <a:endParaRPr lang="en-US" sz="1350" dirty="0">
              <a:solidFill>
                <a:prstClr val="black"/>
              </a:solidFill>
              <a:latin typeface="Aptos" panose="02110004020202020204"/>
            </a:endParaRPr>
          </a:p>
        </p:txBody>
      </p:sp>
      <p:sp>
        <p:nvSpPr>
          <p:cNvPr id="4" name="SessionResponseData" hidden="1"/>
          <p:cNvSpPr txBox="1"/>
          <p:nvPr/>
        </p:nvSpPr>
        <p:spPr>
          <a:xfrm>
            <a:off x="2667000" y="857250"/>
            <a:ext cx="0" cy="300082"/>
          </a:xfrm>
          <a:prstGeom prst="rect">
            <a:avLst/>
          </a:prstGeom>
          <a:noFill/>
        </p:spPr>
        <p:txBody>
          <a:bodyPr vert="horz" rtlCol="0">
            <a:spAutoFit/>
          </a:bodyPr>
          <a:lstStyle/>
          <a:p>
            <a:pPr defTabSz="342900"/>
            <a:endParaRPr lang="en-US" sz="1350" dirty="0">
              <a:solidFill>
                <a:prstClr val="black"/>
              </a:solidFill>
              <a:latin typeface="Aptos" panose="02110004020202020204"/>
            </a:endParaRPr>
          </a:p>
        </p:txBody>
      </p:sp>
      <p:sp>
        <p:nvSpPr>
          <p:cNvPr id="5"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Color [A=255, R=185, G=222, B=228]&lt;/chartColor1&gt;&lt;chartColor2&gt;Color [A=255, R=51, G=50, B=152]&lt;/chartColor2&gt;&lt;chartColor3&gt;Color [A=255, R=1, G=153, B=154]&lt;/chartColor3&gt;&lt;chartColor4&gt;Color [A=255, R=153, G=202, B=0]&lt;/chartColor4&gt;&lt;chartColor5&gt;Color [A=255, R=128, G=128, B=128]&lt;/chartColor5&gt;&lt;chartColor6&gt;Color [A=255, R=185, G=222, B=228]&lt;/chartColor6&gt;&lt;chartColor7&gt;Color [A=255, R=51, G=50, B=152]&lt;/chartColor7&gt;&lt;chartColor8&gt;Color [A=255, R=1, G=153, B=154]&lt;/chartColor8&gt;&lt;chartColor9&gt;Color [A=255, R=153, G=202, B=0]&lt;/chartColor9&gt;&lt;chartColor10&gt;Color [A=255, R=128, G=128, B=128]&lt;/chartColor10&gt;&lt;teamColor1&gt;Color [A=255, R=187, G=224, B=227]&lt;/teamColor1&gt;&lt;teamColor2&gt;Color [A=255, R=51, G=51, B=153]&lt;/teamColor2&gt;&lt;teamColor3&gt;Color [A=255, R=0, G=153, B=153]&lt;/teamColor3&gt;&lt;teamColor4&gt;Color [A=255, R=153, G=204, B=0]&lt;/teamColor4&gt;&lt;teamColor5&gt;Color [A=255, R=128, G=128, B=128]&lt;/teamColor5&gt;&lt;teamColor6&gt;Color [A=255, R=0, G=0, B=0]&lt;/teamColor6&gt;&lt;teamColor7&gt;Color [A=255, R=0, G=102, B=204]&lt;/teamColor7&gt;&lt;teamColor8&gt;Color [A=255, R=204, G=204, B=255]&lt;/teamColor8&gt;&lt;teamColor9&gt;Color [A=255, R=255, G=0, B=0]&lt;/teamColor9&gt;&lt;teamColor10&gt;Color [A=255, R=255, G=255, B=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lt;/isGridColorKnownColor&gt;&lt;gridColorName&gt;&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2667000" y="857250"/>
            <a:ext cx="0" cy="300082"/>
          </a:xfrm>
          <a:prstGeom prst="rect">
            <a:avLst/>
          </a:prstGeom>
          <a:noFill/>
        </p:spPr>
        <p:txBody>
          <a:bodyPr vert="horz" rtlCol="0">
            <a:spAutoFit/>
          </a:bodyPr>
          <a:lstStyle/>
          <a:p>
            <a:pPr defTabSz="342900"/>
            <a:endParaRPr lang="en-US" sz="1350" dirty="0">
              <a:solidFill>
                <a:prstClr val="black"/>
              </a:solidFill>
              <a:latin typeface="Aptos" panose="02110004020202020204"/>
            </a:endParaRPr>
          </a:p>
        </p:txBody>
      </p:sp>
      <p:sp>
        <p:nvSpPr>
          <p:cNvPr id="48" name="TextBox 47">
            <a:extLst>
              <a:ext uri="{FF2B5EF4-FFF2-40B4-BE49-F238E27FC236}">
                <a16:creationId xmlns:a16="http://schemas.microsoft.com/office/drawing/2014/main" id="{A820E687-3AA4-4D0F-78D5-60AEC084B6EF}"/>
              </a:ext>
            </a:extLst>
          </p:cNvPr>
          <p:cNvSpPr txBox="1"/>
          <p:nvPr/>
        </p:nvSpPr>
        <p:spPr>
          <a:xfrm>
            <a:off x="1933339" y="2676316"/>
            <a:ext cx="4476092" cy="1107996"/>
          </a:xfrm>
          <a:prstGeom prst="rect">
            <a:avLst/>
          </a:prstGeom>
          <a:noFill/>
        </p:spPr>
        <p:txBody>
          <a:bodyPr wrap="square" rtlCol="0">
            <a:spAutoFit/>
          </a:bodyPr>
          <a:lstStyle/>
          <a:p>
            <a:pPr defTabSz="342900"/>
            <a:r>
              <a:rPr lang="en-US" sz="3300" b="1" dirty="0">
                <a:solidFill>
                  <a:prstClr val="white"/>
                </a:solidFill>
                <a:latin typeface="Raleway" pitchFamily="2" charset="0"/>
              </a:rPr>
              <a:t>So what is</a:t>
            </a:r>
          </a:p>
          <a:p>
            <a:pPr defTabSz="342900"/>
            <a:r>
              <a:rPr lang="en-US" sz="3300" b="1" dirty="0">
                <a:solidFill>
                  <a:srgbClr val="00B0F0"/>
                </a:solidFill>
                <a:latin typeface="Raleway" pitchFamily="2" charset="0"/>
              </a:rPr>
              <a:t>Remote Supports?</a:t>
            </a:r>
            <a:endParaRPr lang="en-US" sz="3300" dirty="0">
              <a:solidFill>
                <a:srgbClr val="00B0F0"/>
              </a:solidFill>
              <a:latin typeface="Raleway" pitchFamily="2" charset="0"/>
            </a:endParaRPr>
          </a:p>
        </p:txBody>
      </p:sp>
      <p:pic>
        <p:nvPicPr>
          <p:cNvPr id="22" name="Picture 21" descr="A person wearing headphones and holding a cutting board in front of a blender&#10;&#10;Description automatically generated">
            <a:extLst>
              <a:ext uri="{FF2B5EF4-FFF2-40B4-BE49-F238E27FC236}">
                <a16:creationId xmlns:a16="http://schemas.microsoft.com/office/drawing/2014/main" id="{A5C20FB3-FC67-1D1E-90B7-E44C60442385}"/>
              </a:ext>
            </a:extLst>
          </p:cNvPr>
          <p:cNvPicPr>
            <a:picLocks noChangeAspect="1"/>
          </p:cNvPicPr>
          <p:nvPr/>
        </p:nvPicPr>
        <p:blipFill rotWithShape="1">
          <a:blip r:embed="rId4">
            <a:extLst>
              <a:ext uri="{28A0092B-C50C-407E-A947-70E740481C1C}">
                <a14:useLocalDpi xmlns:a14="http://schemas.microsoft.com/office/drawing/2010/main" val="0"/>
              </a:ext>
            </a:extLst>
          </a:blip>
          <a:srcRect l="47632" r="8883"/>
          <a:stretch/>
        </p:blipFill>
        <p:spPr>
          <a:xfrm>
            <a:off x="7019812" y="0"/>
            <a:ext cx="4476092" cy="6858000"/>
          </a:xfrm>
          <a:prstGeom prst="rect">
            <a:avLst/>
          </a:prstGeom>
        </p:spPr>
      </p:pic>
    </p:spTree>
    <p:custDataLst>
      <p:tags r:id="rId1"/>
    </p:custDataLst>
    <p:extLst>
      <p:ext uri="{BB962C8B-B14F-4D97-AF65-F5344CB8AC3E}">
        <p14:creationId xmlns:p14="http://schemas.microsoft.com/office/powerpoint/2010/main" val="3431180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6283-2793-D1A4-2EE6-D22BF1FB4CC1}"/>
              </a:ext>
            </a:extLst>
          </p:cNvPr>
          <p:cNvSpPr>
            <a:spLocks noGrp="1"/>
          </p:cNvSpPr>
          <p:nvPr>
            <p:ph type="title"/>
          </p:nvPr>
        </p:nvSpPr>
        <p:spPr/>
        <p:txBody>
          <a:bodyPr/>
          <a:lstStyle/>
          <a:p>
            <a:endParaRPr lang="en-US"/>
          </a:p>
        </p:txBody>
      </p:sp>
      <p:pic>
        <p:nvPicPr>
          <p:cNvPr id="5" name="Online Media 4" title="What is Supportive Technology?">
            <a:hlinkClick r:id="" action="ppaction://media"/>
            <a:extLst>
              <a:ext uri="{FF2B5EF4-FFF2-40B4-BE49-F238E27FC236}">
                <a16:creationId xmlns:a16="http://schemas.microsoft.com/office/drawing/2014/main" id="{555B3014-AF17-A5AF-9145-9E0A5558F4DE}"/>
              </a:ext>
            </a:extLst>
          </p:cNvPr>
          <p:cNvPicPr>
            <a:picLocks noGrp="1" noRot="1" noChangeAspect="1"/>
          </p:cNvPicPr>
          <p:nvPr>
            <p:ph idx="1"/>
            <a:videoFile r:link="rId1"/>
          </p:nvPr>
        </p:nvPicPr>
        <p:blipFill>
          <a:blip r:embed="rId3"/>
          <a:stretch>
            <a:fillRect/>
          </a:stretch>
        </p:blipFill>
        <p:spPr>
          <a:xfrm>
            <a:off x="500015" y="365125"/>
            <a:ext cx="11085527" cy="6127750"/>
          </a:xfrm>
          <a:prstGeom prst="rect">
            <a:avLst/>
          </a:prstGeom>
        </p:spPr>
      </p:pic>
    </p:spTree>
    <p:extLst>
      <p:ext uri="{BB962C8B-B14F-4D97-AF65-F5344CB8AC3E}">
        <p14:creationId xmlns:p14="http://schemas.microsoft.com/office/powerpoint/2010/main" val="38316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1B8C2C0-976B-453F-97E0-653F55EF20EE}"/>
              </a:ext>
            </a:extLst>
          </p:cNvPr>
          <p:cNvPicPr>
            <a:picLocks noChangeAspect="1"/>
          </p:cNvPicPr>
          <p:nvPr/>
        </p:nvPicPr>
        <p:blipFill rotWithShape="1">
          <a:blip r:embed="rId2"/>
          <a:srcRect t="9840" b="15174"/>
          <a:stretch/>
        </p:blipFill>
        <p:spPr>
          <a:xfrm>
            <a:off x="-1526" y="-123568"/>
            <a:ext cx="12192002" cy="6981568"/>
          </a:xfrm>
          <a:prstGeom prst="rect">
            <a:avLst/>
          </a:prstGeom>
        </p:spPr>
      </p:pic>
    </p:spTree>
    <p:extLst>
      <p:ext uri="{BB962C8B-B14F-4D97-AF65-F5344CB8AC3E}">
        <p14:creationId xmlns:p14="http://schemas.microsoft.com/office/powerpoint/2010/main" val="203005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DCEBA7-CD40-2B4D-AF8E-CB79CE1127FA}"/>
              </a:ext>
            </a:extLst>
          </p:cNvPr>
          <p:cNvSpPr/>
          <p:nvPr/>
        </p:nvSpPr>
        <p:spPr>
          <a:xfrm>
            <a:off x="1845896" y="5687020"/>
            <a:ext cx="8212504" cy="769441"/>
          </a:xfrm>
          <a:prstGeom prst="rect">
            <a:avLst/>
          </a:prstGeom>
        </p:spPr>
        <p:txBody>
          <a:bodyPr wrap="square">
            <a:spAutoFit/>
          </a:bodyPr>
          <a:lstStyle/>
          <a:p>
            <a:r>
              <a:rPr lang="en-US" sz="2200" dirty="0">
                <a:solidFill>
                  <a:srgbClr val="00629D"/>
                </a:solidFill>
                <a:latin typeface="Calibri" panose="020F0502020204030204" pitchFamily="34" charset="0"/>
                <a:cs typeface="Calibri" panose="020F0502020204030204" pitchFamily="34" charset="0"/>
              </a:rPr>
              <a:t>Remote Supports integrates multiple technologies and sensors for superior accuracy and real-time 24-hour response</a:t>
            </a:r>
          </a:p>
        </p:txBody>
      </p:sp>
      <p:sp useBgFill="1">
        <p:nvSpPr>
          <p:cNvPr id="5" name="TextBox 4">
            <a:extLst>
              <a:ext uri="{FF2B5EF4-FFF2-40B4-BE49-F238E27FC236}">
                <a16:creationId xmlns:a16="http://schemas.microsoft.com/office/drawing/2014/main" id="{F138A4A2-A256-294F-8D36-83373A92278C}"/>
              </a:ext>
            </a:extLst>
          </p:cNvPr>
          <p:cNvSpPr txBox="1"/>
          <p:nvPr/>
        </p:nvSpPr>
        <p:spPr>
          <a:xfrm>
            <a:off x="10161374" y="518984"/>
            <a:ext cx="184731" cy="369332"/>
          </a:xfrm>
          <a:prstGeom prst="rect">
            <a:avLst/>
          </a:prstGeom>
        </p:spPr>
        <p:txBody>
          <a:bodyPr wrap="none" rtlCol="0">
            <a:spAutoFit/>
          </a:bodyPr>
          <a:lstStyle/>
          <a:p>
            <a:endParaRPr lang="en-US" dirty="0"/>
          </a:p>
        </p:txBody>
      </p:sp>
      <p:sp>
        <p:nvSpPr>
          <p:cNvPr id="7" name="Title 1">
            <a:extLst>
              <a:ext uri="{FF2B5EF4-FFF2-40B4-BE49-F238E27FC236}">
                <a16:creationId xmlns:a16="http://schemas.microsoft.com/office/drawing/2014/main" id="{F6E9930B-3140-4AAD-B2C5-FDF54C5694B2}"/>
              </a:ext>
            </a:extLst>
          </p:cNvPr>
          <p:cNvSpPr txBox="1">
            <a:spLocks/>
          </p:cNvSpPr>
          <p:nvPr/>
        </p:nvSpPr>
        <p:spPr>
          <a:xfrm>
            <a:off x="1524001" y="182881"/>
            <a:ext cx="3804355" cy="786833"/>
          </a:xfrm>
          <a:prstGeom prst="rect">
            <a:avLst/>
          </a:prstGeom>
          <a:gradFill flip="none" rotWithShape="1">
            <a:gsLst>
              <a:gs pos="0">
                <a:srgbClr val="9A3C7E">
                  <a:shade val="30000"/>
                  <a:satMod val="115000"/>
                </a:srgbClr>
              </a:gs>
              <a:gs pos="50000">
                <a:srgbClr val="9A3C7E">
                  <a:shade val="67500"/>
                  <a:satMod val="115000"/>
                </a:srgbClr>
              </a:gs>
              <a:gs pos="100000">
                <a:srgbClr val="9A3C7E">
                  <a:shade val="100000"/>
                  <a:satMod val="115000"/>
                </a:srgbClr>
              </a:gs>
            </a:gsLst>
            <a:path path="circle">
              <a:fillToRect l="50000" t="50000" r="50000" b="50000"/>
            </a:path>
            <a:tileRect/>
          </a:gradFill>
        </p:spPr>
        <p:txBody>
          <a:bodyPr vert="horz" lIns="91440" tIns="45720" rIns="91440" bIns="45720" rtlCol="0" anchor="t">
            <a:normAutofit/>
          </a:bodyPr>
          <a:lstStyle>
            <a:lvl1pPr algn="l" defTabSz="457200" rtl="0" eaLnBrk="1" latinLnBrk="0" hangingPunct="1">
              <a:spcBef>
                <a:spcPct val="0"/>
              </a:spcBef>
              <a:buNone/>
              <a:defRPr sz="3600" kern="1200">
                <a:solidFill>
                  <a:srgbClr val="9A3C7E"/>
                </a:solidFill>
                <a:latin typeface="Helvetic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800" dirty="0">
              <a:solidFill>
                <a:schemeClr val="bg1"/>
              </a:solidFill>
              <a:latin typeface="Montserrat" panose="00000500000000000000" pitchFamily="2" charset="0"/>
              <a:cs typeface="Helvetica" panose="020B0604020202020204" pitchFamily="34" charset="0"/>
            </a:endParaRPr>
          </a:p>
        </p:txBody>
      </p:sp>
      <p:sp>
        <p:nvSpPr>
          <p:cNvPr id="8" name="Rectangle 7">
            <a:extLst>
              <a:ext uri="{FF2B5EF4-FFF2-40B4-BE49-F238E27FC236}">
                <a16:creationId xmlns:a16="http://schemas.microsoft.com/office/drawing/2014/main" id="{B76704CB-F8BD-4015-95DF-6EA385E8AFBD}"/>
              </a:ext>
            </a:extLst>
          </p:cNvPr>
          <p:cNvSpPr/>
          <p:nvPr/>
        </p:nvSpPr>
        <p:spPr>
          <a:xfrm>
            <a:off x="1670756" y="283909"/>
            <a:ext cx="3443110" cy="584775"/>
          </a:xfrm>
          <a:prstGeom prst="rect">
            <a:avLst/>
          </a:prstGeom>
        </p:spPr>
        <p:txBody>
          <a:bodyPr wrap="square">
            <a:spAutoFit/>
          </a:bodyPr>
          <a:lstStyle/>
          <a:p>
            <a:r>
              <a:rPr lang="en-US" sz="3200" b="1" dirty="0">
                <a:solidFill>
                  <a:schemeClr val="bg1"/>
                </a:solidFill>
                <a:latin typeface="Raleway ExtraBold" panose="020B0903030101060003" pitchFamily="34" charset="0"/>
                <a:cs typeface="Calibri" panose="020F0502020204030204" pitchFamily="34" charset="0"/>
              </a:rPr>
              <a:t>How it Works</a:t>
            </a:r>
            <a:endParaRPr lang="en-US" sz="3200" i="1" dirty="0">
              <a:solidFill>
                <a:schemeClr val="bg1"/>
              </a:solidFill>
              <a:latin typeface="Raleway ExtraBold" panose="020B0903030101060003" pitchFamily="34" charset="0"/>
              <a:cs typeface="Calibri" panose="020F0502020204030204" pitchFamily="34" charset="0"/>
            </a:endParaRPr>
          </a:p>
        </p:txBody>
      </p:sp>
      <p:pic>
        <p:nvPicPr>
          <p:cNvPr id="3" name="Picture 2" descr="Graphical user interface&#10;&#10;Description automatically generated with medium confidence">
            <a:extLst>
              <a:ext uri="{FF2B5EF4-FFF2-40B4-BE49-F238E27FC236}">
                <a16:creationId xmlns:a16="http://schemas.microsoft.com/office/drawing/2014/main" id="{320B017D-310A-413E-B32C-0A79C2848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923" y="1070742"/>
            <a:ext cx="7812242" cy="4393605"/>
          </a:xfrm>
          <a:prstGeom prst="rect">
            <a:avLst/>
          </a:prstGeom>
        </p:spPr>
      </p:pic>
    </p:spTree>
    <p:extLst>
      <p:ext uri="{BB962C8B-B14F-4D97-AF65-F5344CB8AC3E}">
        <p14:creationId xmlns:p14="http://schemas.microsoft.com/office/powerpoint/2010/main" val="185165529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5A1B-FB24-4507-966C-7730CE0CE48B}"/>
              </a:ext>
            </a:extLst>
          </p:cNvPr>
          <p:cNvSpPr>
            <a:spLocks noGrp="1"/>
          </p:cNvSpPr>
          <p:nvPr>
            <p:ph type="title"/>
          </p:nvPr>
        </p:nvSpPr>
        <p:spPr/>
        <p:txBody>
          <a:bodyPr/>
          <a:lstStyle/>
          <a:p>
            <a:endParaRPr lang="en-US"/>
          </a:p>
        </p:txBody>
      </p:sp>
      <p:pic>
        <p:nvPicPr>
          <p:cNvPr id="4" name="Online Media 3" title="Emily Uses Tech to Explore Living on Her Own">
            <a:hlinkClick r:id="" action="ppaction://media"/>
            <a:extLst>
              <a:ext uri="{FF2B5EF4-FFF2-40B4-BE49-F238E27FC236}">
                <a16:creationId xmlns:a16="http://schemas.microsoft.com/office/drawing/2014/main" id="{699027C2-1683-47B4-9315-6376ED5BC422}"/>
              </a:ext>
            </a:extLst>
          </p:cNvPr>
          <p:cNvPicPr>
            <a:picLocks noGrp="1" noRot="1" noChangeAspect="1"/>
          </p:cNvPicPr>
          <p:nvPr>
            <p:ph idx="1"/>
            <a:videoFile r:link="rId1"/>
          </p:nvPr>
        </p:nvPicPr>
        <p:blipFill>
          <a:blip r:embed="rId3"/>
          <a:stretch>
            <a:fillRect/>
          </a:stretch>
        </p:blipFill>
        <p:spPr>
          <a:xfrm>
            <a:off x="251259" y="163412"/>
            <a:ext cx="11682123" cy="6600846"/>
          </a:xfrm>
          <a:prstGeom prst="rect">
            <a:avLst/>
          </a:prstGeom>
        </p:spPr>
      </p:pic>
    </p:spTree>
    <p:extLst>
      <p:ext uri="{BB962C8B-B14F-4D97-AF65-F5344CB8AC3E}">
        <p14:creationId xmlns:p14="http://schemas.microsoft.com/office/powerpoint/2010/main" val="32479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3790</TotalTime>
  <Words>1299</Words>
  <Application>Microsoft Office PowerPoint</Application>
  <PresentationFormat>Widescreen</PresentationFormat>
  <Paragraphs>113</Paragraphs>
  <Slides>15</Slides>
  <Notes>7</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Aptos</vt:lpstr>
      <vt:lpstr>Arial</vt:lpstr>
      <vt:lpstr>Arial,Sans-Serif</vt:lpstr>
      <vt:lpstr>Calibri</vt:lpstr>
      <vt:lpstr>Calibri Light</vt:lpstr>
      <vt:lpstr>Montserrat</vt:lpstr>
      <vt:lpstr>Montserrat ExtraBold</vt:lpstr>
      <vt:lpstr>Raleway</vt:lpstr>
      <vt:lpstr>Raleway ExtraBold</vt:lpstr>
      <vt:lpstr>Wingdings</vt:lpstr>
      <vt:lpstr>Office Theme</vt:lpstr>
      <vt:lpstr>Kyle Corbin Sr Director of State Program Development kcorbin@safeinhome.com (937) 623-5139  Andrea Vincent District Manager  avincent@safeinhome.com (703) 586-5037 </vt:lpstr>
      <vt:lpstr>PowerPoint Presentation</vt:lpstr>
      <vt:lpstr>What is the difference between Remote Supports and Assistive 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Remote Supports Billed?</vt:lpstr>
      <vt:lpstr>PowerPoint Presentation</vt:lpstr>
      <vt:lpstr>PowerPoint Presentation</vt:lpstr>
      <vt:lpstr>Next Steps</vt:lpstr>
      <vt:lpstr>Kyle Corbin kcorbin@safeinhome.com (937) 623-5139   Andrea Vincent avincent@safeinhome.com (703) 586-5037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people with Intellectual &amp; Developmental Disabilities</dc:title>
  <dc:creator>Kyle Corbin</dc:creator>
  <cp:lastModifiedBy>Kyle Corbin</cp:lastModifiedBy>
  <cp:revision>4</cp:revision>
  <dcterms:created xsi:type="dcterms:W3CDTF">2022-05-25T13:51:09Z</dcterms:created>
  <dcterms:modified xsi:type="dcterms:W3CDTF">2024-08-21T16:06:36Z</dcterms:modified>
</cp:coreProperties>
</file>