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0" r:id="rId4"/>
    <p:sldId id="315" r:id="rId5"/>
    <p:sldId id="262" r:id="rId6"/>
    <p:sldId id="321" r:id="rId7"/>
    <p:sldId id="325" r:id="rId8"/>
    <p:sldId id="257" r:id="rId9"/>
    <p:sldId id="323" r:id="rId10"/>
    <p:sldId id="322" r:id="rId11"/>
    <p:sldId id="326" r:id="rId12"/>
    <p:sldId id="295" r:id="rId13"/>
    <p:sldId id="32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486" autoAdjust="0"/>
  </p:normalViewPr>
  <p:slideViewPr>
    <p:cSldViewPr>
      <p:cViewPr>
        <p:scale>
          <a:sx n="79" d="100"/>
          <a:sy n="79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94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37D28380-B286-4BBF-8302-520464337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74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DAAE34D3-3BFC-441D-A466-CDF5BA8F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435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34D3-3BFC-441D-A466-CDF5BA8F0AE8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0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record other challenges</a:t>
            </a:r>
            <a:r>
              <a:rPr lang="en-US" baseline="0" dirty="0" smtClean="0"/>
              <a:t> and opportunities on a flip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34D3-3BFC-441D-A466-CDF5BA8F0AE8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01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699" lvl="1"/>
            <a:r>
              <a:rPr lang="en-US" dirty="0" smtClean="0"/>
              <a:t>Connect with </a:t>
            </a:r>
            <a:r>
              <a:rPr lang="en-US" dirty="0" err="1" smtClean="0"/>
              <a:t>Becki</a:t>
            </a:r>
            <a:r>
              <a:rPr lang="en-US" dirty="0" smtClean="0"/>
              <a:t> </a:t>
            </a:r>
            <a:r>
              <a:rPr lang="en-US" dirty="0" err="1" smtClean="0"/>
              <a:t>Cohill</a:t>
            </a:r>
            <a:endParaRPr lang="en-US" dirty="0" smtClean="0"/>
          </a:p>
          <a:p>
            <a:pPr marL="365699" lvl="1"/>
            <a:endParaRPr lang="en-US" dirty="0" smtClean="0"/>
          </a:p>
          <a:p>
            <a:pPr marL="365699" lvl="1"/>
            <a:r>
              <a:rPr lang="en-US" dirty="0" smtClean="0"/>
              <a:t>Show video clip from </a:t>
            </a:r>
            <a:r>
              <a:rPr lang="en-US" dirty="0" err="1" smtClean="0"/>
              <a:t>padlet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84A6-636F-4759-900C-F600CB689662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57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34D3-3BFC-441D-A466-CDF5BA8F0AE8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 – had to make a few minor changes to the FMAP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84A6-636F-4759-900C-F600CB68966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84A6-636F-4759-900C-F600CB689662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notes about HB 15-1186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84A6-636F-4759-900C-F600CB689662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84A6-636F-4759-900C-F600CB689662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2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34D3-3BFC-441D-A466-CDF5BA8F0AE8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8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34D3-3BFC-441D-A466-CDF5BA8F0AE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9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48">
              <a:defRPr/>
            </a:pPr>
            <a:r>
              <a:rPr lang="en-US" dirty="0" err="1" smtClean="0"/>
              <a:t>Ardith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8F5201"/>
                </a:solidFill>
              </a:rPr>
              <a:t>The work group will address the requirements for ensuring privacy, providing effective evidence-based practices, and use of available funding resources to help with technology</a:t>
            </a:r>
          </a:p>
          <a:p>
            <a:pPr defTabSz="914248">
              <a:defRPr/>
            </a:pPr>
            <a:r>
              <a:rPr lang="en-US" dirty="0" smtClean="0">
                <a:solidFill>
                  <a:srgbClr val="8F5201"/>
                </a:solidFill>
              </a:rPr>
              <a:t>I’ll take a list of current work group members that</a:t>
            </a:r>
            <a:r>
              <a:rPr lang="en-US" baseline="0" dirty="0" smtClean="0">
                <a:solidFill>
                  <a:srgbClr val="8F5201"/>
                </a:solidFill>
              </a:rPr>
              <a:t> includes a way for any interested people to sign up to be included.</a:t>
            </a:r>
            <a:endParaRPr lang="en-US" dirty="0" smtClean="0">
              <a:solidFill>
                <a:srgbClr val="8F520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984A6-636F-4759-900C-F600CB689662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Kristie and Beth add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34D3-3BFC-441D-A466-CDF5BA8F0AE8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0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3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94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8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83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89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97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8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0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3D8C8A-4CDA-4E9E-AF1D-245B1C693E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16FE-E829-4170-8136-EE79EE4C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rdith.ferguson@state.co.u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ristie@coloradobluesky.org" TargetMode="External"/><Relationship Id="rId4" Type="http://schemas.openxmlformats.org/officeDocument/2006/relationships/hyperlink" Target="mailto:beth.cole@state.co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diane_behl/5iqhqrtz4eg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HartmaLA\Local Settings\Temporary Internet Files\Content.IE5\TH68SK00\MP9003905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967352" cy="135610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4935"/>
            <a:ext cx="6324599" cy="182809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Telehealth</a:t>
            </a:r>
            <a:r>
              <a:rPr lang="en-US" b="1" dirty="0" smtClean="0"/>
              <a:t>: Improving Access to Early Intervention Services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2015 Alliance June Summit</a:t>
            </a:r>
          </a:p>
          <a:p>
            <a:r>
              <a:rPr lang="en-US" sz="2000" dirty="0" smtClean="0"/>
              <a:t>“Changing Landscapes: A United Approach to System Innovation”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June </a:t>
            </a:r>
            <a:r>
              <a:rPr lang="en-US" sz="2000" dirty="0" smtClean="0"/>
              <a:t>19, 2015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57799"/>
            <a:ext cx="3524250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err="1" smtClean="0"/>
              <a:t>Telehealth</a:t>
            </a:r>
            <a:r>
              <a:rPr lang="en-US" sz="3600" b="1" dirty="0" smtClean="0"/>
              <a:t> Pilot at CO </a:t>
            </a:r>
            <a:r>
              <a:rPr lang="en-US" sz="3600" b="1" dirty="0" err="1" smtClean="0"/>
              <a:t>Bluesky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Challenges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Bandwidth fluctuations or lack of coverage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Engaging families in the method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Not all services covered by Medicaid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22064"/>
            <a:ext cx="2895600" cy="16215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7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3962400" y="-2362200"/>
            <a:ext cx="1524002" cy="746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</a:rPr>
              <a:t>Pilot Activities</a:t>
            </a:r>
            <a:endParaRPr kumimoji="0" lang="en-US" sz="4000" b="1" i="0" u="none" strike="noStrike" kern="0" normalizeH="0" baseline="0" noProof="0" dirty="0">
              <a:solidFill>
                <a:schemeClr val="tx1"/>
              </a:solidFill>
              <a:uLnTx/>
              <a:uFillTx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762000" y="1905000"/>
            <a:ext cx="67818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it looks like – Demonstration of live connection with an Occupational Therapist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72" y="2971799"/>
            <a:ext cx="4355928" cy="29718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Contact Information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CDHS, Office of Early Childhood, Division of Community and Family Support, Early Intervention Colorado Program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err="1" smtClean="0"/>
              <a:t>Ardith</a:t>
            </a:r>
            <a:r>
              <a:rPr lang="en-US" dirty="0" smtClean="0"/>
              <a:t> Ferguson, Program Director</a:t>
            </a:r>
          </a:p>
          <a:p>
            <a:pPr marL="685800" lvl="2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ardith.ferguson@state.co.us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Beth Cole, Fiscal Accountability Manager</a:t>
            </a:r>
          </a:p>
          <a:p>
            <a:pPr marL="1051560" lvl="3" indent="0">
              <a:buNone/>
            </a:pPr>
            <a:r>
              <a:rPr lang="en-US" sz="1700" dirty="0" smtClean="0">
                <a:hlinkClick r:id="rId4"/>
              </a:rPr>
              <a:t>beth.cole@state.co.us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Colorado </a:t>
            </a:r>
            <a:r>
              <a:rPr lang="en-US" sz="2000" dirty="0" err="1" smtClean="0"/>
              <a:t>Bluesky</a:t>
            </a:r>
            <a:r>
              <a:rPr lang="en-US" sz="2000" dirty="0" smtClean="0"/>
              <a:t>, Early Intervention Program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Kristie Phillips, </a:t>
            </a:r>
            <a:r>
              <a:rPr lang="en-US" dirty="0" err="1" smtClean="0"/>
              <a:t>Telehealth</a:t>
            </a:r>
            <a:r>
              <a:rPr lang="en-US" dirty="0" smtClean="0"/>
              <a:t> Pilot Coordinator</a:t>
            </a:r>
          </a:p>
          <a:p>
            <a:pPr marL="1051560" lvl="3" indent="0">
              <a:buNone/>
            </a:pPr>
            <a:r>
              <a:rPr lang="en-US" dirty="0" smtClean="0">
                <a:hlinkClick r:id="rId5"/>
              </a:rPr>
              <a:t>kristie@coloradobluesky.org</a:t>
            </a:r>
            <a:endParaRPr lang="en-US" dirty="0" smtClean="0"/>
          </a:p>
          <a:p>
            <a:pPr marL="105156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1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3840079" y="-2115312"/>
            <a:ext cx="99060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9pPr>
          </a:lstStyle>
          <a:p>
            <a:pPr lvl="0">
              <a:defRPr/>
            </a:pPr>
            <a:r>
              <a:rPr lang="en-US" sz="4400" b="1" dirty="0" err="1" smtClean="0">
                <a:solidFill>
                  <a:schemeClr val="tx1"/>
                </a:solidFill>
              </a:rPr>
              <a:t>Telehealth</a:t>
            </a:r>
            <a:r>
              <a:rPr lang="en-US" sz="4400" b="1" dirty="0" smtClean="0">
                <a:solidFill>
                  <a:schemeClr val="tx1"/>
                </a:solidFill>
              </a:rPr>
              <a:t> Project</a:t>
            </a:r>
            <a:endParaRPr kumimoji="0" lang="en-US" sz="4600" i="0" u="none" strike="noStrike" kern="0" normalizeH="0" baseline="0" noProof="0" dirty="0">
              <a:solidFill>
                <a:schemeClr val="tx1"/>
              </a:solidFill>
              <a:uLnTx/>
              <a:uFillTx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295400" y="1905000"/>
            <a:ext cx="6172200" cy="38861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Purpose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Policy </a:t>
            </a:r>
            <a:r>
              <a:rPr lang="en-US" sz="3200" dirty="0"/>
              <a:t>and Procedures </a:t>
            </a:r>
            <a:r>
              <a:rPr lang="en-US" sz="3200" dirty="0" smtClean="0"/>
              <a:t>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Pilot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Questions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HartmaLA\Local Settings\Temporary Internet Files\Content.IE5\319NHP55\MP9003905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65987"/>
            <a:ext cx="1394788" cy="195531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4022689" y="-1920914"/>
            <a:ext cx="990599" cy="68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9pPr>
          </a:lstStyle>
          <a:p>
            <a:pPr>
              <a:defRPr/>
            </a:pPr>
            <a:r>
              <a:rPr kumimoji="0" lang="en-US" sz="4000" b="1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</a:rPr>
              <a:t>Telehealth</a:t>
            </a:r>
            <a:r>
              <a:rPr kumimoji="0" lang="en-US" sz="4000" b="1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</a:rPr>
              <a:t> Project </a:t>
            </a:r>
            <a:r>
              <a:rPr lang="en-US" sz="4000" b="1" dirty="0">
                <a:solidFill>
                  <a:schemeClr val="tx1"/>
                </a:solidFill>
              </a:rPr>
              <a:t>Purpose: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0" normalizeH="0" baseline="0" noProof="0" dirty="0"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219200" y="1828800"/>
            <a:ext cx="6553200" cy="38705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Conduct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Pilot the </a:t>
            </a:r>
            <a:r>
              <a:rPr lang="en-US" dirty="0"/>
              <a:t>use of </a:t>
            </a:r>
            <a:r>
              <a:rPr lang="en-US" dirty="0" err="1"/>
              <a:t>telehealth</a:t>
            </a:r>
            <a:r>
              <a:rPr lang="en-US" dirty="0"/>
              <a:t> to deliver EI services to address provider shortage </a:t>
            </a:r>
            <a:r>
              <a:rPr lang="en-US" dirty="0" smtClean="0"/>
              <a:t>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Develop policies </a:t>
            </a:r>
            <a:r>
              <a:rPr lang="en-US" dirty="0"/>
              <a:t>and procedures to address funding, privacy issues, professional development, equipment questions, and family </a:t>
            </a:r>
            <a:r>
              <a:rPr lang="en-US" dirty="0" smtClean="0"/>
              <a:t>engagement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4" descr="C:\Documents and Settings\HartmaLA\Local Settings\Temporary Internet Files\Content.IE5\TH68SK00\MP9003905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3" y="5121319"/>
            <a:ext cx="958777" cy="134408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3892215" y="-2025314"/>
            <a:ext cx="99060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9pPr>
          </a:lstStyle>
          <a:p>
            <a:pPr lvl="0">
              <a:defRPr/>
            </a:pPr>
            <a:r>
              <a:rPr lang="en-US" sz="4000" b="1" noProof="0" dirty="0" err="1" smtClean="0">
                <a:solidFill>
                  <a:schemeClr val="tx1"/>
                </a:solidFill>
              </a:rPr>
              <a:t>Telehealth</a:t>
            </a:r>
            <a:r>
              <a:rPr lang="en-US" sz="4000" b="1" noProof="0" dirty="0" smtClean="0">
                <a:solidFill>
                  <a:schemeClr val="tx1"/>
                </a:solidFill>
              </a:rPr>
              <a:t> Current Status</a:t>
            </a:r>
            <a:endParaRPr kumimoji="0" lang="en-US" sz="4000" b="1" i="0" u="none" strike="noStrike" kern="0" normalizeH="0" baseline="0" noProof="0" dirty="0">
              <a:solidFill>
                <a:schemeClr val="tx1"/>
              </a:solidFill>
              <a:uLnTx/>
              <a:uFillTx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838200" y="1905000"/>
            <a:ext cx="7315200" cy="36271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2014 </a:t>
            </a:r>
            <a:r>
              <a:rPr lang="en-US" dirty="0"/>
              <a:t>FMAP procedures allow for the use of </a:t>
            </a:r>
            <a:r>
              <a:rPr lang="en-US" dirty="0" err="1"/>
              <a:t>telehealth</a:t>
            </a:r>
            <a:r>
              <a:rPr lang="en-US" dirty="0"/>
              <a:t> to provide </a:t>
            </a:r>
            <a:r>
              <a:rPr lang="en-US" dirty="0" smtClean="0"/>
              <a:t>only consultation; 2015 FMAP removes that restriction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Private </a:t>
            </a:r>
            <a:r>
              <a:rPr lang="en-US" dirty="0"/>
              <a:t>insurance and Medicaid pay for the use of </a:t>
            </a:r>
            <a:r>
              <a:rPr lang="en-US" dirty="0" err="1" smtClean="0"/>
              <a:t>telehealth</a:t>
            </a:r>
            <a:r>
              <a:rPr lang="en-US" dirty="0" smtClean="0"/>
              <a:t> for some services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There </a:t>
            </a:r>
            <a:r>
              <a:rPr lang="en-US" dirty="0"/>
              <a:t>is a lack of training and technical assistance to support local programs on the use of </a:t>
            </a:r>
            <a:r>
              <a:rPr lang="en-US" dirty="0" err="1"/>
              <a:t>telehealth</a:t>
            </a:r>
            <a:r>
              <a:rPr lang="en-US" dirty="0"/>
              <a:t> for EI </a:t>
            </a:r>
            <a:r>
              <a:rPr lang="en-US" dirty="0" smtClean="0"/>
              <a:t>services</a:t>
            </a:r>
          </a:p>
          <a:p>
            <a:pPr marL="0" indent="0">
              <a:buNone/>
            </a:pPr>
            <a:endParaRPr lang="en-US" dirty="0">
              <a:solidFill>
                <a:srgbClr val="8F5201"/>
              </a:solidFill>
            </a:endParaRPr>
          </a:p>
        </p:txBody>
      </p:sp>
      <p:pic>
        <p:nvPicPr>
          <p:cNvPr id="7" name="Picture 2" descr="C:\Documents and Settings\HartmaLA\Local Settings\Temporary Internet Files\Content.IE5\319NHP55\MP9003905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81600"/>
            <a:ext cx="1020244" cy="143024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3701978" y="-1828801"/>
            <a:ext cx="1219199" cy="640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Telehealth</a:t>
            </a:r>
            <a:r>
              <a:rPr kumimoji="0" lang="en-US" sz="4000" b="1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 Training</a:t>
            </a:r>
            <a:endParaRPr kumimoji="0" lang="en-US" sz="4000" b="1" i="0" u="none" strike="noStrike" kern="0" normalizeH="0" baseline="0" noProof="0" dirty="0"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111176" y="1905001"/>
            <a:ext cx="6661224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Provided to staff from Colorado </a:t>
            </a:r>
            <a:r>
              <a:rPr lang="en-US" dirty="0" err="1" smtClean="0"/>
              <a:t>Bluesky</a:t>
            </a:r>
            <a:r>
              <a:rPr lang="en-US" dirty="0" smtClean="0"/>
              <a:t> in Pueblo, and also included Inspiration Field, The Resource Exchange, CO-Hear and two of the largest private EI provider agencies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Utilized </a:t>
            </a:r>
            <a:r>
              <a:rPr lang="en-US" dirty="0"/>
              <a:t>training developed by Utah State </a:t>
            </a:r>
            <a:r>
              <a:rPr lang="en-US" dirty="0" smtClean="0"/>
              <a:t>University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Conducted for 30 people on May 7-8, 2015</a:t>
            </a:r>
            <a:endParaRPr lang="en-US" dirty="0"/>
          </a:p>
        </p:txBody>
      </p:sp>
      <p:pic>
        <p:nvPicPr>
          <p:cNvPr id="7" name="Picture 4" descr="C:\Documents and Settings\HartmaLA\Local Settings\Temporary Internet Files\Content.IE5\TH68SK00\MP9003905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92644"/>
            <a:ext cx="914400" cy="119655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86600" cy="1087418"/>
          </a:xfrm>
        </p:spPr>
        <p:txBody>
          <a:bodyPr>
            <a:noAutofit/>
          </a:bodyPr>
          <a:lstStyle/>
          <a:p>
            <a:r>
              <a:rPr lang="en-US" sz="3400" b="1" dirty="0" err="1" smtClean="0"/>
              <a:t>Telehealth</a:t>
            </a:r>
            <a:r>
              <a:rPr lang="en-US" sz="3400" b="1" dirty="0" smtClean="0"/>
              <a:t> Training Participants</a:t>
            </a:r>
            <a:endParaRPr lang="en-US" sz="3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757165"/>
            <a:ext cx="5287698" cy="39657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2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err="1" smtClean="0"/>
              <a:t>Telehealth</a:t>
            </a:r>
            <a:r>
              <a:rPr lang="en-US" sz="4000" b="1" dirty="0" smtClean="0"/>
              <a:t> Training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resources are posted at: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http://padlet.com/diane_behl/5iqhqrtz4eg1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Research articles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Forms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Website and Connectivity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Slides from the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Related state regulations and guidelines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3701978" y="-1828801"/>
            <a:ext cx="1219199" cy="640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5E1D10"/>
                </a:solidFill>
                <a:latin typeface="Impact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Next Steps</a:t>
            </a:r>
            <a:endParaRPr kumimoji="0" lang="en-US" sz="4000" b="1" i="0" u="none" strike="noStrike" kern="0" normalizeH="0" baseline="0" noProof="0" dirty="0"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111176" y="1905001"/>
            <a:ext cx="6661224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Pilot site - Colorado </a:t>
            </a:r>
            <a:r>
              <a:rPr lang="en-US" dirty="0" err="1" smtClean="0"/>
              <a:t>Bluesky</a:t>
            </a:r>
            <a:r>
              <a:rPr lang="en-US" dirty="0" smtClean="0"/>
              <a:t> in Pueblo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 July 7, 2015 </a:t>
            </a:r>
            <a:r>
              <a:rPr lang="en-US" dirty="0"/>
              <a:t>a </a:t>
            </a:r>
            <a:r>
              <a:rPr lang="en-US" dirty="0" smtClean="0"/>
              <a:t>work group will </a:t>
            </a:r>
            <a:r>
              <a:rPr lang="en-US" dirty="0"/>
              <a:t>be </a:t>
            </a:r>
            <a:r>
              <a:rPr lang="en-US" dirty="0" smtClean="0"/>
              <a:t>convened </a:t>
            </a:r>
            <a:r>
              <a:rPr lang="en-US" dirty="0"/>
              <a:t>to develop policies and procedures on the use of </a:t>
            </a:r>
            <a:r>
              <a:rPr lang="en-US" dirty="0" err="1"/>
              <a:t>telehealth</a:t>
            </a:r>
            <a:r>
              <a:rPr lang="en-US" dirty="0"/>
              <a:t> to deliver direct </a:t>
            </a:r>
            <a:r>
              <a:rPr lang="en-US" dirty="0" smtClean="0"/>
              <a:t>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Training </a:t>
            </a:r>
            <a:r>
              <a:rPr lang="en-US" dirty="0"/>
              <a:t>will be made available statewide once polices and procedures are in place</a:t>
            </a:r>
          </a:p>
        </p:txBody>
      </p:sp>
      <p:pic>
        <p:nvPicPr>
          <p:cNvPr id="7" name="Picture 4" descr="C:\Documents and Settings\HartmaLA\Local Settings\Temporary Internet Files\Content.IE5\TH68SK00\MP9003905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6" y="5104525"/>
            <a:ext cx="990600" cy="129626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err="1" smtClean="0"/>
              <a:t>Telehealth</a:t>
            </a:r>
            <a:r>
              <a:rPr lang="en-US" sz="3600" b="1" dirty="0" smtClean="0"/>
              <a:t> Pilot at CO </a:t>
            </a:r>
            <a:r>
              <a:rPr lang="en-US" sz="3600" b="1" dirty="0" err="1" smtClean="0"/>
              <a:t>Bluesky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Opportunities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Can enhance current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Can provide services to families where there may be no provider 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Able to include family member who may not be in the home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Supports coaching families to learn strategies</a:t>
            </a:r>
            <a:endParaRPr lang="en-US" dirty="0"/>
          </a:p>
        </p:txBody>
      </p:sp>
      <p:pic>
        <p:nvPicPr>
          <p:cNvPr id="5" name="Picture 4" descr="C:\Documents and Settings\HartmaLA\Local Settings\Temporary Internet Files\Content.IE5\TH68SK00\MP9003905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304544" cy="1828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8C8A-4CDA-4E9E-AF1D-245B1C693E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4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555136D0EAA429927FD901CA57989" ma:contentTypeVersion="3" ma:contentTypeDescription="Create a new document." ma:contentTypeScope="" ma:versionID="10d7880f827223d1f3b5492e0c04cb2a">
  <xsd:schema xmlns:xsd="http://www.w3.org/2001/XMLSchema" xmlns:xs="http://www.w3.org/2001/XMLSchema" xmlns:p="http://schemas.microsoft.com/office/2006/metadata/properties" xmlns:ns2="cc541f54-964c-4b93-a605-435450d3a296" targetNamespace="http://schemas.microsoft.com/office/2006/metadata/properties" ma:root="true" ma:fieldsID="537695aedcfa2b6f9adcbd438a58574f" ns2:_="">
    <xsd:import namespace="cc541f54-964c-4b93-a605-435450d3a2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41f54-964c-4b93-a605-435450d3a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282F49-74CE-490E-95F6-C44468FF6F76}"/>
</file>

<file path=customXml/itemProps2.xml><?xml version="1.0" encoding="utf-8"?>
<ds:datastoreItem xmlns:ds="http://schemas.openxmlformats.org/officeDocument/2006/customXml" ds:itemID="{9CAF9669-6A3A-45FD-B1A0-84A7D734D0C0}"/>
</file>

<file path=customXml/itemProps3.xml><?xml version="1.0" encoding="utf-8"?>
<ds:datastoreItem xmlns:ds="http://schemas.openxmlformats.org/officeDocument/2006/customXml" ds:itemID="{E3375BBA-A9EA-4D41-8EA8-43DCE13EDFC1}"/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1531</TotalTime>
  <Words>487</Words>
  <Application>Microsoft Office PowerPoint</Application>
  <PresentationFormat>On-screen Show (4:3)</PresentationFormat>
  <Paragraphs>102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Pushpin</vt:lpstr>
      <vt:lpstr>Custom Design</vt:lpstr>
      <vt:lpstr>Telehealth: Improving Access to Early Intervention Services</vt:lpstr>
      <vt:lpstr>PowerPoint Presentation</vt:lpstr>
      <vt:lpstr>PowerPoint Presentation</vt:lpstr>
      <vt:lpstr>PowerPoint Presentation</vt:lpstr>
      <vt:lpstr>PowerPoint Presentation</vt:lpstr>
      <vt:lpstr>Telehealth Training Participants</vt:lpstr>
      <vt:lpstr>Telehealth Training</vt:lpstr>
      <vt:lpstr>PowerPoint Presentation</vt:lpstr>
      <vt:lpstr>Telehealth Pilot at CO Bluesky</vt:lpstr>
      <vt:lpstr>Telehealth Pilot at CO Bluesky</vt:lpstr>
      <vt:lpstr>PowerPoint Presentation</vt:lpstr>
      <vt:lpstr>Contact Information</vt:lpstr>
    </vt:vector>
  </TitlesOfParts>
  <Company>CDHS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CICC Meeting  June 4, 2014</dc:title>
  <dc:creator>HartmaLA</dc:creator>
  <cp:lastModifiedBy>Ardith H. Ferguson</cp:lastModifiedBy>
  <cp:revision>201</cp:revision>
  <cp:lastPrinted>2015-06-16T21:37:35Z</cp:lastPrinted>
  <dcterms:created xsi:type="dcterms:W3CDTF">2014-05-20T22:21:53Z</dcterms:created>
  <dcterms:modified xsi:type="dcterms:W3CDTF">2015-06-16T21:38:41Z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0x010100FBE555136D0EAA429927FD901CA57989</vt:lpwstr>
  </property>
</Properties>
</file>