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.xml" ContentType="application/vnd.openxmlformats-officedocument.presentationml.slide+xml"/>
  <Override PartName="/ppt/slides/slide1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73" r:id="rId9"/>
    <p:sldId id="264" r:id="rId10"/>
    <p:sldId id="263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3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cewert@envisionco.or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KColasacco@envisionco.org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ginnycannon@yahoo.com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pbznrkirchner@yahoo.com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david@altraservices.com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mailto:jamiem@foothillsgateway.or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hyperlink" Target="http://www.google.com/url?sa=i&amp;rct=j&amp;q=&amp;esrc=s&amp;frm=1&amp;source=images&amp;cd=&amp;cad=rja&amp;uact=8&amp;docid=C9nFISJPWtO3ZM&amp;tbnid=MrfeEoDTfOkRnM:&amp;ved=0CAUQjRw&amp;url=http%3A%2F%2Fwww.studentsfirst.us%2Fhottopics%2Fcontentview.asp%3Fp%3D275&amp;ei=aVegU9qKKcinyASXyYLgDQ&amp;bvm=bv.68911936,d.aWw&amp;psig=AFQjCNFs57mSirifGk871Fr2vKMhyfMbwQ&amp;ust=1403103375747740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0.jpeg"/><Relationship Id="rId4" Type="http://schemas.openxmlformats.org/officeDocument/2006/relationships/hyperlink" Target="http://www.google.com/url?sa=i&amp;rct=j&amp;q=&amp;esrc=s&amp;frm=1&amp;source=images&amp;cd=&amp;cad=rja&amp;uact=8&amp;docid=C9nFISJPWtO3ZM&amp;tbnid=MrfeEoDTfOkRnM:&amp;ved=0CAUQjRw&amp;url=http%3A%2F%2Fwww.studentsfirst.us%2Fhottopics%2Fcontentview.asp%3Fp%3D275&amp;ei=aVegU9qKKcinyASXyYLgDQ&amp;bvm=bv.68911936,d.aWw&amp;psig=AFQjCNFs57mSirifGk871Fr2vKMhyfMbwQ&amp;ust=140310337574774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/>
              <a:t>Welcome to: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Elephant" panose="02020904090505020303" pitchFamily="18" charset="0"/>
              </a:rPr>
              <a:t>Oh The Lives That Have Changed!</a:t>
            </a:r>
            <a:endParaRPr lang="en-US" sz="4400" dirty="0">
              <a:solidFill>
                <a:schemeClr val="accent6">
                  <a:lumMod val="75000"/>
                </a:schemeClr>
              </a:solidFill>
              <a:latin typeface="Elephant" panose="0202090409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2395728" cy="104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10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173" y="2209800"/>
            <a:ext cx="4726570" cy="32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9362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97" b="2246"/>
          <a:stretch/>
        </p:blipFill>
        <p:spPr>
          <a:xfrm>
            <a:off x="1828800" y="1828799"/>
            <a:ext cx="5011993" cy="3426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86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AutoShape 6" descr="data:image/jpeg;base64,/9j/4AAQSkZJRgABAQAAAQABAAD/2wCEAAkGBw8NEA8QEg8VFRAQFhkQEhEXFRARGBQUFRUYFhQZFRMYHTQiGRolHhcVIj0hJTUtLi4uGCE2ODUtNyotLysBCgoKBQUFDgUFDisZExkrKysrKysrKysrKysrKysrKysrKysrKysrKysrKysrKysrKysrKysrKysrKysrKysrK//AABEIAOkA2AMBIgACEQEDEQH/xAAcAAEAAwADAQEAAAAAAAAAAAAABQYHAwQIAQL/xABDEAABAwIEBAMFBAcFCQEAAAABAAIDBBEFBhIhBxMxQSJRYRQycYGRQlJyoQgVIzNiscEkc4KSkxY1Q1NjoqO00Rf/xAAUAQEAAAAAAAAAAAAAAAAAAAAA/8QAFBEBAAAAAAAAAAAAAAAAAAAAAP/aAAwDAQACEQMRAD8A3FERAREQEREBERAXwFfUQEREBERAREQEREBERAREQEREBERAREQEREBERAREQEREBERAREQEVdx/OtBh72wvlMlS42bSwtM8zja/7tm4+dlnXEDNGY4q4OoaeqFIGMIZ7IJA55aC/UQ0n7QFrjcGyDZ0WO5Z42s5ggxOlNPILAytD9IP8cLvEwdOmr5LXKSqjnY2SN7XxvGpj2kOa4HoQ4bEIOZERAREQEREBERAREQEREBERAREQEXSbi1KX8sVMRk6aOZGXf5b3XcQfUWVNzvXNrX1DpGfq1mInBn0/LaHMIb4ZzL13d26W7LVUBERAKyrFc0V2P1b8OwmQw00BtV4iN7jcFsJ/kRYm1wQ0EmT425ifQ4aYoifaK13s7NPvBpF5C2297Wbt99T+Qcsx4RQQUwaBJpEk7h9uZwGsk97dB6AIOPKWV8Owi8MGk1Lxrkke5r55fNzj1tfsLBWZzgASTYDcnpZY5m/Cav/AGqw6pZTSmA8ppmawubsXB+p42Fgbb9lo2fKR1RheIxNbqe6nk0tAJJcGEtAA3JuAg58fy3Q4pHoqadkot4XEeJt+7JBu35FZdHTVWSqhruY+owSoeGPvu+ne7o4tA67HcbO6bGym/0fat8mFSRvLrwVD4gHX8LdEbrC/QAudsrRxKpWTYRiTXi4FPJIPxRt5jP+5oQWGCZsjWvabseA5rh0LSLgj5LkWccBcXkq8Jax5uaWV1M09bsDWPZ9Nen4NC0dAREQEREBERAREQEREBERAWO8YsyVLq+iwaKYwwVXK9omabPImmMem/ZoAubdb2O3XYlm/F/h6cYibUU9hXQCzQfDzoxc6NXZwJJBO25Bte4DixPghhEsQZFzYZWtsJg90mpwHV7H7G/k3T8lTWY3jmT5o4au9Vh7zpY4uLgW/wDSkO8bwPsO22NvvKc4ecWgy1Bit4qiI8oVDwWgkbWnvux/8R2Pe3fVMWwynxCnkgmY2SCZtiOtx1DmkdCNiCOiDE6nFKbEqTNDad55TjDikLrFrmvsx0wI6hwczT87jsVt+D1gqaenmBuJomSg+j2Bw/msaqOGEmB0uMVIri+B1LLE2EMsXtcPDzTe12nyHXyFwdP4dO1YThhvf+zRD6MA/pZBYkREGS8WGtfjOW45P3XOJ62BcZYtvqG/VWXizSVz8PdNRVMsU1IfaC2NxbzWNB1tNuth4rdDa1jtaK424LK+ClxKAXmwuUVBbvvFdrnG38JYw/DUrtlzGocTpIaqLeOdt9JsS09Hsd6g3HyQV/hVnH9dULXvI9qgIiqALC7reF+kdA4C+21w4dldFhVXhVZk7EX1sELpsKqCRKxgcTFGXarO+65m+lx2I2JF1+858cBLGYMNika+QaTUSBoLb/8AKjBN3ep6eRQdniXxXqKKuFLh5jdyfDOSzmB8xPuC33e9u5I7KycSsdmgy9I+pY2Kqq42U7oQbgSS/vGj4M1n5d1TeFvDw0x/W+K2ijiHOijlNiHdebNf3bdgd777WF67xDzTLmjEKeko2uMDXcunabtMj3e9K8dhYbX6NBO1yEGj/o70bo8LlkI2mqHuZ6taxjL/AOZrh8lqSjMs4OzDqSnpGbtgYGaump3VziPUkn5qTQFFZlx2HDKd1RLcgEMZG0anyyONmRxt7uJ/+9ApVUPCicVrJ8Tc0vpcPMkGHwj/AIkrARPOB3JPgb5WJ2KDoZWxHF58adHUzjQym509JGG8ulMrhyInP6yS6RqJ9TbZXfFcx0NFtUVkMR+6+RjXH4NJuVi2Xcr5kxZ9VK+d9BBWTOmmLg5krzYta1rBZ5Y0ANAcWi17XVywngnhEO83OqXk3JfIWC/4Y7H6koLlhGasOrnaKethlf10Ne0usOp0dbeqmVjfEzIWF4TRPxCk1UtVTvY6BzZZXapNYAaGvJ3tc7eVztda3hk7pYYZHCzpI2PcPIuaCR+aDsoiICIiAiIgIiIKjnXh3h+NeKZhZONhUR6WvsOgdcWePjuOxCpY4NVsDdNNj07GD3I9MrAO/VktuvkFsSIMJzTl/NVHDTww1VTUtiDppZ2TFzi95ty9Lna3sa1oNiDcvdtZR+WONNfRO5NfBzmt8JIa2CZnppADTbbaw+K9DKHzBlegxNumqpY5bDSHkWe0fwyDxN+RQR+U8/Ybi4AgnAlPWnktHKO5s29nfFpIVoWD5t4Gyw3mw2YvsdQp5CGvFtxy5uhPTY2+JUdl7ipiuCy+y4lDJKxmxbKDHOwdAWvI/aDY+9e/3kHoeRgcC0gEEWIO4IOxBCy/Esn4jgk8lXgjg6nkOufDH+6T3MNztt2uCLbEizRc8qZxoMYj100wLgAXwus2SO/3mf1Fx6qfQZGzjfDD+zrsMqYJejmANdt0vaTSfPZRs3GPBqYF9FhJEx7ujpaYfN8ZcT37LaKqkimGmSNj2/de1rx9CFnPC3CaOoOLSvpIHSMxGeNpMURDGMDNDYzp2AB7IM0q6zMGcHhrIyKUO2a28VO3f3nvP7xw+Z2NgFsfDrh7TYHHfaSreLSVFrbX9yMH3W9PU237AXNrQBYCwGwCj8bx2kw+Pm1NQyJnYuNi4js1vVx9AgkV1MSxOnpGGSeaOJg+09zWD5E9SsazJxnqKyT2TCKZ5e/wtmczXITvcxwC4HY3dfvcBR2FcIMWxV/tOJVZjLtyHk1ExF72tfSwb7C+1+nZBa80cbcNgDo6aN9U4+EuF4I7dHWe4aifKwt6r8yZ0GG4RhkuE0DpqaQvjLHh7nRFpJcH6PtF2s36G1+6mcC4P4NSWLoHVDx9qZxcP9Ntm2+IKvFFRRU7GxQxMjjb7sbGtjaLm5s1osEGLM4/uALXYUeaDp0icgX6bgx3B9Fz/wC3OacSB9jwkQscNpHMdf4iSYtYfotl5DNWvQ3X012Gq34uq5EGPYNwvxCvqI6vG6znBh1NpQ4vF9tnbBjG7btYN/NbABbYdF9RAREQEREBERAREQEREBERAUXj+XqPEo+VVU7JW9tQs5vqx48TT6gqURBhWZ+CtTSv9pwqocXMOpsLn8uRp3/dTCwPlZ1viV3MtcW6mhl9jxuB8cjbATiMtdbzkjHvA2PjZ9D1W0qJzFlujxSPlVUDZGi+kkWcwnqWPG7TsOiDv0VXHURslika+N41Me0hzXA9wQsz4F1Qk/XPrWuk9PHfoe/uqIrMu4plETVFDKanDTczUzzZ8QItzBba428bfm0gXVc4TR4lW0k+H0f9nikmMlXiG5LYyxjRFEP+Zs43B6HqO4aXnbiI6nmGH4bD7XiL/CWt8TIO15COpHlcAdSR0MFhHCCWtl9sxmsdPO/cwsdZoHZrpLdN/dYGgdiVoOUsoUWDxcumis5w/aTOs6WT1e+35CwHkp5BHYNgVJQM0U1NHC09dDQ0uttdzurj6lSKIgIiICIiAiIgIiICIiAiIgIiICIiAiIgIiICIiCAz/PysKxJ2qxFNKAem5jIH5kKk/o5Nthc5ta9W+x8xyYRt+YU9xoqDFglcR1cI4/k6ZgP5Erp8Bo9OCwH70krj/qFv9EGhoiICIiAiIgIiICIiAiIgIiICIiAiIgIiICIiAiIgIvl19QUPjh/uOt+MP8A7Ea6vAN5ODRj7ssoHw1X/qVyceHEYLP6yRA/6gP9FxcArfqaP++lv9Qg0dERAREQEREBERAREQEREBERAREQEREBERAREQEREBERBReN0erA63+ExO+k8d/yuoX9HSfVhc7O7Kl4+RjjI/O66vEbOhxR8mBYdCKiaf8AZzTX8EelwLtJHW1t3dB6npndM/E8l4iNYvHIPE0E8qqiB30kjZzb9bXaT5HcPUSKLy3j1PilNHVU7rxyDobBzHfaY8A7OHl/MKUQEREBERAREQEREBERAREQEREBERAREQEREBERB8c4AEk2A3JO1h6rE+IPE+Wvk/VeEanyTO5LqhmxffYtgPZvW8m2wJG266/GnP7qiQ4TQucbu5VS5m5keTYQMtud9jbqdvO954V8P48FgEkjQ6umb+1k2PLad+VGewG1yOpHkBYOXhfkGPA4CXkPrJgOdKOjR1EcZP2Qe/2jv5ATubctU2L0r6aduzt2PAGqJ4Hhew9iPzFx3U0iDzPl3FqzJuKSU1QC6neQJmi+l8ZNmTRX7gX272IPp6So6qOeNksbw+ORoex4Nw5rhcEHysqhxSyOzG6XwACrgu6nftv5xuP3XfkbHzvnfAzOclNMcHqiWtLnCn1AgxygnXEfIE3sPvXHdBvKIiAiIgIiICIiAiIgIiICIiAiIgIq9DnfCnzSU/t0LZonmFzHu5R1tNiBrsHb7bXU+yQOAIIIPQg3B+BQfpERAWb8Zc+/qqn9mgf/AG2pb4SOsMRuDJ6OO4Hrc9t7jmvMEOFUk1XL7sQ8Le73nZjB6k/Tc9l594fZenzRik1ZVeKBr+dUu6B7v+HC30sAPRrfUILhwIyJy2jFalnjkH9ka4btYespv3dew9LnuFtK+MaGgACwGwA2AA8gvqAiIgLA+PmWTSVEGK092c1wbK5u2idm8bwR0JA+rPMrfFEZtwJmKUVRSPsBMwhrjvoeN43fJwB+SDgyPmBuK0FNVgjVI20rR9mVu0gt8QfkQp5YH+j/AIy6krKvC5rtdKS5jCR4Z4btlb+ItH/jW+ICIiAiIgIiICIiAiIgIiIC/Mjw0EnoBc/AL9LhrIuZHIy9tbXNv5XBCDzpwxydT5lmxSeqMrRra9ro3NaQ+Z73u94EHYeXdXL/APJK/DjrwvGZIyNxFICGud/EW+Ej0LSvn6OzBDDiUDrCoinDZGdwA0tFx+JrwtgQZNS8S8QwmRtPjdC5gJ0trYRqY7yJaPC7ufCQRt4VqNBWxVMTJoZGvikGpj2m4cPQrpZlqqGKnf7c+EU7hZwm06XegafePoN155o85yUE1fR4NzZKSrv7MxzXukheR43QtFyRbV1F7BpO4Nw7nGXNMmMV8eHU13xU8nKY1u/OqXeEkeYFy0f4vNbZkDK7MGoYaUWMnvzSAAa5XbuPqBs0ejQs24FZClgkfiNXC+ORt4qeKRhY4X9+UtcLja7R8Xei2xAREQEREBERB554s0rsEx6lxKNpDJnMqbCwu+Mhs7P8TdJP94V6BpZ2ysZIw3ZI0PafNrhcH6FUHjngXtuFSSAXkoyKhv4B4ZR8NJLv8K5uH+ZIqbL9FVVbxDHFHytTvtNjc5kegWu4lrRYDc+qC+E2Wb5r4tU1PJ7LQRGtrXEsa2MOdGHW+83eQ+jPI7hQ002K5veWwl9Fgt9LpCLSVI72H2h2t7o76iLLRMq5QoMIj0U0Aa4iz5TZ0j/xydfkLD0QZHjb8z0Yhxutn0xwSs10THhtoXvDXBzG+CzvC3cl3iHcLdKOpZPHHKw3ZI0SMcOha4AtI+RCoHHrEmwYNLGT4qqSOFo/C8Su+Voz9QrTkendDhmHRu95lNCHDyPLbcfJBOIiICIiAiIgIiICIiDNM+8OqiepOJYXUGnri3TI0OMbZrd9Q6OIAFj4TYdNyaTM/PIuw8/yu0UR+j2/zuvQKIPOdFwlx3FJObXTcq/WSaT2iS3Xwsa4i3oS1a1krhth+DaXsZzakDepk3cL3vy29IxuRtvbqSrkiAiIgIiICIiAiIg4qumjnjfFIwPjkaWPY4XDmkWII8lRc95GiqXRVoikqBQsaI8MDxHC9rDchrA33tP2eji1oO2yv6IKng2f8GniY5tbBCANPJlfHTvj07aTG8i1um23ko7MfFvCKFp0VAqZbeGOHxgnteX3QPmT6KQx/hvhGIyOmmpBznbukY+SIuPm4NNifUi64MM4VYJSuD20TXuHQyvkmH+Rx0n6IMtoY8RzriEM00XKw6ndcizjG1gcC9jXn95I6wBI6eQ6H0KBYWX5jjawBrWgNbsGgAAD0A6L9oAREQEREBERAREQEREBERAREQEREBERAREQEREBERAREQEREBERAREQEREBERAREQEREBERAREQEREBERAREQEREBERAREQEREBERAREQf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7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24000"/>
            <a:ext cx="3874770" cy="3988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3704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FF"/>
                </a:solidFill>
              </a:rPr>
              <a:t>Celeste </a:t>
            </a:r>
            <a:r>
              <a:rPr lang="en-US" dirty="0" err="1" smtClean="0">
                <a:solidFill>
                  <a:srgbClr val="FF00FF"/>
                </a:solidFill>
              </a:rPr>
              <a:t>Ewert</a:t>
            </a:r>
            <a:endParaRPr lang="en-US" dirty="0" smtClean="0">
              <a:solidFill>
                <a:srgbClr val="FF00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Envision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cewert@envisionco.org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2395728" cy="104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861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FF"/>
                </a:solidFill>
              </a:rPr>
              <a:t>Karen </a:t>
            </a:r>
            <a:r>
              <a:rPr lang="en-US" dirty="0" err="1">
                <a:solidFill>
                  <a:srgbClr val="FF00FF"/>
                </a:solidFill>
              </a:rPr>
              <a:t>Colasacco</a:t>
            </a:r>
            <a:endParaRPr lang="en-US" dirty="0" smtClean="0">
              <a:solidFill>
                <a:srgbClr val="FF00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Envision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KColasacco@envisionco.org</a:t>
            </a:r>
            <a:r>
              <a:rPr lang="en-US" dirty="0" smtClean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2395728" cy="104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713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FF"/>
                </a:solidFill>
              </a:rPr>
              <a:t>Ginny Cannon</a:t>
            </a:r>
            <a:endParaRPr lang="en-US" dirty="0" smtClean="0">
              <a:solidFill>
                <a:srgbClr val="FF00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Horizon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ginnycannon@yahoo.com</a:t>
            </a:r>
            <a:r>
              <a:rPr lang="en-US" dirty="0" smtClean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2395728" cy="104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599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FF"/>
                </a:solidFill>
              </a:rPr>
              <a:t>Paige Kirchner</a:t>
            </a:r>
            <a:endParaRPr lang="en-US" dirty="0" smtClean="0">
              <a:solidFill>
                <a:srgbClr val="FF00FF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Horizon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u="sng" dirty="0">
                <a:hlinkClick r:id="rId2"/>
              </a:rPr>
              <a:t>pbznrkirchner@yahoo.com</a:t>
            </a:r>
            <a:r>
              <a:rPr lang="en-US" dirty="0" smtClean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2395728" cy="104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289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Dave Deike 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dirty="0" err="1" smtClean="0">
                <a:solidFill>
                  <a:schemeClr val="accent1">
                    <a:lumMod val="75000"/>
                  </a:schemeClr>
                </a:solidFill>
              </a:rPr>
              <a:t>Altra</a:t>
            </a: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 Services</a:t>
            </a:r>
            <a:endParaRPr lang="en-US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 algn="ctr">
              <a:buNone/>
            </a:pPr>
            <a:r>
              <a:rPr lang="en-US" u="sng" dirty="0" smtClean="0">
                <a:hlinkClick r:id="rId2"/>
              </a:rPr>
              <a:t>david@altraservices.com</a:t>
            </a:r>
            <a:r>
              <a:rPr lang="en-US" u="sng" dirty="0" smtClean="0"/>
              <a:t> </a:t>
            </a:r>
            <a:r>
              <a:rPr lang="en-US" dirty="0" smtClean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2395728" cy="104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899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828800"/>
            <a:ext cx="7772400" cy="1470025"/>
          </a:xfrm>
        </p:spPr>
        <p:txBody>
          <a:bodyPr>
            <a:normAutofit/>
          </a:bodyPr>
          <a:lstStyle/>
          <a:p>
            <a:r>
              <a:rPr lang="en-US" sz="6600" dirty="0" smtClean="0"/>
              <a:t>Thanks for coming!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6">
                    <a:lumMod val="75000"/>
                  </a:schemeClr>
                </a:solidFill>
                <a:latin typeface="Elephant" panose="02020904090505020303" pitchFamily="18" charset="0"/>
              </a:rPr>
              <a:t>Oh The Lives That Have Changed!</a:t>
            </a:r>
            <a:endParaRPr lang="en-US" sz="4400" dirty="0">
              <a:solidFill>
                <a:schemeClr val="accent6">
                  <a:lumMod val="75000"/>
                </a:schemeClr>
              </a:solidFill>
              <a:latin typeface="Elephant" panose="02020904090505020303" pitchFamily="18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2395728" cy="104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58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>
                <a:solidFill>
                  <a:srgbClr val="FF00FF"/>
                </a:solidFill>
              </a:rPr>
              <a:t>Jamie Martin – Facilitator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Foothills Gateway, Inc.</a:t>
            </a:r>
          </a:p>
          <a:p>
            <a:pPr marL="0" indent="0" algn="ctr">
              <a:buNone/>
            </a:pPr>
            <a:r>
              <a:rPr lang="en-US" dirty="0" smtClean="0">
                <a:hlinkClick r:id="rId2"/>
              </a:rPr>
              <a:t>jamiem@foothillsgateway.org</a:t>
            </a: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solidFill>
                  <a:schemeClr val="accent3">
                    <a:lumMod val="75000"/>
                  </a:schemeClr>
                </a:solidFill>
              </a:rPr>
              <a:t>970-266-5304</a:t>
            </a:r>
            <a:endParaRPr lang="en-US" dirty="0">
              <a:solidFill>
                <a:schemeClr val="accent3">
                  <a:lumMod val="7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52400"/>
            <a:ext cx="2395728" cy="10424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707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Story #1 – Jake’s 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468143"/>
            <a:ext cx="3505200" cy="41688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524000"/>
            <a:ext cx="1924050" cy="2381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https://encrypted-tbn0.gstatic.com/images?q=tbn:ANd9GcSAUMHS-QsQ45NIVWg0RKPmZrSJFS6Tw6GghX3M3ZpCRPgsPcVoz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5" y="3905250"/>
            <a:ext cx="1918371" cy="213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AutoShape 7" descr="data:image/jpeg;base64,/9j/4AAQSkZJRgABAQAAAQABAAD/2wCEAAkGBhQPEA8PDRQUFBUUFBQUGBYXFhQQFRQVFRUVFBUVFhcXHSYfGRkkGRYWHy8gIycqLSwsFh4xNTAsNSYrLikBCQoKBQUFDQUFDSkYEhgpKSkpKSkpKSkpKSkpKSkpKSkpKSkpKSkpKSkpKSkpKSkpKSkpKSkpKSkpKSkpKSkpKf/AABEIAPMA0AMBIgACEQEDEQH/xAAcAAEAAgMBAQEAAAAAAAAAAAAAAQcEBQYDCAL/xABHEAABAwIEAgcDCAcGBgMAAAABAAIDBBEFBhIhBzETIkFRYXGRFIGhCDI0QlKCkrEVI2JyorLBFiQzNkN0Y3OTs9HwJURT/8QAFAEBAAAAAAAAAAAAAAAAAAAAAP/EABQRAQAAAAAAAAAAAAAAAAAAAAD/2gAMAwEAAhEDEQA/ALxUIiApUKUBY9bXRwRulne1jGi5c4hoA8SVrs05pgwynfU1TrAbNb9Z7uxrR2lcHhmUKnHnx12PXjpx1oKJpIAvyfKdrm23Ll3bhBlz8VJq2V0GXqR1TpJa6okJigYduW13c+8dmxuoORcWrbOxHFHQNNiYqVhj8wJLgj33ViUlEyFjY4WtYxosGtAaAPIL3QVuzgTRHeplq5z3yTEn+EBSeBdE3emlq6c98UxB/iBVjogrYZHxaiucPxQztFyIqthf7jLck7+Sin4qy0crafMNK6l1WDahhMsDz2326vfzPjZWUsetoGTsdFOxr2OFi1wDgR5FBNJWMmY2WFzXscLhzSHAjwIXsqnxLKtTl6SSuwO81M7rzUTidrDd8R3PLwvbv2AsLLGZocRp2VNK7U13MfWY7ta4dhCDbIi1c+GTSG5qXsF+UbGN27iXBxQbRYFbmCng2mniYeVi9ur8N7rTYjhlJHdtUZpyfqOM1R/ALtHovSkqBGC2hoHN7iRFTNP5u/hQZhzMx1xDHPKR9mJ7QfJ79LT6r8nEat5HRUrGAj5004aR9yNr7/iCj+/SD/60H/UqiP8AthYlYWx/TMQLdrFrXRQegF3/ABQbejZODqqZIrW+ayNzAPN73m/oFH9oKcvEbZo3PP1WuD3ejbrnRBQvIIgmq3N5OeyWf0dN1fiumwxoDOrD0I7G2YD6MNggzEsgClBCIiAiIgLyq6tsLHyykNaxpc4nsAFyV6qteLlbJUyUOCUps6sfeVw+pCwi/rv6W7UGJlPDnY/WnGK9tqaEllHC7cHfeV1+27QfPyurVAWPh1AynijghGlkbQ1o8ALLJQEREBERAREQQQqozLQuy9WjFaJhNHO4Nq4W8oyTtK0AeJ9/ntbCxMUw1lTDLTzAOZI0scDvsRZB7U1Q2RjZIyHNcA4EciDuCpnkLWktaXHuFrn1VecI6+SD2zBqo3kon9Rx+vA8nSR5W+KsZBpTVVjz1IYYh3vkdIfwsaP5k/RdU/8AxavT4RRNZ8XlxW6UoNIcpwvv07pZr9kkj3N/DfT8FnUeCwQ7QxRs/da0LMUoIsiKUBQilAREQQiIgKs8pf33MOLVbhdtK1lNGee++u3vBVmKleF+eKKhjxJ9bO1kk1ZLJpO7rXNjYe9BdSlVpW8fsOYCYumltz0xlvlu6wWuouOctdIYcJw6Sd4Goh0rYyB37A/mgtxFRWbuMmKUMjYailhp3ubrAJMpAPiDZbDKNRi+O0vtMeIRU7dbmFrIdTmlvfvbkQfeguRY9RiMUYvJIxvm5o/MqvXcIJprGtxatkPb0doB6XKyabgZhrXa5WSzO75JXuv52sCg7ujrWTNEkL2vab9ZpDhtz3C91WXB+9LNi+Euv/dqkujH/CluWAe5oP3lZiCVClQgrXMjvYsyYZUN2bWRSU7+67bFpPebkD1VlBVnxq6hwaYc2YhFv4c/6BWYglERAUKUQEUKUBERAREQEREEWVWcTsv09I/CqqGCJgFewSlrGjUJNru791ai5PihgRrcLq4mfPa3pWW56o+sLW8kGh46YbfB5OhaAGSRvIaABpvYnbzVffJ1pHOxGeQcmQEH77hb8irpy5XRYrhkL5Gh7JoQ17TuL20uafevTKmS6XC2PjoY9IedTiSXucRyuT2C/JBVvyjcuPd7LXxi7GgxSH7NyDGfK+oei3Hyc6ZzcNqHuBDX1Li3xtGxriPeLfdVqVFO2RrmSNDmuFi0jUCO4gr80lGyFjY4WtYxosGtAaAPABB7KCpXjU1TI2l0r2saO1xDR6lBXlUfYszxOuAyupS3zkiP52Vjl1uapLibnykfimFOima5lI6SWSWP9a67tNom22307+fguQ4p8SpsV6ERxzU9L1iwPuPaCCLvNhY6eVgSAg+nQ6/JSqN+Tli873VlO5znQMaxzQSSI3EuFm35AgcvBXiUFacZ29I/BKdvOSvjNvAWBPlurLsq1xlvt2ZaGIbtoIZJnHs1yWAB9AfcrKCCUREBERAREQEREBERAREQQVwtbxpwqJ74pJ3EsJa4CKVwuNiLhtiu6KrjhBG1gxOkkaOkgrZb3AJ0vOpp8kHIZL4m0mGVVZTxmWSimf0tPaJ4cx7j14w07kbiy6+fjZFrEcVDiEj3AloEFtQbzsCdRAuLm21045YN0uFmaIWfTSNlBGxaBs4gjkbb+5c9kvO1V7Y+KshZJVyQQthe+UQRviFyS0lrrlxcCbc9Pgg8sw8VMZhidUmhFLCCAC8dJu42GouIPo30W/bX5k6BzuhotYGobnUf2Q29r+9RxSwauqMLq3VMsIYwCToYonE9Q6v8Rzrn8IXR4PSVU1NBUU9eXCWNjx0kMUjes0HbTp/NBXubK3FG4ZJiZxLqNcxphhh6BwLnhjmuc46mOaTysuvo+DVC4tlq31FY/mH1EzpNj4CwI81sqrJDp6TEYKmVr5KwXLmRiFjXtYGMdpuet1W3cT2DuWHw5zk2SldTV5ENTRDop2PIbYM2bJvzaQAboKhw7C4G4kcQfDF7IMTfRGLRdkYAHRPtyG/f4r6FxXLtPVxNhqoY5GN+a1zQQ393u9yoLBejrcRmwsTsbQzV0lWHEFvtBaQBEwu2IvceNl9HNFhYIMLCMDgo4+ipImRMvfSwBoJ7z3lRj2NR0VNNVTmzI2lx8bDYDxJ2Wc+QNBLiAALknYAd5VTVtQc0VzaeAuGG0jw6V4vpqZOxjT2tFv69xQbjhBg0nRVOK1f+PXv6S32Ihfo2/H0srDX4jjDQGtAAAAAHIAcgv2gIiICIiAiIgIiICIiAiIgKs82asFxIYxGwupqhrYqsNFywt+ZLYDfbb3KzF5VFM2Rjo5GhzXCxBFwQewhBiP6GupyAWyRTMIuCCHNcOxVNhmCQuLsu431Xwm9FU7Me6Mm4DHfabYbdq6B+QKzDHvly/OOjcS51JNd0V+Z6N31e31WrzLheK41EIajD6aAtPVldKXPY77TLDZBmVFbiWFxup8QhOJUZaWGWIWnawgg62b6titBw24q09Brw2skJhjcfZ53NIIYd+jlbbqlveujw/h1ib4mRVuLShjRa0LQHkeMh3K2WHcF8NiDukhMznbufK4vcSeZ8CgxKji4Kl5hwOllrXg2L94oGbj5zzz53staeGDq+oFfmOaLUAAIYrRsAG9nvJu7sW5dwSw8X6L2iK+9o5ntHoq3qMlU8GY48OqzJLTysDow+RxIJabXdffdrvUIO5zzW4E6mbR1Toj0e0bILOlYdgNGjlf0K5zJ2HY5IXGimlipQP1ftoa6Rw7OqBceqtXBsk0VH9Fp4mHv0gu9Tut3ZBWFfkvGMQZ7NiNZCyBx/WdCwte5va252sVYOC4LFRwsp6ZgZGwWAH5nvKzrKUBERAREQEREBERAREQEREEXS6+SMzZ3xGSqmNRUTRyMke0xse6NsZa6xYGttexHat9lLjnW0j2tqz7TFfrB20gHe13eB2Hn3oPppFh4VikdVDHUQO1RyNDmnvBWYgIiICIl0EE25r5q4p5/jqcVp6mhGptEWgSg9WVwfr5j6uxAPbv2LueLme5JJGYHhN3TzEMlc25LA7/TFuRIuXH6rR43HlmThbHQ5dqYY7OmZpqJJLXLnsNyB3NDS5oHigtDLuOR11NDVQHqyNDvEHtafEHZbJfP3yf8AOnQzPwyZ3Ul68Vz82QfOYP3hvbvB719ABBKIiAiIgIiICIiAiIgIiICIiDgeIHCGnxY9O1xgqLW6RoDmv7ukbte3eCCqxk+TpXCSzZqcs+1dwP4bf1X0YlkFDYZmPFcsMbTV1KJ6Vt7SMvYAm5tIAQOfJwHJWVlTilQ4kGthlDJD/pS2jffuF9ne4lda+MEEEAg7EHcHzVfZs4JUNcXSRNNLKb9aIDQ47nrRnY7nmLHxQWFdSqPIx7L/AC/v9K3wdKWj+dvP9oADsXV5T430NbZlQfZJdgWykaCdvmybDntuAfBBYb3gAk7AbknYDxXE4tnd9S10WENDr9X2l1xE0kc4ha8x3HKzee+1lqcy4qcXndQRS9DAQ4RPADo6yoj6xhee2IAG7RYv629gb5+DYox8EcjWBr7aXMPKKSMlr4yB2h1xe9uqEHI5c4cmkkM8VXU9M+4dI3oml1+s7eRjzvzJuugqcIqJGljqys0yNcwtd0DmkEWNwYr9vf2LbnEncm7AHYCzRp+yQBvyX5ZiDxbrONr36xNwew9/b6oKSzNkaTDehkonmR0Zkn1BumSNkei7nbkFocR6lfQWRM3sxSiiqGFuuwbK0G5ZIBuCOzvHgVx+ITuMmIP5uGGS6eW93nV+QVYYFXS5exRnRkuil6O4PKWJ5HO22ptz/wClB9RIoabqUBERAREQEREBERAREQEREBERAREQQvlPjDRSRYvV9KLB5a5lhYFhAt8br6sXKZ/4dwYxCGy3ZKy/RygbtvzB72nuQfNGD52qKWMRNdqa1zHxh1/1b2OD2uaRva43byI2V5irj9trDER0crKerY7Vsema9jwL7AfqmnbtcVVWOcE8Spi7RF07Rc6oyCSB+yd7+G6/eB8OYqmR0T6l2pkMDnNDdLmvk6Quj0v3GkNHZ9ZBas2MwM+fNE3zkYP6rBlznRN51UPueD+S5uHg1Sg3dJO7wuxo+DbrKfwzw2Ea5gQB2vlLB+YCD3dxDoI6uCV04dEYp6eUNa53UkDS12w7C1wt+2q9zbmWnqaSlhjL3TU7nMbKRovE3Zrj23cA11uwhddi+WKf2Oqmw+hEjYo3OMzw9jAANzGSLyO7dtvFdtwgwSjqMLgn6CJ0hLhI5zQ4mQE6jug3nCvNbsSw6GaQHpGfqnnsc5u2oea7BeNPStjaGxNa1o7GgNHoF7ICIl0BFF1r6/MVNT39onhj8HSMB9L3QbFFzT8/0xIbTiecnl0MEsjT9/TpHvK/P9oK2X6PQOb41EzIffpjDyfgg6dRdc17JiUp689NAO6OJ0rvxPdb4KBkoyX9rraybe9hIKcDwHQBpt5koN9V4jHCNU0jIx3vc1g9XFa+DN1LKdMEolPL9UHS297QQseDJdBATL0EIceb3gOcfNz91+5c30MHU9ohB+xGQ8/hZdBvQVK5gZ4En0WlrJt7X6EwDzvMW7eIWdQ1tXIR0lPHC2/1pekfb91rQB6oNyiIgIiICIiCLLWYrlmmq/pMMch7y0ah5EbraIg5N/DSlJ2dUtHc2omDfTUs2hyJRwuD2wNc8fWkvK71fdb9EGLXUIlhkgNtL2OZ7nAj+qqP5PNc6P8ASOHS/OhkDrdxu6N4Hvb8VcpVK0n/AMbm6RnJlY2427Xi/wDM13qgutERAWHiFI+UaY5XReLWtcfcXclmIg5t2Ronm9TLUz94fM4MP3GaW/BZNPl6ioxqbDBEB9YhjfiVulg4hSU7rPqWxm3Iv02H4kGrlz3RM6rJRIR9WFrpz6Rgr8f2tlk+i0NS/wDakDaZv8Z1fBfp+csPguyOaIkbaYR0jvSMFfgZyfJ9FoquXxcz2ZvrKR8AgdJikvJtJT+ZkqXD00hT/Zipk3qa+a3a2FscDfWxd8U9pxOX5sVLTjsL3vqHDza0NHxQ5cq5fpNe9veIIo4R6v1FAGQaMdadjpiN9U8j57fjNgv27GsOo+qJKaM/ZaWavRu6/LcgUp3qOlqD/wAaV8o/CTp+C21FgUEAtBDEz91jR/RBgUub45janiqJP2hC9jPxPAC3jTcC+ymyWQSiIgIiICIiAiIgIiFBBXzjxgzrHJi1PLRdY0RAc8HZ7w8OLbjsFi33lWJxj4hGhibQ0RvV1AsA3rOjY7q3AG+px2aP/C8cscHo4cIqKWcA1FTHd7tjoeBdjWnuafigsXCsSbUwRVERBbIxrwRvsRdZiqXgHmNz4KjDKjaSldsDz0kkOb91wI94VtICIiDFrqHpgGl72D9h2gn32utS3IlHfU+ESm97yufOQe8dITZdAiDwpqFkQtExjP3Whv5L3REEWUoiAiIgIiICIiAiIgIiICIiAtDnTN0WFUklVORt1WM5GSQg6WD8z3AErc1NS2Jj5JXBrWAuc4mwAG5JKouCF+bsWMr9TcPpNmi2nUCb2v2OfpBPc0Dkd0G24SZSlrZ34/ivWklN4WkbAH/UAPIW2b4eauKy/MMQY0NYAA0AADYADYBftBR2dD+gsw02Is2hq7iTna+zZD3drXe4q72PBAI3BFwe8HkuM4t5V/SGGTNaLyQ/ro++7QbgeYuFj8GM1+34bG15vLT2hf3kAdR3vH5FB3qIiAiIgIiICIiAiIgIiICIiAiIgIiICIoKCneL+OVFbWU+X8Pu0y2dM7lqB3Db9jAAXHv2HgbLyplmLDaWKkpxswbuNrvd9Z7rdpKrat/zlD/tx/I9XAglERBDhfYqj8v2wHMk1IerT1ttBOwBcSYxfls4ub7wrxVc8YOH8uJx081DYVEDjbfTqYbEgHsIIBHvQWKFKpJ2eMxUf0mhbK0bXETnE+N43f0XvB8oF8e2IYdNH4tJHwkaPzQXMireg494bLYPdLET9phI9W3C6Oh4j4dPYR1kFz2F4YfR1kHSovCCsZILxva8d7XB35L3QEREBERAREQEREBERAREQEREFPV/+coP9uP5Hq4AqfxH/OVP/tx/I9XAEEoiICIiCLLympGP2exrvMA/mvZEHPYhw/oKj/GpIXeOkA+oXMYjwDwyW5jbLET2skuB5BwIVkKCg+ZOIWVBlyponUFRK5ztUpDjpt0bmab6LXBOq/kvpLDK5tRDFOzdsjGvHk4XXzp8oSoLsWaw8m08dvvFxKszgRmD2nC2wuPWpnGI/u/OYfTb3ILJREQEREBERAREQEREBEWNiVeynhknlNmRtL3HwAugyLovlrMvGevq5XOhlNPHc6Y2WFm9monclfjCONOJ0xuZhMPszNDx/DY/FBY+Kf5ypf8AkD+SRXCF88ZXzj+lszUFWY+iJjMZbq1DU2KQmx22819DhBKIiAiIgIiICFEQUb8oPJsr5IcSp2Oe0M6KXSC4s0kljiB9Xci60PyfMdEGIS0zjYVEYA7LvjJLR52c5fRzm32O4Wviy7TNkEzIImyA3DwxocD5gINkiIgIiICIiAiIgIiIC5Di062DV9v/AM7epCIgpfJ2TqSot08Wr78jf5XBWlh/CLCgA72RpP7Uk7x6OeQiIOkwrIlBTPZLT0kLHsN2vDBqbsRs7nyJXQoiAiIgIiICIiAiIgIiICIiAiIgIiIP/9k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1549317"/>
            <a:ext cx="1600200" cy="1869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3994636"/>
            <a:ext cx="1981200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5021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066800"/>
            <a:ext cx="3438882" cy="4089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0089" y="838200"/>
            <a:ext cx="2895600" cy="4922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70893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905000"/>
            <a:ext cx="5471918" cy="3505200"/>
          </a:xfrm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1970837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31929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4200" y="1905000"/>
            <a:ext cx="5471918" cy="3505200"/>
          </a:xfrm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1970837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https://encrypted-tbn2.gstatic.com/images?q=tbn:ANd9GcQOlGePyPy_ANyj8yzABf7HO7bu3GEJ_rr-Gw8AH1p9UwI6EMEJ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362200"/>
            <a:ext cx="720133" cy="990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/>
          <p:cNvSpPr/>
          <p:nvPr/>
        </p:nvSpPr>
        <p:spPr>
          <a:xfrm>
            <a:off x="304800" y="2362200"/>
            <a:ext cx="720133" cy="99059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" name="Straight Connector 4"/>
          <p:cNvCxnSpPr>
            <a:stCxn id="3" idx="1"/>
            <a:endCxn id="3" idx="5"/>
          </p:cNvCxnSpPr>
          <p:nvPr/>
        </p:nvCxnSpPr>
        <p:spPr>
          <a:xfrm>
            <a:off x="410261" y="2507270"/>
            <a:ext cx="509211" cy="700459"/>
          </a:xfrm>
          <a:prstGeom prst="line">
            <a:avLst/>
          </a:prstGeom>
          <a:ln w="349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897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981200"/>
            <a:ext cx="1969179" cy="3353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33" t="4587" r="5014" b="4825"/>
          <a:stretch/>
        </p:blipFill>
        <p:spPr bwMode="auto">
          <a:xfrm>
            <a:off x="3124200" y="1484532"/>
            <a:ext cx="2590799" cy="3936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2971800"/>
            <a:ext cx="2838450" cy="160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0456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136392"/>
            <a:ext cx="2395728" cy="1042416"/>
          </a:xfrm>
          <a:prstGeom prst="rect">
            <a:avLst/>
          </a:prstGeom>
        </p:spPr>
      </p:pic>
      <p:pic>
        <p:nvPicPr>
          <p:cNvPr id="5" name="Content Placeholder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0400" y="1905000"/>
            <a:ext cx="5471918" cy="3505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7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9450" y="1219200"/>
            <a:ext cx="5471918" cy="3505200"/>
          </a:xfrm>
        </p:spPr>
      </p:pic>
      <p:sp>
        <p:nvSpPr>
          <p:cNvPr id="3" name="AutoShape 4" descr="data:image/jpeg;base64,/9j/4AAQSkZJRgABAQAAAQABAAD/2wCEAAkGBhQSEBUUEBQUFBUUFxcVFRcWFxgXFRcUFRUVFxUWFRYYHSYgFxokHBYVHy8gIycpLC0sFR4yNTAqNSYrLCkBCQoKDgwOFw8PGCkcHBwsKSwpLCkpLCksKSksLCkpKSksLCksLCksLCkpLCkpLCkpKSwsLCkpLCwsLC0pLCwsKf/AABEIALQBCgMBIgACEQEDEQH/xAAbAAEAAgMBAQAAAAAAAAAAAAAABQYBBAcDAv/EAEkQAAIBAwEEBQcGCgkFAQAAAAECAwAEEQUGEiExBxNBUWEUIjJxgZGxI0JyocHRFjNSYoKDkpPC0hUXJENEU2OisjRUVeHxc//EABYBAQEBAAAAAAAAAAAAAAAAAAABAv/EABkRAQADAQEAAAAAAAAAAAAAAAABEUExIf/aAAwDAQACEQMRAD8A7jSlKBSlKBSlKBSlKBSlKBSlKBSlKBSlKBSlKBSlfEsgUEsQAOJJ4ADxNB90qvjbuyzjyhOeM+du5+njdx45xU5FMGAKkEHiCCCCO8EUHpSsE1Xta22gt36rz5pjyiiUu/txyoLFSql+Gk/M6bdgeG4T7RnNe1vt/blt2cS2zHsuI2jH7R4UFnpXnFOGAZSCDyIIIPqI516UClKUClKUClKUClKUClKUClKUCla97OyRuyKXZVJVAcFiASFB8eVUfTOkK8ut7ybTydxtx9+ZRusOYI3Qc0F/FZqgXfSbJati/terxjPVTJIy55bycwD31btF12K6jEtu4dD7CD3MOYNBI0pSgUpSgUpSgUpSgVpazpS3MEkMmd2RSpwcHHga3aUFVt9jHEYhku5WhUbojVI4wVHJWZRkj1YNbOjbLeSTN5O5W3deMDZYLJ+XGxOVz2irDWDQV/bTaE2lqWQZlc9XCvaZG5evHP3VG6FoUllAOri6+6my00jNuqGPE778TujPAAHJyeFeeoL5VrcMXNLKPrmHZ1r43M+obpqz6xpnlELRF3jD4BaM4bGQSAcHmMj20VUrWa8uXlzepFHF6TQRAxBhneQSSHLboGSeXEcu3Z/Bq5kjDRai8qsMgSRRvGynly7PYasGmWkAg6mDcMcYMW6CGxjgVbx48c1H7E2L28T2zhsQSMImI81oXO+m6e8ZII7MCiKtprSaXcDypOqhc4Lw5NqSeRaI/iW4c14Y+b210mKYMoZSCCMgjiCDyIPbXneWiyIySKGVhgg8iKpmgzNp955FKxME2WtHb5p+dET8PZjnV6L0WqDk2uiLlIFkuWU4YQLvKp7mkJCA+2vPV9GmuZgjybloF85UJEkrnmrtzVOXAHjXzJseqsTbTTWytjfSHdCHAAyAQd04GMj41BLaRqi3EKyoGUNkYYYYFWKkHHDmDyrdrXsrNYkVEGFUAAeA+NbFApSlApSlArBNZr5JoKXtNrmopdJDaQwFZM9W7sSx3Vy5IyN0D1Hs76htXudaj6sPPboZpViUIqk5bt9HkACfZVr0L5e6nuT6Kk28PduRn5Vh9J8j1RivPV/lNUs4+yJJrhvXgRp8XoqFuNj9UZWJ1JicHCoCoJ7t75o8cVXNjujx7iS4kmuZAVkMZeI/jHHFzvHiRkgeNdS1/UOotZpfyI3Yevd80e8itDYDTjDp0Ct6TL1jfSkO/wDAilimbS9DCNCzW80rTgZHWFSHwPRzgbp7iSRwqH0KRreYIj/0feKAskUoPk1xgAA55Ixx4jjwNdsIqM1vZ2C7TcuIw444J4Mue1WHEeyiK9BtxNFPDb3tqySTHCNEwkRuIBbHNRx7ezNXNTXM26Obq0uBcWMqzdWCscc/FlQ81VuXa3LHOpSLpK6khNRtZrZvygu/GfEHn7s1ReqVH6XrkNwu9BKkg7d08R615j2ipCoFKUoFKUoFKUoFYas1g0FL2K8+/wBSkPE9csY+igYfYPdV0NUvYYbt3qSHmLgN7GDYP1fXV0zQULZKNom1VV4FZnZTjtKuQfgam+j+/kn06CSdi8jBt5jzOJGXjj1Cp0RDjgDzufDmcY49/CvPT7COCMRxKFRc4UeJJPPxJNBs1W9u9C8otG6vhLD8rERzDrzHtHwFWTNDQQ+yeti7tIpu1lww7nXgw8OWfbUzVE2QPk2pXdnyRiLmEeDekB7wP0avYoMGoSfa6BLvyZ2Kv5vnEfJ77jKpv8gxHHB76nKp+0OxUk80jRSqiTiITKybxzCwKvGR6LYGONBbwazXxGuAB3AeuvugUpSgVF7Tal5PaTSjmqHd+m3mp/uIqUNVjaVutubS25hpDPIP9OAZUH1uV91BK7P6d1FtFF+QgDfSwC2fHJNQ+l/Kavdv2QxQwjwLZkYVaKrGw3ni6nP99dS4+jHiMf8AE++g8ukuQmyEQ53E0UI9TPk/CrVBEFUKowFAUeoDAqp7Wr1moadF2CSSY/q1BH1mreKYM0pSgxivKeFWUhwGU8wwBGPEGvaql0g6syQrbwfjrthEneFOA7e4ge00EVsZp8U2oTXVvEkUEe9DGUyOtcnz3IzjGOHLtHPs6FUfoWlJbW8cMfoxjHrPNmPiTk1IUClKUClKUClKUCsGs0oKFrdz/R2p+Ut+Iu4+rdseasyDKFu7IA9zVjQNq7zUYQbeOKDB3JZWO+A4wSIY+3gRxbvqe2h2e8sZUmP9nUFmQHDSSckyexV58O3HdVY07QLvSXkNrGLuCQglM7sy4yBgcicHHLjujlSFWD8CA4zc3N1M3aetMa/opHgAV4SbFyxedZXk8bDkkrGaI+BDcce+viHpQtRwnWe3Yc1kibge7K5zXs3Sdp+Px2fARyH+Gr6iNg6QJknjtJrYG5aRUbcb5Ixn+8U8cHAJ3Tj11ewaob7cWTTCWG1nmmAKqywnIBzkAnlnPPFe0uq6pdDdt7ZbNDw6yc5cDvCdh9lB43M29tHEI+PV27CXHYCHIB9rJ76voqvbLbIJZ7zlmlnl4yytzY88DuFWIVApSlApSlApTNYzQCaq2lHrdWupOYgjit19bZkf6yPfVpaqj0fHfF3N/nXcxH0Uwg+BoLJql31UMkh5IjP+ypNRewtoY9OtweZTfPiZCXz9dePSBMRYOg9KYpCPXK6r8M1YLaIKiqvJQFHqAwPhQVe9Xe1u3B+ZbSMP0nK/ZVtqqXnm63Afy7WRR61ct9tWoUGaUrGaATVG0NPK9XuLhuMdqOoi7t75xHuP7Qq3apeCKGSQ/wB2jv8AsqW+yq/0Z2hTTo2PpTF5XPezNzPsA91IFrArNKUClKUClYzTeoM0rANM0GaVjNM0CmK0r3W4IRmaaKP6TqPiagp+kGA58mSa5IBPyUbBMDOSZHAUAd/EUGztnrgtrfKqJJpD1cCEA70jcAcHsHAn1V6bLbP9Rbqsu68py8jlRku5yQPAcvZUFskG1C4OoTKVRAY7WNuO6OTv9Inhn7qvQFBhUxy4VndrNKDAFZpSgUpSgUpSg+WqibLbW71/fx3FwoVJQsSuyqABvBgmefLjV7auXaPs1bTazqEdxCr8pE3s/OwWIwRnJb6qaL/c7Q26ozddEd0E4DqScAnAGeJ4cqrXRxqcUWnRdbLGjMZHIZ1BG85PEE8Kkj0a6cf8Knvf+an9Wun/APbJ+0/81BHbYa/bPJZKJ4ivlSO5DqQFjVmBbjwG9u1OHbSyHO6g/eKfhURq/RnaOiiGGKN1kRskEhlVhvI3HkRmpeLYqyHK1g/dqfjQVfX9tbPy2zmSdGEbSrIQGOEdOZwO9R76k5OlWxHovI/0Y2+3FWGPQLdPRghHqjX7qRy24bCmEN3AoD7hQVj+swP/ANPZ3kv6vd++snaLVJfxNgsQPzpnHD1rwNXQAVnFBxrpHu9VhtlM88SrOxiMcIxkFSSC5GcYyMZ7anei7a2BbZLWWR0mXsmIAOeQjPDA7lPH117dKgDTafGfnXA/5Rj+KrPr2yNtdpieMEgYV18119TDs8DkeFFTW9X1XIdBt7uLWGtbW6eSG3ALCYll3CF3kwO0E8DXXFoj6r5Z8cTwA+FZJqF2wdfIZw0gi3o2UMTgAsMAe3l7akiFl2lnu942TJb2yEhrqXB3sc+pRuBH5x/+V++1eWOZI9Ovbi/uPSdMxtBuD0g3Yp8Aaj726uri3g01bSOM7iMSzByqAfjSufk+Bz53Hsxk02P2Ka4jE8bGFIiyRNCAs0zKSru0pPDPEAdg5CtKt+n7WX04xHZxRtllImnwd6M7r4RRvEA9vKt02epv6VxawjuSJpCPa5+yqPtZpptby3FrcTT3EYedxNPgCJF3iM44Ft08O0LirPstrDakhLXUkTL6cMaLEy55ec28xXxGPVQb8mzVxjM2pTAdpRYoh9QqFubXT97de5u7x/yEllkJPqiAHvNWhNjbbOZEMzd8zvL9Tkj6qmILVEGI1VB3KAB7hRFIs9Byc2umwQf6t0d6T1hF3mz62FR20ulzzSw2XlLu8vnSrEoigjg47xMa8WzxxvHsq/azqiW0LzSHCoCfEnsUeJPD21D7G6S6q9zcD5e5O+35ifMjHdgdnfQT2n2KQxpHGMIihVHgBitmlKgUpSgUpSgUpSgUpSgwaoN//Z9oIXPo3UJj/TXgP+K/tVf6o/SpZMLeO6j9O0kWT9EkZ9mQtBdxVX242mktVhjtlV57l+rj3vRBAGWPvHhU9pmoLPCkqei6hh7eY9nL2VVekXT5P7NdwoXa0l6xkHEmMld/A7T5ooNHZzpNhWNk1G4QTxyyIdxHwyo2Aw3QcdvuqU/rUsPmyu3qikP2VUYdrrVdWnlELzq8MSxdVGrkHGZMjgQ2edWJNs53/wCn0qc9xcBB8OFVXpfdI8TxOttHcSSFWCDqGK7xB3d4EjhnFUrZXQbdtKu57iAddE03nZIKuF81QobK7rHkR2+FXpLzV5eUFrbj89y5x6lqsydFt8qyrDdQlbgYmQh1XgwYFefEYxnuzmpQuvR7M7abbNISWKcyckjJ3cnt4VY60NE0/qLeKLh8nGqZHIkAAke2t+ko5/t8u9qelp/qlseAeI/w1fscKoWveftBZL/lxM/v637lq+O+ASezjTBzvo5+U1HUpv8AV3B6t9/5a6MK550OIWhuZj/ezk+4Z/jq16/tLFagb2XkfhHEnGRye4dg8TwoNrV9YjtomlmbdUe0k9iqO0nuqh3tzNPPG8kYaduNranikCn/ABNz+d2gGknXzXIMgWW8HGOIcbeyU/PlPzpMch31dNB2fW2UnJeWTzpZW4u7ePco7FHCg+NA2eFuh3iZJZDvTSt6Tt9ijkFquxbLXtrG0VtdxR2wLsGaPMsanzmCnlw41e6qXSdfyR6e6wo7NLiLzFJKq3pE47xw9tBx+ztmke4lJdyIXkZ29IpJIsRY/oEn1Guo7YabDDbpeW0ghmiRREy4xMMALEw5PkdvHFaHRnYBp7tjG4Tq4YVWRCuUCYIwR3r7jVrsthbOKQOkI3lOV3mZgv0VYkL7BVVM2MjNGjOMMVUsO5iASPea9yaxiq/tZq7oqwW/G4uDuR/mr8+U9wUZ9uKiNCZf6Qvt3na2bZbuluexfFUGc+Jq4AVo6NpS28KRJyUcT2s3NmbvJPOt+gUpSgUpSgUpSgUpSgUpSgVrahbrJG6Ou8rKyle8EEEca2awRQcg2N22/o0vaX8c0SBi8JK7xVSeIbHMduR2k1arrpc09GVetZt8ZyqMQvH5wODn1CrdLp8bOHaNGdQQrFQWAPMAkZArn+3eztsb7Tx1EWJZXEgVQu8MJje3cZoqa07bzTCSY54ULcyVMZPrJUVOw69bOMrPCw7xIv31BP0V6cf8Pj1PJ/NXkeiLTf8AIP7x/voiek2ltV4NcQD9Yn315nbCy/7qD94v31W5uhewPoiVPU+R7iK0JOhOIH5K4cfTRXFBc02vszyuoD+sX7624tagf0Jom9Uin7a5/wD1WToPMeyk/wD0tgD70rUn2CnT07CzmHfDLLE3sBYfA1VT5tWbaFZACyLa+kOIGSVGT4ne91Tu2mpdRp9w+cERsB9Jxuj459lco1hbW2jkEyX1jOY2Ma9Zvo5wQACADjexnh2167OaI0lhFNql5J5JzigDMzyEHgAOZ5HAGTx7KlCY2J1qRbFLexQPL5zzTSebDDvHtPzmAA4fGt3RdMaWRjaOzs3CfUJBkn8pLUHkPGpPTtn3uVVZY/JbNeKWq8Hk5Ya4K9nLzc5PbVyt4FRQqAKqjAAGAB4CqNTRtEito9yIY7WY8XdjzZ25sTUhSlRCsEVmlB87tM1o6vrUVtGZJ3CKO/mT3KObHwFUp9VvdVJW0BtLU8DM34xx27n/AK9poJPanpCSBjDar5RcnI3EyVXHPfI7uPD347Yvoq6656+9u2LyM/VJnkiAZdUHYMkD2VIXuhQaZptw8K+f1TAyNxdmfzRxPIZYcBwqU6P9M6jTrdMcSm+fW5LfbRViFKUohSlKBSlKBSlKBSlKBSlKBSlKBVH2yOdU0xf9SVvcq/dV4rmu2ultNrVkiTSxExucoeK4LcVB4An7KR0dJBpmqoNjJ+zUrz3p3/Rr6GyFx2alde0Rn+GgtWaxVX/BW67NSuPbHEf4az+C93/5Kf8AdQ/y0FnpVZGzd5/5Kb9zD/LX3+DNyfS1G49iQj+Cg1+knRIp9PnMiAtFG0iN85SvHgccBwqm7EatptnaQzXE/WThMAHLtEP8uNAMJ35q2bRbMyeR3Ba7upMQyHdLIAxCE4IC8RXP9gkt7VEnvokdJUfqJTxVWiJBjZCMBz2HjnNI1XU9nts7W8YrbSbzBQ5UqwIB789oyM45ZqdJrn/RRpmUnvHQK1zI26B2Rhjy/S4foipjb/aRrW2Ah4zzHq4QOeTzYDnw+JFEeN50gDyl7e1t5rl4vxhjwFXmCM8c1u2W2sTMEnWW1kPJbhdwE9yvkqT4Zr52I2XFlbBW4yud+ZueZD2Z7h95qY1SCN4mEojZccRJjcz4k8qDYedQpYkBQMk54Ad+e6qZqfSCZHMOmRm4l5F8fJL4/nfUKqmxuhS6g8sdxLILWByEjjdjGSSfMR24lQB25OD2Dn1bTdJit0CQIqKOxRz9ffVFU0vo/Mkgn1OQ3MvYh/FJ4Ado8BgeurqkYAwBgDgAOAA8KbwFeA1GInAkjJ7g6592agqfSexeGC2Xnc3Eafog5P1kVc4YwqhRwAAA9Q4CqXqh6/XLaPmLeF5iPzm4D2+iauqig+qUpQKUpQKUpQKUpQKUpQKUpQKUrBoIfabamKxjWSff3WcJ5i72CQTk+HCqJPtbaTa5bTLPH1aW7KXJ3QHJk8072MHiPfVl271qxEElveyhS653QC0gPNWAHbnGK5fpO2NoyCG409buZPMidECtIo4DfCjOR3jJPdzpCu1ptNanlcwfvF++tq31KKQ4jkRz3Kyt9QNcUtLOCSURSaNIkrqXjRJXXKjmTv8AL/1U3FsMecelsn0rwKf9uDVR1cvjnXi+oRj0pEHrZR8TXM/wEm7LC3/TupW+Br1TYWbs0+wH0ppyP+RoL9JtHbLzuIB+sT761pNtbJed1CP0xVI1LRJbaJpZbfSYUQcWZHc8eWAQSx8KhNNh1K4j62G2soIuJ3zBDHlQCSRvrkgYznxoOg6jt5Ysjot3EGZSoOC4BII4qBxFbelbH26WKWrKsseMtkHDMTnfxnzePHgaq2yek3dxaRzxX3Vl85Q20W4CDgjzcZHj3GujW6kKAxBbAyQMAntIGTioPi0s1iRUjAVVAVQOQA4ACqptdsE97cwzC4MIiGAFXLA729vK2Rg5x7hVypQUxdgZwPN1O9HrfPxonRrG7A3dzc3WDndkc7vuHZ4Vc6UGnpekxW8YjgRY0GThe88ye0nxNbZrNYNBzm4vFuL24i1O46iKJgIrct1SSpgnfZ+HWDwHCsXm0OiwjcjhiuG/JihEhPrdvvq96ho8M4AniSUDiN9Q2PVnlX1ZaVDCMQxRxj8xFX4Cg53s3cCK+mngtrp45I0SJFiZdzGN4ZlKjGRzBxXS4XJAJBUkZIOMg9xxX2RQUGaUpQKUpQKUpQKUpQKUpQKUpQKjtd1hbWFppA7KuOCLvMSeAwKkawRQcf1TpER5TIulFpOAEkyZbdxwyAv21p9HF/DG93qF2VRlbCLkb2ZN5mCqcEngFHtrtm7US2ytqZuuMEZlznfK8c9+OWfGgp2n6gqXH9Jam3UCUGK1jYElI+ZJwPNJB+sntqyR9ImnkcLqP27w+yp6S3DDDAMO4gEe41qNs9bE5NvAT3mJM/CgjT0h6eP8VH/u+6tWfpPsF5TFz+Yjn7KnBs5bDlbwfuo/5a2YbBE9BEX6KhfhQctl1uLVNQ/tLdVZ2i7+5NhN9zwBKk/Vx4DHbXltTt+Lpha2qyi3GBK0cZLug+ZGnDCY7+fgK6TfbK2s0gkmgjdx85lz7xyPtqRgt1QBVAUDkAAAB4AcKoq+w20cc6CKC2nhiiUBWkACnHDGc8T2k+NWysYr6qCMtr2Y3MiNDuwqAUl3wd8nHALzHb7qkhTFZoFKUoFKUoFKUoFKUoFKUoFKUoFKUoFKUoFKUoFKUoFKUoFKUoFKUoFKUoFKUoFKUoFKUoFKUoFKUoFKUoFKUoFKUoFKUoFKUoFKUoFKUoFKUoP/2Q=="/>
          <p:cNvSpPr>
            <a:spLocks noChangeAspect="1" noChangeArrowheads="1"/>
          </p:cNvSpPr>
          <p:nvPr/>
        </p:nvSpPr>
        <p:spPr bwMode="auto">
          <a:xfrm>
            <a:off x="6350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838768" y="2463416"/>
            <a:ext cx="1700212" cy="1343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800668" y="2144328"/>
            <a:ext cx="1776412" cy="19812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" name="Straight Connector 5"/>
          <p:cNvCxnSpPr>
            <a:stCxn id="4" idx="1"/>
            <a:endCxn id="4" idx="5"/>
          </p:cNvCxnSpPr>
          <p:nvPr/>
        </p:nvCxnSpPr>
        <p:spPr>
          <a:xfrm>
            <a:off x="1060818" y="2434468"/>
            <a:ext cx="1256112" cy="1400920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2" descr="https://encrypted-tbn2.gstatic.com/images?q=tbn:ANd9GcQOlGePyPy_ANyj8yzABf7HO7bu3GEJ_rr-Gw8AH1p9UwI6EMEJ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6012" y="4895333"/>
            <a:ext cx="1256112" cy="1727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0930" y="5097888"/>
            <a:ext cx="2645540" cy="1322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val 6"/>
          <p:cNvSpPr/>
          <p:nvPr/>
        </p:nvSpPr>
        <p:spPr>
          <a:xfrm>
            <a:off x="5257800" y="4852385"/>
            <a:ext cx="2971800" cy="1676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stCxn id="7" idx="1"/>
            <a:endCxn id="7" idx="5"/>
          </p:cNvCxnSpPr>
          <p:nvPr/>
        </p:nvCxnSpPr>
        <p:spPr>
          <a:xfrm>
            <a:off x="5693010" y="5097888"/>
            <a:ext cx="2101380" cy="1185394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4260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BE555136D0EAA429927FD901CA57989" ma:contentTypeVersion="1" ma:contentTypeDescription="Create a new document." ma:contentTypeScope="" ma:versionID="221845700a140a0dbd6434c9c3a1588b">
  <xsd:schema xmlns:xsd="http://www.w3.org/2001/XMLSchema" xmlns:xs="http://www.w3.org/2001/XMLSchema" xmlns:p="http://schemas.microsoft.com/office/2006/metadata/properties" xmlns:ns2="cc541f54-964c-4b93-a605-435450d3a296" targetNamespace="http://schemas.microsoft.com/office/2006/metadata/properties" ma:root="true" ma:fieldsID="bffce1fa91e9fa08268ce1900b047ad7" ns2:_="">
    <xsd:import namespace="cc541f54-964c-4b93-a605-435450d3a296"/>
    <xsd:element name="properties">
      <xsd:complexType>
        <xsd:sequence>
          <xsd:element name="documentManagement">
            <xsd:complexType>
              <xsd:all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541f54-964c-4b93-a605-435450d3a29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3FA1683-B567-4868-A855-1AE3479B1D17}"/>
</file>

<file path=customXml/itemProps2.xml><?xml version="1.0" encoding="utf-8"?>
<ds:datastoreItem xmlns:ds="http://schemas.openxmlformats.org/officeDocument/2006/customXml" ds:itemID="{1115DD76-0AF6-4E35-8901-9A0E60A20C34}"/>
</file>

<file path=customXml/itemProps3.xml><?xml version="1.0" encoding="utf-8"?>
<ds:datastoreItem xmlns:ds="http://schemas.openxmlformats.org/officeDocument/2006/customXml" ds:itemID="{383F1B3B-C6D1-43D4-88DF-CF2E3C38EB87}"/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59</Words>
  <Application>Microsoft Office PowerPoint</Application>
  <PresentationFormat>On-screen Show (4:3)</PresentationFormat>
  <Paragraphs>36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Welcome to:</vt:lpstr>
      <vt:lpstr>PowerPoint Presentation</vt:lpstr>
      <vt:lpstr>Story #1 – Jake’s Story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Thanks for coming!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to:</dc:title>
  <dc:creator>Jamie Martin</dc:creator>
  <cp:lastModifiedBy>jamiem</cp:lastModifiedBy>
  <cp:revision>11</cp:revision>
  <dcterms:created xsi:type="dcterms:W3CDTF">2006-08-16T00:00:00Z</dcterms:created>
  <dcterms:modified xsi:type="dcterms:W3CDTF">2014-06-17T15:49:03Z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0x010100FBE555136D0EAA429927FD901CA57989</vt:lpwstr>
  </property>
</Properties>
</file>