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2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2" r:id="rId3"/>
    <p:sldId id="268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5047"/>
    <a:srgbClr val="D36927"/>
    <a:srgbClr val="CA8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70" d="100"/>
          <a:sy n="70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6/19/2014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F212C-D66D-43E4-9A11-C824FFE3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91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6/19/2014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4D967-796C-4D53-9F3F-FC7A5ED2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244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4D967-796C-4D53-9F3F-FC7A5ED269BE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6/19/2014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22827B-C9FC-4811-AA16-D7AE55FED35C}" type="datetimeFigureOut">
              <a:rPr lang="en-US" smtClean="0"/>
              <a:t>6/16/2014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51F29D-D1F6-45CE-A454-05ED7F2839A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7772400" cy="1828800"/>
          </a:xfrm>
        </p:spPr>
        <p:txBody>
          <a:bodyPr>
            <a:noAutofit/>
          </a:bodyPr>
          <a:lstStyle/>
          <a:p>
            <a:r>
              <a:rPr lang="en-US" dirty="0" smtClean="0"/>
              <a:t>BECOMING A PERSON CENTERED ORGANIZATION:</a:t>
            </a:r>
            <a:br>
              <a:rPr lang="en-US" dirty="0" smtClean="0"/>
            </a:br>
            <a:r>
              <a:rPr lang="en-US" sz="4000" dirty="0" smtClean="0"/>
              <a:t>What did it take?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2014 Alliance June Summit</a:t>
            </a:r>
            <a:endParaRPr lang="en-US" sz="3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Unlimited Possibilities of CO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is common sense.  Not everyone has common sense.  We have had to teach people common sense.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is not about us as the professionals.  It is about the person we are supporting.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will not change the person we are supporting.  PCT changes how we can adapt to the person.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learned</a:t>
            </a:r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31180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Foothills Gateway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Full commitment of Board of Directors and leadership team is needed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Requires a commitment of resources (time and money)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Strategic planning is critical to continued progress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Encountered some initial resistance, but good overall acceptance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There needs to be a commitment to training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It takes practice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learned</a:t>
            </a:r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28770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Envision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Things tried in the past may have helped specific people for short periods of time (usually dependent on 1-2 caregivers implementing all of it and if they left or lost interest, then what was being done did not continue)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Things tried in the past were a lot of work without a lot of positive outcome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Becoming a PCO is an organizational culture change with all people involved and everyone having opportunity to benefit from PCT implementation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skills and techniques can be applied at work, at home, with family, with friends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is most effective if all team members are utilizing the skills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learned</a:t>
            </a:r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10481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DDRC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Interest in PCT and potential for culture change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How much we have moved forward with PCT concepts in 6 months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training tools are more practical than originally thought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steering committee has been successful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pleased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29205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Colorado Bluesky Enterprises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All the tools that are given during the training can be used to improve service and management of the agency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Using the 4+1 Questions in planning with one of our departments has really brought out important issues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“Process Mapping” has direct effect on improving efficiency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pleased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84586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Unlimited Possibilities of CO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Most current staff, providers, and families are excited about the concept of PCT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Some providers and staff are looking at the way they do things differently, more positively and more effectively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is becoming the “in” thing.  Everyone is doing it.  If you are not, you are out of the circle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pleased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77860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Foothills Gateway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Positive feedback from stakeholders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Improved working relationships among and within departments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Effective and concrete skills from Learning Community PCT training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pleased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67106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Envision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Enthusiasm from everyone (people supported, employees, families)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Positive outcomes for people supported and for employees in a short period of time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is easy to incorporate into everyday life.  It is not extra work but a new, and better, way of doing what we are already doing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It has been readily accepted within our organization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pleased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67106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DDRC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People will be frustrated if they don’t see significant change right away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Medicaid regulations and funding will not become more flexible to support PCT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Keeping it fresh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concerned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67106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Colorado Bluesky Enterprises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Concerns from staff that the training is taking them away from their jobs and they are falling behind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Keeping the momentum going with becoming a Person Centered Organization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Investing a significant amount of money to train staff and service agencies, so is concerning that not all staff have ‘bought in’ to this philosophy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concerned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67106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PCT\4+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8201"/>
            <a:ext cx="8534400" cy="629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7432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Unlimited Possibilities of CO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The cost to train staff and providers is significant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The two day training may not be appropriate or necessary to those who are not involved with the person on a daily basis or programmatic way.  If a half day or one day training to talk about the basics was offered, more people would ‘buy in’.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concerned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63308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Foothills Gateway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Maintaining enthusiasm for person centered practices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Ensuring that underlying principles are not lost as a person centered practices become formalized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Assuring all PASAs, families, and individuals have access to trainings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How this will be implemented across the state (if it will be statewide)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concerned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9406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Envision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Maintaining the momentum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Not everyone gets it – especially the language change – and they may not even realize it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Sustainability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Not using ALL the tools but instead trying to fit every situation/problem into 1 or 2 tools/skills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are you concerned about?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50827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DDRC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Staff orientation and training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RFP process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Hiring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Matching process for service settings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More communication and training on PCT for individuals and families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Further organizational (Level 2) changes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Given your learning, what will you do next?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57413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Colorado Bluesky Enterprises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Continue our training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Begin to implement tools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Maintain patience and understand that this will be a slow process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Plan to have organization fully engaged in PCT philosophy before I retire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Given your learning, what will you do next?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00494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Unlimited Possibilities of CO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Continue to try to send administrative/supervisory staff to trainings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Try to send staff and Host Home providers to trainings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Continue to develop and implement PCT tools and ideas in peoples’ lives - both people in services and employees/providers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Given your learning, what will you do next?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00494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Foothills Gateway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Education for people in service about Person Centered practices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Organizational review of procedures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Development of best practices within each program and coordination of PCT implementation across departments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Continued development of PCT coaching role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Ongoing training of new employees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Continued outreach to allied agencies in order to promote Person Centered practices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Coordination of current practices and evolving state/federal Person Centered desired outcomes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Continually evolving services to reflect PCT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Given your learning, what will you do next?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00494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Envision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Complete year one of becoming a PCO and eagerly move on to years two and three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Determine frequency of “refresher training” for all employees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Relook at and revise/redevelop our mission, vision, values and messaging for our organization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Revise policies, procedures, forms (everything!) to reflect Person Centered principles and language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Keep the momentum and enthusiasm alive by sharing success stories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Keep PCT materials updated so they are current and fresh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Given your learning, what will you do next?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94765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</a:t>
            </a:r>
            <a:r>
              <a:rPr lang="en-US" sz="3200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do you want to know that would help your organization move </a:t>
            </a:r>
            <a:r>
              <a:rPr lang="en-US" sz="3200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toward becoming a Person </a:t>
            </a:r>
            <a:r>
              <a:rPr lang="en-US" sz="3200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Centered </a:t>
            </a:r>
            <a:r>
              <a:rPr lang="en-US" sz="3200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Organization?</a:t>
            </a:r>
            <a:endParaRPr lang="en-US" sz="3200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43190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DDRC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Over the years:</a:t>
            </a:r>
          </a:p>
          <a:p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Initiative to have a person-centered Service Plan that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		 focused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on what was important to a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person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as well as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	 	 what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was required by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regulation, “IT” training, People-	 	 first language training, Self-determination initiative 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In the last six months</a:t>
            </a:r>
          </a:p>
          <a:p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Steering committee to plan full implementation of PCT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Several PCT trainings completed with over 100 staff 	 	 trained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Trainers identified and their training is in process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Coaches are being identified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Pre-survey for staff has been implemented and initial 	 	 feedback reviewed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Beginning to survey individuals on their perception of 	 	 how person centered their life is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tried?</a:t>
            </a:r>
          </a:p>
        </p:txBody>
      </p:sp>
    </p:spTree>
    <p:extLst>
      <p:ext uri="{BB962C8B-B14F-4D97-AF65-F5344CB8AC3E}">
        <p14:creationId xmlns:p14="http://schemas.microsoft.com/office/powerpoint/2010/main" val="41454669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Colorado Bluesky Enterprises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DD Offender Program (1989): CBE’s first attempt to build a service around a persons special needs.  Has worked well but PCT is forcing reevaluation of service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CSLA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Developed plan for s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elf-determination in past years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Current implementation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of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includes identifying trainers, coaches, and leaders and training staff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</a:rPr>
              <a:t>•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Offered the training to local service agencies 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tried?</a:t>
            </a:r>
          </a:p>
        </p:txBody>
      </p:sp>
    </p:spTree>
    <p:extLst>
      <p:ext uri="{BB962C8B-B14F-4D97-AF65-F5344CB8AC3E}">
        <p14:creationId xmlns:p14="http://schemas.microsoft.com/office/powerpoint/2010/main" val="11536417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Unlimited Possibilities of CO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We are a new organization and wanted to start with PCT out of the starting gates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Executive Director, nurse, and managers have attended formal PCT training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Use of “Important TO/FOR” exercise in some meetings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Incorporate PCT language and approach into CLRs and ISSPs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Discuss PCT when speaking to potential staff and Host Home Providers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tried?</a:t>
            </a:r>
          </a:p>
        </p:txBody>
      </p:sp>
    </p:spTree>
    <p:extLst>
      <p:ext uri="{BB962C8B-B14F-4D97-AF65-F5344CB8AC3E}">
        <p14:creationId xmlns:p14="http://schemas.microsoft.com/office/powerpoint/2010/main" val="11536417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Foothills Gateway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SLS/CSLA:</a:t>
            </a:r>
          </a:p>
          <a:p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Supported Living Consultation, Essential Lifestyles 		 Planning, Angela Amado training, PATH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Planning (1998-	  	 2006)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	</a:t>
            </a:r>
            <a:endParaRPr lang="en-US" dirty="0" smtClean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Foothills Gateway organizational PCT movement</a:t>
            </a:r>
          </a:p>
          <a:p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Participation in the Leadership Institute</a:t>
            </a: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Training all staff in Learning Community PCT</a:t>
            </a: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Four staff became Learning Community PCT Trainers</a:t>
            </a: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Making training available to PASAs and allied agencies</a:t>
            </a: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Overview for parents</a:t>
            </a: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Established Coaches/Leaders and PCT Council</a:t>
            </a:r>
          </a:p>
          <a:p>
            <a:r>
              <a:rPr lang="en-US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	</a:t>
            </a:r>
            <a:r>
              <a:rPr lang="en-US" dirty="0">
                <a:solidFill>
                  <a:srgbClr val="DD8047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DD8047"/>
                </a:solidFill>
                <a:latin typeface="Consolas"/>
              </a:rPr>
              <a:t>• </a:t>
            </a:r>
            <a:r>
              <a:rPr lang="en-US" dirty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focused staff In Service day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tried?</a:t>
            </a:r>
          </a:p>
        </p:txBody>
      </p:sp>
    </p:spTree>
    <p:extLst>
      <p:ext uri="{BB962C8B-B14F-4D97-AF65-F5344CB8AC3E}">
        <p14:creationId xmlns:p14="http://schemas.microsoft.com/office/powerpoint/2010/main" val="295436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Envision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Circle of Friends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Life Path maps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Person Centered Planning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Behavior Plans and Safety Control Procedures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And now Person Centered Thinking – success at last!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tried?</a:t>
            </a:r>
          </a:p>
        </p:txBody>
      </p:sp>
    </p:spTree>
    <p:extLst>
      <p:ext uri="{BB962C8B-B14F-4D97-AF65-F5344CB8AC3E}">
        <p14:creationId xmlns:p14="http://schemas.microsoft.com/office/powerpoint/2010/main" val="26385570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DDRC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‘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Important To’ and ‘Important For’ terminology is a concept that people can grab onto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The tools are practical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Staff response is varied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Ongoing coaching will be critical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learned?</a:t>
            </a:r>
            <a:endParaRPr lang="en-US" sz="2400" b="1" dirty="0">
              <a:solidFill>
                <a:srgbClr val="D36927"/>
              </a:solidFill>
              <a:latin typeface="Consola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2455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55047"/>
                </a:solidFill>
              </a:rPr>
              <a:t>Colorado Bluesky Enterprises</a:t>
            </a:r>
            <a:endParaRPr lang="en-US" sz="3600" dirty="0">
              <a:solidFill>
                <a:srgbClr val="6550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26523"/>
            <a:ext cx="8458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</a:t>
            </a:r>
            <a:r>
              <a:rPr lang="en-US" dirty="0">
                <a:solidFill>
                  <a:srgbClr val="775F55"/>
                </a:solidFill>
                <a:latin typeface="Consolas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Persons with sexual offenses and other encounters with the law need a more individualized approach in supporting them</a:t>
            </a:r>
          </a:p>
          <a:p>
            <a:r>
              <a:rPr lang="en-US" sz="2400" dirty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Have not been able to really implement PCT practices because agency is still in training phase</a:t>
            </a: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Staff appear to be excited to try new techniques to support people</a:t>
            </a:r>
            <a:endParaRPr lang="en-US" dirty="0">
              <a:solidFill>
                <a:srgbClr val="655047"/>
              </a:solidFill>
              <a:latin typeface="Consolas"/>
              <a:ea typeface="+mj-ea"/>
              <a:cs typeface="+mj-cs"/>
            </a:endParaRPr>
          </a:p>
          <a:p>
            <a:r>
              <a:rPr lang="en-US" sz="2400" dirty="0" smtClean="0">
                <a:solidFill>
                  <a:srgbClr val="DD8047"/>
                </a:solidFill>
                <a:latin typeface="Consolas"/>
                <a:ea typeface="+mj-ea"/>
                <a:cs typeface="+mj-cs"/>
              </a:rPr>
              <a:t>• </a:t>
            </a:r>
            <a:r>
              <a:rPr lang="en-US" dirty="0" smtClean="0">
                <a:solidFill>
                  <a:srgbClr val="655047"/>
                </a:solidFill>
                <a:latin typeface="Consolas"/>
                <a:ea typeface="+mj-ea"/>
                <a:cs typeface="+mj-cs"/>
              </a:rPr>
              <a:t>PCT is a concept that can also be used in managing an organization</a:t>
            </a: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  <a:p>
            <a:endParaRPr lang="en-US" dirty="0">
              <a:solidFill>
                <a:srgbClr val="775F55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6485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What have you </a:t>
            </a:r>
            <a:r>
              <a:rPr lang="en-US" sz="2400" b="1" dirty="0" smtClean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learned</a:t>
            </a:r>
            <a:r>
              <a:rPr lang="en-US" sz="2400" b="1" dirty="0">
                <a:solidFill>
                  <a:srgbClr val="D36927"/>
                </a:solidFill>
                <a:latin typeface="Consolas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83188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555136D0EAA429927FD901CA57989" ma:contentTypeVersion="1" ma:contentTypeDescription="Create a new document." ma:contentTypeScope="" ma:versionID="221845700a140a0dbd6434c9c3a1588b">
  <xsd:schema xmlns:xsd="http://www.w3.org/2001/XMLSchema" xmlns:xs="http://www.w3.org/2001/XMLSchema" xmlns:p="http://schemas.microsoft.com/office/2006/metadata/properties" xmlns:ns2="cc541f54-964c-4b93-a605-435450d3a296" targetNamespace="http://schemas.microsoft.com/office/2006/metadata/properties" ma:root="true" ma:fieldsID="bffce1fa91e9fa08268ce1900b047ad7" ns2:_="">
    <xsd:import namespace="cc541f54-964c-4b93-a605-435450d3a29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41f54-964c-4b93-a605-435450d3a2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F58087-F4AA-4C3B-8D0B-6A2B334AA2C8}"/>
</file>

<file path=customXml/itemProps2.xml><?xml version="1.0" encoding="utf-8"?>
<ds:datastoreItem xmlns:ds="http://schemas.openxmlformats.org/officeDocument/2006/customXml" ds:itemID="{E92C4D37-94F6-4C4C-83EE-4DDCA7CD6EC6}"/>
</file>

<file path=customXml/itemProps3.xml><?xml version="1.0" encoding="utf-8"?>
<ds:datastoreItem xmlns:ds="http://schemas.openxmlformats.org/officeDocument/2006/customXml" ds:itemID="{D19CFF16-2201-4427-A7BA-63A40E4E3310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704</TotalTime>
  <Words>1492</Words>
  <Application>Microsoft Office PowerPoint</Application>
  <PresentationFormat>On-screen Show (4:3)</PresentationFormat>
  <Paragraphs>174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BECOMING A PERSON CENTERED ORGANIZATION: What did it take?</vt:lpstr>
      <vt:lpstr>PowerPoint Presentation</vt:lpstr>
      <vt:lpstr>DDRC</vt:lpstr>
      <vt:lpstr>Colorado Bluesky Enterprises</vt:lpstr>
      <vt:lpstr>Unlimited Possibilities of CO</vt:lpstr>
      <vt:lpstr>Foothills Gateway</vt:lpstr>
      <vt:lpstr>Envision</vt:lpstr>
      <vt:lpstr>DDRC</vt:lpstr>
      <vt:lpstr>Colorado Bluesky Enterprises</vt:lpstr>
      <vt:lpstr>Unlimited Possibilities of CO</vt:lpstr>
      <vt:lpstr>Foothills Gateway</vt:lpstr>
      <vt:lpstr>Envision</vt:lpstr>
      <vt:lpstr>DDRC</vt:lpstr>
      <vt:lpstr>Colorado Bluesky Enterprises</vt:lpstr>
      <vt:lpstr>Unlimited Possibilities of CO</vt:lpstr>
      <vt:lpstr>Foothills Gateway</vt:lpstr>
      <vt:lpstr>Envision</vt:lpstr>
      <vt:lpstr>DDRC</vt:lpstr>
      <vt:lpstr>Colorado Bluesky Enterprises</vt:lpstr>
      <vt:lpstr>Unlimited Possibilities of CO</vt:lpstr>
      <vt:lpstr>Foothills Gateway</vt:lpstr>
      <vt:lpstr>Envision</vt:lpstr>
      <vt:lpstr>DDRC</vt:lpstr>
      <vt:lpstr>Colorado Bluesky Enterprises</vt:lpstr>
      <vt:lpstr>Unlimited Possibilities of CO</vt:lpstr>
      <vt:lpstr>Foothills Gateway</vt:lpstr>
      <vt:lpstr>Envision</vt:lpstr>
      <vt:lpstr>Questions?</vt:lpstr>
    </vt:vector>
  </TitlesOfParts>
  <Company>Foothills 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Supported employment</dc:title>
  <dc:creator>Stacy Hill</dc:creator>
  <cp:lastModifiedBy>stacyh</cp:lastModifiedBy>
  <cp:revision>50</cp:revision>
  <cp:lastPrinted>2014-06-16T14:46:23Z</cp:lastPrinted>
  <dcterms:created xsi:type="dcterms:W3CDTF">2009-02-13T16:44:57Z</dcterms:created>
  <dcterms:modified xsi:type="dcterms:W3CDTF">2014-06-16T15:06:24Z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0x010100FBE555136D0EAA429927FD901CA57989</vt:lpwstr>
  </property>
</Properties>
</file>