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3" r:id="rId6"/>
    <p:sldId id="259" r:id="rId7"/>
    <p:sldId id="261" r:id="rId8"/>
    <p:sldId id="264" r:id="rId9"/>
    <p:sldId id="266" r:id="rId10"/>
    <p:sldId id="265"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8" d="100"/>
          <a:sy n="88" d="100"/>
        </p:scale>
        <p:origin x="-14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8E44FC-7436-4CEE-9745-85C24740E19C}"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E44FC-7436-4CEE-9745-85C24740E19C}"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E44FC-7436-4CEE-9745-85C24740E19C}"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E44FC-7436-4CEE-9745-85C24740E19C}"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E44FC-7436-4CEE-9745-85C24740E19C}"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E44FC-7436-4CEE-9745-85C24740E19C}"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8E44FC-7436-4CEE-9745-85C24740E19C}" type="datetimeFigureOut">
              <a:rPr lang="en-US" smtClean="0"/>
              <a:pPr/>
              <a:t>7/14/2014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8E44FC-7436-4CEE-9745-85C24740E19C}" type="datetimeFigureOut">
              <a:rPr lang="en-US" smtClean="0"/>
              <a:pPr/>
              <a:t>7/14/2014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E44FC-7436-4CEE-9745-85C24740E19C}" type="datetimeFigureOut">
              <a:rPr lang="en-US" smtClean="0"/>
              <a:pPr/>
              <a:t>7/14/2014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E44FC-7436-4CEE-9745-85C24740E19C}"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E44FC-7436-4CEE-9745-85C24740E19C}"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CA06B-D467-4866-B28B-8D90BD1E9F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E44FC-7436-4CEE-9745-85C24740E19C}" type="datetimeFigureOut">
              <a:rPr lang="en-US" smtClean="0"/>
              <a:pPr/>
              <a:t>7/14/2014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CA06B-D467-4866-B28B-8D90BD1E9F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earningcommunity.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 Centered Planning</a:t>
            </a:r>
            <a:endParaRPr lang="en-US" dirty="0"/>
          </a:p>
        </p:txBody>
      </p:sp>
      <p:sp>
        <p:nvSpPr>
          <p:cNvPr id="3" name="Subtitle 2"/>
          <p:cNvSpPr>
            <a:spLocks noGrp="1"/>
          </p:cNvSpPr>
          <p:nvPr>
            <p:ph type="subTitle" idx="1"/>
          </p:nvPr>
        </p:nvSpPr>
        <p:spPr>
          <a:xfrm>
            <a:off x="1371600" y="3886200"/>
            <a:ext cx="6400800" cy="2362200"/>
          </a:xfrm>
        </p:spPr>
        <p:txBody>
          <a:bodyPr/>
          <a:lstStyle/>
          <a:p>
            <a:r>
              <a:rPr lang="en-US" dirty="0" smtClean="0"/>
              <a:t>From Ideals to Implementation</a:t>
            </a:r>
          </a:p>
          <a:p>
            <a:r>
              <a:rPr lang="en-US" dirty="0" smtClean="0"/>
              <a:t>By Steve </a:t>
            </a:r>
            <a:r>
              <a:rPr lang="en-US" dirty="0" err="1" smtClean="0"/>
              <a:t>Valente</a:t>
            </a:r>
            <a:r>
              <a:rPr lang="en-US" dirty="0" smtClean="0"/>
              <a:t>, Senior Director</a:t>
            </a:r>
          </a:p>
          <a:p>
            <a:r>
              <a:rPr lang="en-US" dirty="0" err="1" smtClean="0"/>
              <a:t>Dungarvin</a:t>
            </a:r>
            <a:r>
              <a:rPr lang="en-US" dirty="0" smtClean="0"/>
              <a:t> Colorado</a:t>
            </a:r>
          </a:p>
          <a:p>
            <a:r>
              <a:rPr lang="en-US" dirty="0" smtClean="0"/>
              <a:t>June 20,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this comparison?</a:t>
            </a:r>
            <a:endParaRPr lang="en-US" dirty="0"/>
          </a:p>
        </p:txBody>
      </p:sp>
      <p:sp>
        <p:nvSpPr>
          <p:cNvPr id="7" name="Content Placeholder 6"/>
          <p:cNvSpPr>
            <a:spLocks noGrp="1"/>
          </p:cNvSpPr>
          <p:nvPr>
            <p:ph idx="1"/>
          </p:nvPr>
        </p:nvSpPr>
        <p:spPr/>
        <p:txBody>
          <a:bodyPr/>
          <a:lstStyle/>
          <a:p>
            <a:pPr>
              <a:buNone/>
            </a:pPr>
            <a:r>
              <a:rPr lang="en-US" dirty="0" smtClean="0"/>
              <a:t>As you can see by this quick comparison that our system is still very system centered and it will remain so as long as we are using our current SP documents.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are our next steps? </a:t>
            </a:r>
          </a:p>
          <a:p>
            <a:r>
              <a:rPr lang="en-US" dirty="0" smtClean="0"/>
              <a:t>How do we make this happen?</a:t>
            </a:r>
          </a:p>
          <a:p>
            <a:r>
              <a:rPr lang="en-US" dirty="0" smtClean="0"/>
              <a:t>How can we assure that ELPs are in compliance with the waivers? </a:t>
            </a:r>
          </a:p>
          <a:p>
            <a:r>
              <a:rPr lang="en-US" dirty="0" smtClean="0"/>
              <a:t>How do get out of “The Waiting Place” to make this happen.  That poem was used to illustrate SD services, but it works equally as well for each of us who are working hard to make change.  </a:t>
            </a:r>
          </a:p>
          <a:p>
            <a:r>
              <a:rPr lang="en-US" dirty="0" smtClean="0"/>
              <a:t>Who do we need to contact to get this done?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Oh, The Places You’ll Go! </a:t>
            </a:r>
            <a:br>
              <a:rPr lang="en-US" dirty="0" smtClean="0"/>
            </a:br>
            <a:r>
              <a:rPr lang="en-US" dirty="0" smtClean="0"/>
              <a:t>By Dr. Seuss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ctr">
              <a:buNone/>
            </a:pPr>
            <a:r>
              <a:rPr lang="en-US" dirty="0" smtClean="0"/>
              <a:t>“The best advice you can give you children is to find out what they want to do, and then advise them how to do it.” </a:t>
            </a:r>
          </a:p>
          <a:p>
            <a:pPr algn="ctr">
              <a:buFontTx/>
              <a:buChar char="-"/>
            </a:pPr>
            <a:r>
              <a:rPr lang="en-US" dirty="0" smtClean="0"/>
              <a:t>Lyndon B. Johnson</a:t>
            </a:r>
            <a:endParaRPr lang="en-US" dirty="0"/>
          </a:p>
          <a:p>
            <a:pPr>
              <a:buFontTx/>
              <a:buChar char="-"/>
            </a:pPr>
            <a:r>
              <a:rPr lang="en-US" dirty="0" smtClean="0"/>
              <a:t>It is so wonderful that we in the middle of a culture change in Colorado toward changing the way that we think about how services should be provided here.  It’s a very welcome, but overdue change. </a:t>
            </a:r>
          </a:p>
          <a:p>
            <a:pPr>
              <a:buFontTx/>
              <a:buChar char="-"/>
            </a:pPr>
            <a:r>
              <a:rPr lang="en-US" dirty="0" smtClean="0"/>
              <a:t>However, if simply changing the way we think about something doesn’t actually bring about change. </a:t>
            </a:r>
            <a:r>
              <a:rPr lang="en-US" dirty="0"/>
              <a:t> </a:t>
            </a:r>
            <a:r>
              <a:rPr lang="en-US" dirty="0" smtClean="0"/>
              <a:t>I think I’m going to exercise more and eat better all the time, but…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FontTx/>
              <a:buChar char="-"/>
            </a:pPr>
            <a:r>
              <a:rPr lang="en-US" dirty="0" smtClean="0"/>
              <a:t>But it’s only when we stop thinking and talking about it and start doing it. </a:t>
            </a:r>
          </a:p>
          <a:p>
            <a:pPr>
              <a:buFontTx/>
              <a:buChar char="-"/>
            </a:pPr>
            <a:r>
              <a:rPr lang="en-US" dirty="0" smtClean="0"/>
              <a:t>This is where were at in CO right now.  We’re changing the culture. We’re changing how we think about it, but we aren’t doing it. </a:t>
            </a:r>
          </a:p>
          <a:p>
            <a:pPr>
              <a:buFontTx/>
              <a:buChar char="-"/>
            </a:pPr>
            <a:r>
              <a:rPr lang="en-US" dirty="0" smtClean="0"/>
              <a:t>And we can’t do it correctly until we change our service plans from being system centered to person centered. </a:t>
            </a:r>
          </a:p>
          <a:p>
            <a:pPr>
              <a:buFontTx/>
              <a:buChar char="-"/>
            </a:pPr>
            <a:r>
              <a:rPr lang="en-US" dirty="0" smtClean="0"/>
              <a:t>We can talk, and think, and believe, and preach all we want about PC planning, but we it doesn’t really matter because we lack the tools to actual put PC SPs into action.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FontTx/>
              <a:buChar char="-"/>
            </a:pPr>
            <a:r>
              <a:rPr lang="en-US" dirty="0" smtClean="0"/>
              <a:t>As Mike Mayer said, “unless you’re asking the right questions, you’ll never get it right.” Ask the wrong question you’ll get the wrong answer.  We’re asking the wrong questions. </a:t>
            </a:r>
          </a:p>
          <a:p>
            <a:pPr>
              <a:buFontTx/>
              <a:buChar char="-"/>
            </a:pPr>
            <a:r>
              <a:rPr lang="en-US" dirty="0" smtClean="0"/>
              <a:t>It’s like running good, clean water through a contaminated filter; the water on the other end will be contaminated.  In case I was too subtle, the SP is the contaminated filter.  If we  put our great thoughts and ideas about a PCP into our existing SP documents the outcome will not be person centered. The outcome will be system centered. </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pPr>
              <a:buFontTx/>
              <a:buChar char="-"/>
            </a:pPr>
            <a:r>
              <a:rPr lang="en-US" dirty="0" smtClean="0"/>
              <a:t>Therefore, we need to change whatever we need to change to make it so we can get rid of our current SP and replace with a PCP or an Essential Lifestyle Plan.  </a:t>
            </a:r>
          </a:p>
          <a:p>
            <a:pPr>
              <a:buFontTx/>
              <a:buChar char="-"/>
            </a:pPr>
            <a:r>
              <a:rPr lang="en-US" dirty="0" smtClean="0"/>
              <a:t>It can be done. It’s done in many other states.  In fact, If I’m reading it correctly, the new CMS definition community not only allows it, but requires it. </a:t>
            </a:r>
          </a:p>
          <a:p>
            <a:pPr>
              <a:buFontTx/>
              <a:buChar char="-"/>
            </a:pPr>
            <a:r>
              <a:rPr lang="en-US" dirty="0" smtClean="0"/>
              <a:t>Because then and only then will the people that we support begin actually LIVE lives of self-determination. </a:t>
            </a:r>
          </a:p>
          <a:p>
            <a:pPr>
              <a:buFontTx/>
              <a:buChar char="-"/>
            </a:pPr>
            <a:r>
              <a:rPr lang="en-US" dirty="0" smtClean="0"/>
              <a:t>Pass around Bodacious B’s Lifestyle plan. For more examples go to </a:t>
            </a:r>
            <a:r>
              <a:rPr lang="en-US" dirty="0" smtClean="0">
                <a:hlinkClick r:id="rId2"/>
              </a:rPr>
              <a:t>www.learningcommunity.us</a:t>
            </a:r>
            <a:r>
              <a:rPr lang="en-US" dirty="0" smtClean="0"/>
              <a:t>. Note that B’s medical info, personal care info, and action plan are all at the END of the document…not the beginning. </a:t>
            </a:r>
          </a:p>
          <a:p>
            <a:pPr>
              <a:buFontTx/>
              <a:buChar cha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by side comparison</a:t>
            </a:r>
            <a:endParaRPr lang="en-US" dirty="0"/>
          </a:p>
        </p:txBody>
      </p:sp>
      <p:sp>
        <p:nvSpPr>
          <p:cNvPr id="3" name="Content Placeholder 2"/>
          <p:cNvSpPr>
            <a:spLocks noGrp="1"/>
          </p:cNvSpPr>
          <p:nvPr>
            <p:ph idx="1"/>
          </p:nvPr>
        </p:nvSpPr>
        <p:spPr/>
        <p:txBody>
          <a:bodyPr/>
          <a:lstStyle/>
          <a:p>
            <a:pPr>
              <a:buFontTx/>
              <a:buChar char="-"/>
            </a:pPr>
            <a:r>
              <a:rPr lang="en-US" dirty="0" smtClean="0"/>
              <a:t>Just take our SP and compare side by side with any ELP.  The differences are glaring. You’ll easily see that ours is system centered while ELPs are truly person centered. </a:t>
            </a:r>
          </a:p>
          <a:p>
            <a:pPr>
              <a:buFontTx/>
              <a:buChar char="-"/>
            </a:pPr>
            <a:r>
              <a:rPr lang="en-US" dirty="0" smtClean="0"/>
              <a:t>PC change challenges us to </a:t>
            </a:r>
            <a:r>
              <a:rPr lang="en-US" i="1" dirty="0" smtClean="0"/>
              <a:t>discover and invent a personal dream</a:t>
            </a:r>
            <a:r>
              <a:rPr lang="en-US" dirty="0" smtClean="0"/>
              <a:t> for people, to </a:t>
            </a:r>
            <a:r>
              <a:rPr lang="en-US" i="1" dirty="0" smtClean="0"/>
              <a:t>craft a pattern of living that increase people’s participation and belonging in community life</a:t>
            </a:r>
            <a:r>
              <a:rPr lang="en-US" dirty="0" smtClean="0"/>
              <a:t>.</a:t>
            </a:r>
          </a:p>
          <a:p>
            <a:pPr>
              <a:buFontTx/>
              <a:buChar char="-"/>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System Centered Vs. Person Centered</a:t>
            </a:r>
            <a:endParaRPr lang="en-US" dirty="0"/>
          </a:p>
        </p:txBody>
      </p:sp>
      <p:sp>
        <p:nvSpPr>
          <p:cNvPr id="5" name="Content Placeholder 4"/>
          <p:cNvSpPr>
            <a:spLocks noGrp="1"/>
          </p:cNvSpPr>
          <p:nvPr>
            <p:ph sz="half" idx="1"/>
          </p:nvPr>
        </p:nvSpPr>
        <p:spPr/>
        <p:txBody>
          <a:bodyPr>
            <a:normAutofit fontScale="77500" lnSpcReduction="20000"/>
          </a:bodyPr>
          <a:lstStyle/>
          <a:p>
            <a:pPr algn="ctr">
              <a:buNone/>
            </a:pPr>
            <a:r>
              <a:rPr lang="en-US" dirty="0" smtClean="0"/>
              <a:t>System Centered</a:t>
            </a:r>
          </a:p>
          <a:p>
            <a:pPr>
              <a:buFontTx/>
              <a:buChar char="-"/>
            </a:pPr>
            <a:r>
              <a:rPr lang="en-US" dirty="0" smtClean="0"/>
              <a:t>Plan a lifetime of programs</a:t>
            </a:r>
          </a:p>
          <a:p>
            <a:pPr>
              <a:buFontTx/>
              <a:buChar char="-"/>
            </a:pPr>
            <a:r>
              <a:rPr lang="en-US" dirty="0" smtClean="0"/>
              <a:t>Offer a limited number of usually segregated program options</a:t>
            </a:r>
          </a:p>
          <a:p>
            <a:pPr>
              <a:buFontTx/>
              <a:buChar char="-"/>
            </a:pPr>
            <a:r>
              <a:rPr lang="en-US" dirty="0" smtClean="0"/>
              <a:t>Base options on stereotypes about persons with disabilities</a:t>
            </a:r>
          </a:p>
          <a:p>
            <a:pPr>
              <a:buFontTx/>
              <a:buChar char="-"/>
            </a:pPr>
            <a:r>
              <a:rPr lang="en-US" dirty="0" smtClean="0"/>
              <a:t>Focus on filling slots, beds, placements, closures</a:t>
            </a:r>
          </a:p>
          <a:p>
            <a:pPr>
              <a:buFontTx/>
              <a:buChar char="-"/>
            </a:pPr>
            <a:r>
              <a:rPr lang="en-US" dirty="0" smtClean="0"/>
              <a:t>Overemphasize technologies, medications, and clinical strategies </a:t>
            </a:r>
          </a:p>
          <a:p>
            <a:pPr>
              <a:buFontTx/>
              <a:buChar char="-"/>
            </a:pPr>
            <a:r>
              <a:rPr lang="en-US" dirty="0" smtClean="0"/>
              <a:t>Organize to please funders, boards, regulators, and rules</a:t>
            </a:r>
            <a:endParaRPr lang="en-US" dirty="0"/>
          </a:p>
        </p:txBody>
      </p:sp>
      <p:sp>
        <p:nvSpPr>
          <p:cNvPr id="6" name="Content Placeholder 5"/>
          <p:cNvSpPr>
            <a:spLocks noGrp="1"/>
          </p:cNvSpPr>
          <p:nvPr>
            <p:ph sz="half" idx="2"/>
          </p:nvPr>
        </p:nvSpPr>
        <p:spPr/>
        <p:txBody>
          <a:bodyPr>
            <a:normAutofit fontScale="77500" lnSpcReduction="20000"/>
          </a:bodyPr>
          <a:lstStyle/>
          <a:p>
            <a:pPr algn="ctr">
              <a:buNone/>
            </a:pPr>
            <a:r>
              <a:rPr lang="en-US" dirty="0" smtClean="0"/>
              <a:t>Person Centered</a:t>
            </a:r>
          </a:p>
          <a:p>
            <a:pPr>
              <a:buFontTx/>
              <a:buChar char="-"/>
            </a:pPr>
            <a:r>
              <a:rPr lang="en-US" dirty="0" smtClean="0"/>
              <a:t>Craft a desirable lifestyle</a:t>
            </a:r>
          </a:p>
          <a:p>
            <a:pPr>
              <a:buFontTx/>
              <a:buChar char="-"/>
            </a:pPr>
            <a:r>
              <a:rPr lang="en-US" dirty="0" smtClean="0"/>
              <a:t>Design and unlimited number of desirable experiences</a:t>
            </a:r>
          </a:p>
          <a:p>
            <a:pPr>
              <a:buFontTx/>
              <a:buChar char="-"/>
            </a:pPr>
            <a:r>
              <a:rPr lang="en-US" dirty="0" smtClean="0"/>
              <a:t>Find new possibilities for each person</a:t>
            </a:r>
          </a:p>
          <a:p>
            <a:pPr>
              <a:buFontTx/>
              <a:buChar char="-"/>
            </a:pPr>
            <a:r>
              <a:rPr lang="en-US" dirty="0" smtClean="0"/>
              <a:t>Focus on quality of life</a:t>
            </a:r>
          </a:p>
          <a:p>
            <a:pPr>
              <a:buFontTx/>
              <a:buChar char="-"/>
            </a:pPr>
            <a:r>
              <a:rPr lang="en-US" dirty="0" smtClean="0"/>
              <a:t>Emphasize dreams, desires, and meaningful experience</a:t>
            </a:r>
          </a:p>
          <a:p>
            <a:pPr>
              <a:buFontTx/>
              <a:buChar char="-"/>
            </a:pPr>
            <a:r>
              <a:rPr lang="en-US" dirty="0" smtClean="0"/>
              <a:t>Organize to respond to people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Contrasting Images of the Future</a:t>
            </a:r>
            <a:endParaRPr lang="en-US" dirty="0"/>
          </a:p>
        </p:txBody>
      </p:sp>
      <p:sp>
        <p:nvSpPr>
          <p:cNvPr id="3" name="Content Placeholder 2"/>
          <p:cNvSpPr>
            <a:spLocks noGrp="1"/>
          </p:cNvSpPr>
          <p:nvPr>
            <p:ph sz="half" idx="1"/>
          </p:nvPr>
        </p:nvSpPr>
        <p:spPr/>
        <p:txBody>
          <a:bodyPr>
            <a:normAutofit fontScale="55000" lnSpcReduction="20000"/>
          </a:bodyPr>
          <a:lstStyle/>
          <a:p>
            <a:pPr algn="ctr">
              <a:buNone/>
            </a:pPr>
            <a:r>
              <a:rPr lang="en-US" dirty="0" smtClean="0"/>
              <a:t>Traditional program plans</a:t>
            </a:r>
          </a:p>
          <a:p>
            <a:r>
              <a:rPr lang="en-US" dirty="0" smtClean="0"/>
              <a:t>Goals focus on specific negative behaviors of the focus person to change or decrease</a:t>
            </a:r>
          </a:p>
          <a:p>
            <a:r>
              <a:rPr lang="en-US" dirty="0" smtClean="0"/>
              <a:t>The plan identifies program categories and service options that are often segregated</a:t>
            </a:r>
          </a:p>
          <a:p>
            <a:r>
              <a:rPr lang="en-US" dirty="0" smtClean="0"/>
              <a:t>Many goals and objectives reflect potentially minor accomplishments that can be attained within the existing programs without making any changes</a:t>
            </a:r>
          </a:p>
          <a:p>
            <a:r>
              <a:rPr lang="en-US" dirty="0" smtClean="0"/>
              <a:t>These plans will probably not even mention personal relationships or community life</a:t>
            </a:r>
            <a:endParaRPr lang="en-US" dirty="0"/>
          </a:p>
        </p:txBody>
      </p:sp>
      <p:sp>
        <p:nvSpPr>
          <p:cNvPr id="4" name="Content Placeholder 3"/>
          <p:cNvSpPr>
            <a:spLocks noGrp="1"/>
          </p:cNvSpPr>
          <p:nvPr>
            <p:ph sz="half" idx="2"/>
          </p:nvPr>
        </p:nvSpPr>
        <p:spPr/>
        <p:txBody>
          <a:bodyPr>
            <a:normAutofit fontScale="55000" lnSpcReduction="20000"/>
          </a:bodyPr>
          <a:lstStyle/>
          <a:p>
            <a:pPr algn="ctr">
              <a:buNone/>
            </a:pPr>
            <a:r>
              <a:rPr lang="en-US" dirty="0" smtClean="0"/>
              <a:t>Positive future worth working for</a:t>
            </a:r>
          </a:p>
          <a:p>
            <a:r>
              <a:rPr lang="en-US" dirty="0" smtClean="0"/>
              <a:t>Images of the future contain specific concrete examples of positive activities, experiences, and life situations to increase.</a:t>
            </a:r>
          </a:p>
          <a:p>
            <a:r>
              <a:rPr lang="en-US" dirty="0" smtClean="0"/>
              <a:t>Ideas and possibilities reflect specific community sites and settings and valued roles within those settings. </a:t>
            </a:r>
          </a:p>
          <a:p>
            <a:r>
              <a:rPr lang="en-US" dirty="0" smtClean="0"/>
              <a:t>Some ideas will see far out, unrealistic, and impractical, and will require major change in existing patterns such as: funding categories, service options, how people and staff spend their time, shared decision making, where people live, work, etc. </a:t>
            </a:r>
          </a:p>
          <a:p>
            <a:r>
              <a:rPr lang="en-US" dirty="0" smtClean="0"/>
              <a:t>These plans will really reflect the unique interests, gifts, and qualities of the person, and the unique characteristics, settings, and life of the local community</a:t>
            </a:r>
          </a:p>
          <a:p>
            <a:r>
              <a:rPr lang="en-US" dirty="0" smtClean="0"/>
              <a:t>These ideas will emphasize creative ways to focus on the development and deepening of personal relationships and community life.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E555136D0EAA429927FD901CA57989" ma:contentTypeVersion="1" ma:contentTypeDescription="Create a new document." ma:contentTypeScope="" ma:versionID="221845700a140a0dbd6434c9c3a1588b">
  <xsd:schema xmlns:xsd="http://www.w3.org/2001/XMLSchema" xmlns:xs="http://www.w3.org/2001/XMLSchema" xmlns:p="http://schemas.microsoft.com/office/2006/metadata/properties" xmlns:ns2="cc541f54-964c-4b93-a605-435450d3a296" targetNamespace="http://schemas.microsoft.com/office/2006/metadata/properties" ma:root="true" ma:fieldsID="bffce1fa91e9fa08268ce1900b047ad7" ns2:_="">
    <xsd:import namespace="cc541f54-964c-4b93-a605-435450d3a296"/>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541f54-964c-4b93-a605-435450d3a2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4D1B9F-162D-49B8-8D55-A066C537C500}"/>
</file>

<file path=customXml/itemProps2.xml><?xml version="1.0" encoding="utf-8"?>
<ds:datastoreItem xmlns:ds="http://schemas.openxmlformats.org/officeDocument/2006/customXml" ds:itemID="{73F6756C-2884-42D3-B6AF-91DA34343F27}"/>
</file>

<file path=customXml/itemProps3.xml><?xml version="1.0" encoding="utf-8"?>
<ds:datastoreItem xmlns:ds="http://schemas.openxmlformats.org/officeDocument/2006/customXml" ds:itemID="{BFC3F18F-EE6D-45A4-88DA-B8DEA5C6973F}"/>
</file>

<file path=docProps/app.xml><?xml version="1.0" encoding="utf-8"?>
<Properties xmlns="http://schemas.openxmlformats.org/officeDocument/2006/extended-properties" xmlns:vt="http://schemas.openxmlformats.org/officeDocument/2006/docPropsVTypes">
  <TotalTime>93</TotalTime>
  <Words>946</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Person Centered Planning</vt:lpstr>
      <vt:lpstr>Oh, The Places You’ll Go!  By Dr. Seuss</vt:lpstr>
      <vt:lpstr>Slide 3</vt:lpstr>
      <vt:lpstr>Slide 4</vt:lpstr>
      <vt:lpstr>Slide 5</vt:lpstr>
      <vt:lpstr>Slide 6</vt:lpstr>
      <vt:lpstr>Side by side comparison</vt:lpstr>
      <vt:lpstr>System Centered Vs. Person Centered</vt:lpstr>
      <vt:lpstr>Contrasting Images of the Future</vt:lpstr>
      <vt:lpstr>Why this comparison?</vt:lpstr>
      <vt:lpstr>Next Steps</vt:lpstr>
    </vt:vector>
  </TitlesOfParts>
  <Company>Dungarvin,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 Centered Planning</dc:title>
  <dc:creator>Steve Valente</dc:creator>
  <cp:lastModifiedBy>Dunadmin</cp:lastModifiedBy>
  <cp:revision>12</cp:revision>
  <dcterms:created xsi:type="dcterms:W3CDTF">2014-06-19T21:19:50Z</dcterms:created>
  <dcterms:modified xsi:type="dcterms:W3CDTF">2014-07-14T17:29:27Z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0x010100FBE555136D0EAA429927FD901CA57989</vt:lpwstr>
  </property>
</Properties>
</file>