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slides/slide40.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1.xml" ContentType="application/vnd.openxmlformats-officedocument.presentationml.slide+xml"/>
  <Override PartName="/ppt/presentation.xml" ContentType="application/vnd.openxmlformats-officedocument.presentationml.presentation.main+xml"/>
  <Override PartName="/ppt/slides/slide39.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8.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19.xml" ContentType="application/vnd.openxmlformats-officedocument.presentationml.slide+xml"/>
  <Override PartName="/ppt/slides/slide38.xml" ContentType="application/vnd.openxmlformats-officedocument.presentationml.slide+xml"/>
  <Override PartName="/ppt/slides/slide29.xml" ContentType="application/vnd.openxmlformats-officedocument.presentationml.slide+xml"/>
  <Override PartName="/ppt/slides/slide37.xml" ContentType="application/vnd.openxmlformats-officedocument.presentationml.slide+xml"/>
  <Override PartName="/ppt/slides/slide27.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8.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Masters/slideMaster10.xml" ContentType="application/vnd.openxmlformats-officedocument.presentationml.slideMaster+xml"/>
  <Override PartName="/ppt/slideMasters/slideMaster9.xml" ContentType="application/vnd.openxmlformats-officedocument.presentationml.slideMaster+xml"/>
  <Override PartName="/ppt/slideMasters/slideMaster8.xml" ContentType="application/vnd.openxmlformats-officedocument.presentationml.slideMaster+xml"/>
  <Override PartName="/ppt/slideMasters/slideMaster7.xml" ContentType="application/vnd.openxmlformats-officedocument.presentationml.slideMaster+xml"/>
  <Override PartName="/ppt/slideMasters/slideMaster6.xml" ContentType="application/vnd.openxmlformats-officedocument.presentationml.slideMaster+xml"/>
  <Override PartName="/ppt/slideMasters/slideMaster5.xml" ContentType="application/vnd.openxmlformats-officedocument.presentationml.slideMaster+xml"/>
  <Override PartName="/ppt/slideMasters/slideMaster4.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9.xml" ContentType="application/vnd.openxmlformats-officedocument.presentationml.slideMaster+xml"/>
  <Override PartName="/ppt/slideMasters/slideMaster18.xml" ContentType="application/vnd.openxmlformats-officedocument.presentationml.slideMaster+xml"/>
  <Override PartName="/ppt/slideMasters/slideMaster17.xml" ContentType="application/vnd.openxmlformats-officedocument.presentationml.slideMaster+xml"/>
  <Override PartName="/ppt/slideMasters/slideMaster16.xml" ContentType="application/vnd.openxmlformats-officedocument.presentationml.slideMaster+xml"/>
  <Override PartName="/ppt/slideMasters/slideMaster15.xml" ContentType="application/vnd.openxmlformats-officedocument.presentationml.slideMaster+xml"/>
  <Override PartName="/ppt/slideMasters/slideMaster14.xml" ContentType="application/vnd.openxmlformats-officedocument.presentationml.slideMaster+xml"/>
  <Override PartName="/ppt/slideMasters/slideMaster3.xml" ContentType="application/vnd.openxmlformats-officedocument.presentationml.slideMaster+xml"/>
  <Override PartName="/ppt/slideMasters/slideMaster2.xml" ContentType="application/vnd.openxmlformats-officedocument.presentationml.slideMaster+xml"/>
  <Override PartName="/ppt/slideLayouts/slideLayout24.xml" ContentType="application/vnd.openxmlformats-officedocument.presentationml.slideLayout+xml"/>
  <Override PartName="/ppt/slideLayouts/slideLayout23.xml" ContentType="application/vnd.openxmlformats-officedocument.presentationml.slideLayout+xml"/>
  <Override PartName="/ppt/slideLayouts/slideLayout22.xml" ContentType="application/vnd.openxmlformats-officedocument.presentationml.slideLayout+xml"/>
  <Override PartName="/ppt/slideLayouts/slideLayout21.xml" ContentType="application/vnd.openxmlformats-officedocument.presentationml.slideLayout+xml"/>
  <Override PartName="/ppt/slideLayouts/slideLayout20.xml" ContentType="application/vnd.openxmlformats-officedocument.presentationml.slideLayout+xml"/>
  <Override PartName="/ppt/slideLayouts/slideLayout19.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notesSlides/notesSlide5.xml" ContentType="application/vnd.openxmlformats-officedocument.presentationml.notesSlide+xml"/>
  <Override PartName="/ppt/notesSlides/notesSlide4.xml" ContentType="application/vnd.openxmlformats-officedocument.presentationml.notesSlide+xml"/>
  <Override PartName="/ppt/notesSlides/notesSlide3.xml" ContentType="application/vnd.openxmlformats-officedocument.presentationml.notes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28.xml" ContentType="application/vnd.openxmlformats-officedocument.presentationml.slideLayout+xml"/>
  <Override PartName="/ppt/slideLayouts/slideLayout18.xml" ContentType="application/vnd.openxmlformats-officedocument.presentationml.slideLayout+xml"/>
  <Override PartName="/ppt/slideLayouts/slideLayout17.xml" ContentType="application/vnd.openxmlformats-officedocument.presentationml.slideLayout+xml"/>
  <Override PartName="/ppt/slideLayouts/slideLayout16.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8.xml" ContentType="application/vnd.openxmlformats-officedocument.presentationml.notesSlide+xml"/>
  <Override PartName="/ppt/notesSlides/notesSlide22.xml" ContentType="application/vnd.openxmlformats-officedocument.presentationml.notesSlide+xml"/>
  <Override PartName="/ppt/notesSlides/notesSlide21.xml" ContentType="application/vnd.openxmlformats-officedocument.presentationml.notesSlide+xml"/>
  <Override PartName="/ppt/notesSlides/notesSlide20.xml" ContentType="application/vnd.openxmlformats-officedocument.presentationml.notesSlide+xml"/>
  <Override PartName="/ppt/notesSlides/notesSlide19.xml" ContentType="application/vnd.openxmlformats-officedocument.presentationml.notesSlide+xml"/>
  <Override PartName="/ppt/slideMasters/slideMaster1.xml" ContentType="application/vnd.openxmlformats-officedocument.presentationml.slideMaster+xml"/>
  <Override PartName="/ppt/notesSlides/notesSlide18.xml" ContentType="application/vnd.openxmlformats-officedocument.presentationml.notesSlide+xml"/>
  <Override PartName="/ppt/notesSlides/notesSlide7.xml" ContentType="application/vnd.openxmlformats-officedocument.presentationml.notesSlide+xml"/>
  <Override PartName="/ppt/notesSlides/notesSlide9.xml" ContentType="application/vnd.openxmlformats-officedocument.presentationml.notesSlide+xml"/>
  <Override PartName="/ppt/notesSlides/notesSlide14.xml" ContentType="application/vnd.openxmlformats-officedocument.presentationml.notesSlide+xml"/>
  <Override PartName="/ppt/notesSlides/notesSlide13.xml" ContentType="application/vnd.openxmlformats-officedocument.presentationml.notesSlide+xml"/>
  <Override PartName="/ppt/notesSlides/notesSlide12.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17.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theme/theme10.xml" ContentType="application/vnd.openxmlformats-officedocument.theme+xml"/>
  <Override PartName="/ppt/theme/theme21.xml" ContentType="application/vnd.openxmlformats-officedocument.theme+xml"/>
  <Override PartName="/ppt/theme/theme20.xml" ContentType="application/vnd.openxmlformats-officedocument.theme+xml"/>
  <Override PartName="/ppt/theme/theme19.xml" ContentType="application/vnd.openxmlformats-officedocument.theme+xml"/>
  <Override PartName="/ppt/theme/theme12.xml" ContentType="application/vnd.openxmlformats-officedocument.theme+xml"/>
  <Override PartName="/ppt/theme/theme16.xml" ContentType="application/vnd.openxmlformats-officedocument.theme+xml"/>
  <Override PartName="/ppt/theme/theme18.xml" ContentType="application/vnd.openxmlformats-officedocument.theme+xml"/>
  <Override PartName="/ppt/theme/theme13.xml" ContentType="application/vnd.openxmlformats-officedocument.theme+xml"/>
  <Override PartName="/ppt/theme/theme15.xml" ContentType="application/vnd.openxmlformats-officedocument.them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1.xml" ContentType="application/vnd.openxmlformats-officedocument.theme+xml"/>
  <Override PartName="/ppt/theme/theme14.xml" ContentType="application/vnd.openxmlformats-officedocument.theme+xml"/>
  <Override PartName="/ppt/theme/theme17.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6.xml" ContentType="application/vnd.openxmlformats-officedocument.theme+xml"/>
  <Override PartName="/ppt/theme/theme2.xml" ContentType="application/vnd.openxmlformats-officedocument.theme+xml"/>
  <Override PartName="/ppt/theme/theme11.xml" ContentType="application/vnd.openxmlformats-officedocument.theme+xml"/>
  <Override PartName="/ppt/theme/theme3.xml" ContentType="application/vnd.openxmlformats-officedocument.theme+xml"/>
  <Override PartName="/ppt/theme/theme5.xml" ContentType="application/vnd.openxmlformats-officedocument.theme+xml"/>
  <Override PartName="/ppt/theme/theme4.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74" r:id="rId3"/>
    <p:sldMasterId id="2147483676" r:id="rId4"/>
    <p:sldMasterId id="2147483678" r:id="rId5"/>
    <p:sldMasterId id="2147483680" r:id="rId6"/>
    <p:sldMasterId id="2147483682" r:id="rId7"/>
    <p:sldMasterId id="2147483684" r:id="rId8"/>
    <p:sldMasterId id="2147483686" r:id="rId9"/>
    <p:sldMasterId id="2147483688" r:id="rId10"/>
    <p:sldMasterId id="2147483690" r:id="rId11"/>
    <p:sldMasterId id="2147483692" r:id="rId12"/>
    <p:sldMasterId id="2147483694" r:id="rId13"/>
    <p:sldMasterId id="2147483696" r:id="rId14"/>
    <p:sldMasterId id="2147483698" r:id="rId15"/>
    <p:sldMasterId id="2147483700" r:id="rId16"/>
    <p:sldMasterId id="2147483702" r:id="rId17"/>
    <p:sldMasterId id="2147483704" r:id="rId18"/>
    <p:sldMasterId id="2147483706" r:id="rId19"/>
  </p:sldMasterIdLst>
  <p:notesMasterIdLst>
    <p:notesMasterId r:id="rId67"/>
  </p:notesMasterIdLst>
  <p:handoutMasterIdLst>
    <p:handoutMasterId r:id="rId68"/>
  </p:handoutMasterIdLst>
  <p:sldIdLst>
    <p:sldId id="289" r:id="rId20"/>
    <p:sldId id="290" r:id="rId21"/>
    <p:sldId id="291" r:id="rId22"/>
    <p:sldId id="292" r:id="rId23"/>
    <p:sldId id="293" r:id="rId24"/>
    <p:sldId id="294" r:id="rId25"/>
    <p:sldId id="295" r:id="rId26"/>
    <p:sldId id="356" r:id="rId27"/>
    <p:sldId id="357" r:id="rId28"/>
    <p:sldId id="358" r:id="rId29"/>
    <p:sldId id="359" r:id="rId30"/>
    <p:sldId id="360" r:id="rId31"/>
    <p:sldId id="361" r:id="rId32"/>
    <p:sldId id="362" r:id="rId33"/>
    <p:sldId id="363" r:id="rId34"/>
    <p:sldId id="364" r:id="rId35"/>
    <p:sldId id="324" r:id="rId36"/>
    <p:sldId id="325" r:id="rId37"/>
    <p:sldId id="326" r:id="rId38"/>
    <p:sldId id="327" r:id="rId39"/>
    <p:sldId id="328" r:id="rId40"/>
    <p:sldId id="329" r:id="rId41"/>
    <p:sldId id="330" r:id="rId42"/>
    <p:sldId id="331" r:id="rId43"/>
    <p:sldId id="332" r:id="rId44"/>
    <p:sldId id="333" r:id="rId45"/>
    <p:sldId id="334" r:id="rId46"/>
    <p:sldId id="335" r:id="rId47"/>
    <p:sldId id="336" r:id="rId48"/>
    <p:sldId id="337" r:id="rId49"/>
    <p:sldId id="338" r:id="rId50"/>
    <p:sldId id="339" r:id="rId51"/>
    <p:sldId id="366" r:id="rId52"/>
    <p:sldId id="341" r:id="rId53"/>
    <p:sldId id="342" r:id="rId54"/>
    <p:sldId id="343" r:id="rId55"/>
    <p:sldId id="344" r:id="rId56"/>
    <p:sldId id="345" r:id="rId57"/>
    <p:sldId id="346" r:id="rId58"/>
    <p:sldId id="347" r:id="rId59"/>
    <p:sldId id="348" r:id="rId60"/>
    <p:sldId id="349" r:id="rId61"/>
    <p:sldId id="350" r:id="rId62"/>
    <p:sldId id="351" r:id="rId63"/>
    <p:sldId id="352" r:id="rId64"/>
    <p:sldId id="353" r:id="rId65"/>
    <p:sldId id="354" r:id="rId66"/>
  </p:sldIdLst>
  <p:sldSz cx="9144000" cy="6858000" type="screen4x3"/>
  <p:notesSz cx="6900863" cy="9291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473559E-32B3-45F2-A33C-75CD013003EE}">
          <p14:sldIdLst>
            <p14:sldId id="289"/>
            <p14:sldId id="290"/>
            <p14:sldId id="291"/>
            <p14:sldId id="292"/>
            <p14:sldId id="293"/>
            <p14:sldId id="294"/>
            <p14:sldId id="295"/>
            <p14:sldId id="356"/>
            <p14:sldId id="357"/>
            <p14:sldId id="358"/>
            <p14:sldId id="359"/>
            <p14:sldId id="360"/>
            <p14:sldId id="361"/>
            <p14:sldId id="362"/>
            <p14:sldId id="363"/>
            <p14:sldId id="364"/>
            <p14:sldId id="324"/>
            <p14:sldId id="325"/>
            <p14:sldId id="326"/>
            <p14:sldId id="327"/>
            <p14:sldId id="328"/>
            <p14:sldId id="329"/>
            <p14:sldId id="330"/>
            <p14:sldId id="331"/>
            <p14:sldId id="332"/>
            <p14:sldId id="333"/>
            <p14:sldId id="334"/>
            <p14:sldId id="335"/>
          </p14:sldIdLst>
        </p14:section>
        <p14:section name="Untitled Section" id="{2B0C10F3-5148-4019-A20E-7A9479645CB4}">
          <p14:sldIdLst>
            <p14:sldId id="336"/>
            <p14:sldId id="337"/>
            <p14:sldId id="338"/>
            <p14:sldId id="339"/>
            <p14:sldId id="366"/>
            <p14:sldId id="341"/>
            <p14:sldId id="342"/>
            <p14:sldId id="343"/>
            <p14:sldId id="344"/>
            <p14:sldId id="345"/>
            <p14:sldId id="346"/>
            <p14:sldId id="347"/>
            <p14:sldId id="348"/>
            <p14:sldId id="349"/>
            <p14:sldId id="350"/>
            <p14:sldId id="351"/>
            <p14:sldId id="352"/>
            <p14:sldId id="353"/>
            <p14:sldId id="35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34" d="100"/>
          <a:sy n="34" d="100"/>
        </p:scale>
        <p:origin x="1566" y="42"/>
      </p:cViewPr>
      <p:guideLst>
        <p:guide orient="horz" pos="2160"/>
        <p:guide pos="2880"/>
      </p:guideLst>
    </p:cSldViewPr>
  </p:slideViewPr>
  <p:notesTextViewPr>
    <p:cViewPr>
      <p:scale>
        <a:sx n="1" d="1"/>
        <a:sy n="1" d="1"/>
      </p:scale>
      <p:origin x="0" y="0"/>
    </p:cViewPr>
  </p:notesTextViewPr>
  <p:sorterViewPr>
    <p:cViewPr>
      <p:scale>
        <a:sx n="100" d="100"/>
        <a:sy n="100" d="100"/>
      </p:scale>
      <p:origin x="0" y="3072"/>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7.xml"/><Relationship Id="rId21" Type="http://schemas.openxmlformats.org/officeDocument/2006/relationships/slide" Target="slides/slide2.xml"/><Relationship Id="rId42" Type="http://schemas.openxmlformats.org/officeDocument/2006/relationships/slide" Target="slides/slide23.xml"/><Relationship Id="rId47" Type="http://schemas.openxmlformats.org/officeDocument/2006/relationships/slide" Target="slides/slide28.xml"/><Relationship Id="rId63" Type="http://schemas.openxmlformats.org/officeDocument/2006/relationships/slide" Target="slides/slide44.xml"/><Relationship Id="rId68"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9" Type="http://schemas.openxmlformats.org/officeDocument/2006/relationships/slide" Target="slides/slide10.xml"/><Relationship Id="rId11" Type="http://schemas.openxmlformats.org/officeDocument/2006/relationships/slideMaster" Target="slideMasters/slideMaster11.xml"/><Relationship Id="rId24" Type="http://schemas.openxmlformats.org/officeDocument/2006/relationships/slide" Target="slides/slide5.xml"/><Relationship Id="rId32" Type="http://schemas.openxmlformats.org/officeDocument/2006/relationships/slide" Target="slides/slide13.xml"/><Relationship Id="rId37" Type="http://schemas.openxmlformats.org/officeDocument/2006/relationships/slide" Target="slides/slide18.xml"/><Relationship Id="rId40" Type="http://schemas.openxmlformats.org/officeDocument/2006/relationships/slide" Target="slides/slide21.xml"/><Relationship Id="rId45" Type="http://schemas.openxmlformats.org/officeDocument/2006/relationships/slide" Target="slides/slide26.xml"/><Relationship Id="rId53" Type="http://schemas.openxmlformats.org/officeDocument/2006/relationships/slide" Target="slides/slide34.xml"/><Relationship Id="rId58" Type="http://schemas.openxmlformats.org/officeDocument/2006/relationships/slide" Target="slides/slide39.xml"/><Relationship Id="rId66" Type="http://schemas.openxmlformats.org/officeDocument/2006/relationships/slide" Target="slides/slide47.xml"/><Relationship Id="rId74" Type="http://schemas.openxmlformats.org/officeDocument/2006/relationships/customXml" Target="../customXml/item2.xml"/><Relationship Id="rId5" Type="http://schemas.openxmlformats.org/officeDocument/2006/relationships/slideMaster" Target="slideMasters/slideMaster5.xml"/><Relationship Id="rId61" Type="http://schemas.openxmlformats.org/officeDocument/2006/relationships/slide" Target="slides/slide42.xml"/><Relationship Id="rId19" Type="http://schemas.openxmlformats.org/officeDocument/2006/relationships/slideMaster" Target="slideMasters/slideMaster19.xml"/><Relationship Id="rId14" Type="http://schemas.openxmlformats.org/officeDocument/2006/relationships/slideMaster" Target="slideMasters/slideMaster14.xml"/><Relationship Id="rId22" Type="http://schemas.openxmlformats.org/officeDocument/2006/relationships/slide" Target="slides/slide3.xml"/><Relationship Id="rId27" Type="http://schemas.openxmlformats.org/officeDocument/2006/relationships/slide" Target="slides/slide8.xml"/><Relationship Id="rId30" Type="http://schemas.openxmlformats.org/officeDocument/2006/relationships/slide" Target="slides/slide11.xml"/><Relationship Id="rId35" Type="http://schemas.openxmlformats.org/officeDocument/2006/relationships/slide" Target="slides/slide16.xml"/><Relationship Id="rId43" Type="http://schemas.openxmlformats.org/officeDocument/2006/relationships/slide" Target="slides/slide24.xml"/><Relationship Id="rId48" Type="http://schemas.openxmlformats.org/officeDocument/2006/relationships/slide" Target="slides/slide29.xml"/><Relationship Id="rId56" Type="http://schemas.openxmlformats.org/officeDocument/2006/relationships/slide" Target="slides/slide37.xml"/><Relationship Id="rId64" Type="http://schemas.openxmlformats.org/officeDocument/2006/relationships/slide" Target="slides/slide45.xml"/><Relationship Id="rId69" Type="http://schemas.openxmlformats.org/officeDocument/2006/relationships/presProps" Target="presProps.xml"/><Relationship Id="rId8" Type="http://schemas.openxmlformats.org/officeDocument/2006/relationships/slideMaster" Target="slideMasters/slideMaster8.xml"/><Relationship Id="rId51" Type="http://schemas.openxmlformats.org/officeDocument/2006/relationships/slide" Target="slides/slide32.xml"/><Relationship Id="rId72" Type="http://schemas.openxmlformats.org/officeDocument/2006/relationships/tableStyles" Target="tableStyles.xml"/><Relationship Id="rId3" Type="http://schemas.openxmlformats.org/officeDocument/2006/relationships/slideMaster" Target="slideMasters/slideMaster3.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6.xml"/><Relationship Id="rId33" Type="http://schemas.openxmlformats.org/officeDocument/2006/relationships/slide" Target="slides/slide14.xml"/><Relationship Id="rId38" Type="http://schemas.openxmlformats.org/officeDocument/2006/relationships/slide" Target="slides/slide19.xml"/><Relationship Id="rId46" Type="http://schemas.openxmlformats.org/officeDocument/2006/relationships/slide" Target="slides/slide27.xml"/><Relationship Id="rId59" Type="http://schemas.openxmlformats.org/officeDocument/2006/relationships/slide" Target="slides/slide40.xml"/><Relationship Id="rId67" Type="http://schemas.openxmlformats.org/officeDocument/2006/relationships/notesMaster" Target="notesMasters/notesMaster1.xml"/><Relationship Id="rId20" Type="http://schemas.openxmlformats.org/officeDocument/2006/relationships/slide" Target="slides/slide1.xml"/><Relationship Id="rId41" Type="http://schemas.openxmlformats.org/officeDocument/2006/relationships/slide" Target="slides/slide22.xml"/><Relationship Id="rId54" Type="http://schemas.openxmlformats.org/officeDocument/2006/relationships/slide" Target="slides/slide35.xml"/><Relationship Id="rId62" Type="http://schemas.openxmlformats.org/officeDocument/2006/relationships/slide" Target="slides/slide43.xml"/><Relationship Id="rId70" Type="http://schemas.openxmlformats.org/officeDocument/2006/relationships/viewProps" Target="viewProps.xml"/><Relationship Id="rId75" Type="http://schemas.openxmlformats.org/officeDocument/2006/relationships/customXml" Target="../customXml/item3.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Master" Target="slideMasters/slideMaster15.xml"/><Relationship Id="rId23" Type="http://schemas.openxmlformats.org/officeDocument/2006/relationships/slide" Target="slides/slide4.xml"/><Relationship Id="rId28" Type="http://schemas.openxmlformats.org/officeDocument/2006/relationships/slide" Target="slides/slide9.xml"/><Relationship Id="rId36" Type="http://schemas.openxmlformats.org/officeDocument/2006/relationships/slide" Target="slides/slide17.xml"/><Relationship Id="rId49" Type="http://schemas.openxmlformats.org/officeDocument/2006/relationships/slide" Target="slides/slide30.xml"/><Relationship Id="rId57" Type="http://schemas.openxmlformats.org/officeDocument/2006/relationships/slide" Target="slides/slide38.xml"/><Relationship Id="rId10" Type="http://schemas.openxmlformats.org/officeDocument/2006/relationships/slideMaster" Target="slideMasters/slideMaster10.xml"/><Relationship Id="rId31" Type="http://schemas.openxmlformats.org/officeDocument/2006/relationships/slide" Target="slides/slide12.xml"/><Relationship Id="rId44" Type="http://schemas.openxmlformats.org/officeDocument/2006/relationships/slide" Target="slides/slide25.xml"/><Relationship Id="rId52" Type="http://schemas.openxmlformats.org/officeDocument/2006/relationships/slide" Target="slides/slide33.xml"/><Relationship Id="rId60" Type="http://schemas.openxmlformats.org/officeDocument/2006/relationships/slide" Target="slides/slide41.xml"/><Relationship Id="rId65" Type="http://schemas.openxmlformats.org/officeDocument/2006/relationships/slide" Target="slides/slide46.xml"/><Relationship Id="rId73" Type="http://schemas.openxmlformats.org/officeDocument/2006/relationships/customXml" Target="../customXml/item1.xml"/><Relationship Id="rId4" Type="http://schemas.openxmlformats.org/officeDocument/2006/relationships/slideMaster" Target="slideMasters/slideMaster4.xml"/><Relationship Id="rId9" Type="http://schemas.openxmlformats.org/officeDocument/2006/relationships/slideMaster" Target="slideMasters/slideMaster9.xml"/><Relationship Id="rId13" Type="http://schemas.openxmlformats.org/officeDocument/2006/relationships/slideMaster" Target="slideMasters/slideMaster13.xml"/><Relationship Id="rId18" Type="http://schemas.openxmlformats.org/officeDocument/2006/relationships/slideMaster" Target="slideMasters/slideMaster18.xml"/><Relationship Id="rId39" Type="http://schemas.openxmlformats.org/officeDocument/2006/relationships/slide" Target="slides/slide20.xml"/><Relationship Id="rId34" Type="http://schemas.openxmlformats.org/officeDocument/2006/relationships/slide" Target="slides/slide15.xml"/><Relationship Id="rId50" Type="http://schemas.openxmlformats.org/officeDocument/2006/relationships/slide" Target="slides/slide31.xml"/><Relationship Id="rId55" Type="http://schemas.openxmlformats.org/officeDocument/2006/relationships/slide" Target="slides/slide36.xml"/><Relationship Id="rId7" Type="http://schemas.openxmlformats.org/officeDocument/2006/relationships/slideMaster" Target="slideMasters/slideMaster7.xml"/><Relationship Id="rId7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1.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0374" cy="464582"/>
          </a:xfrm>
          <a:prstGeom prst="rect">
            <a:avLst/>
          </a:prstGeom>
        </p:spPr>
        <p:txBody>
          <a:bodyPr vert="horz" lIns="92528" tIns="46264" rIns="92528" bIns="46264" rtlCol="0"/>
          <a:lstStyle>
            <a:lvl1pPr algn="l">
              <a:defRPr sz="1200"/>
            </a:lvl1pPr>
          </a:lstStyle>
          <a:p>
            <a:endParaRPr lang="en-US"/>
          </a:p>
        </p:txBody>
      </p:sp>
      <p:sp>
        <p:nvSpPr>
          <p:cNvPr id="3" name="Date Placeholder 2"/>
          <p:cNvSpPr>
            <a:spLocks noGrp="1"/>
          </p:cNvSpPr>
          <p:nvPr>
            <p:ph type="dt" sz="quarter" idx="1"/>
          </p:nvPr>
        </p:nvSpPr>
        <p:spPr>
          <a:xfrm>
            <a:off x="3908892" y="0"/>
            <a:ext cx="2990374" cy="464582"/>
          </a:xfrm>
          <a:prstGeom prst="rect">
            <a:avLst/>
          </a:prstGeom>
        </p:spPr>
        <p:txBody>
          <a:bodyPr vert="horz" lIns="92528" tIns="46264" rIns="92528" bIns="46264" rtlCol="0"/>
          <a:lstStyle>
            <a:lvl1pPr algn="r">
              <a:defRPr sz="1200"/>
            </a:lvl1pPr>
          </a:lstStyle>
          <a:p>
            <a:fld id="{7D3D910C-824A-43FA-B2F9-23669EE7B681}" type="datetimeFigureOut">
              <a:rPr lang="en-US" smtClean="0"/>
              <a:pPr/>
              <a:t>6/17/2015</a:t>
            </a:fld>
            <a:endParaRPr lang="en-US"/>
          </a:p>
        </p:txBody>
      </p:sp>
      <p:sp>
        <p:nvSpPr>
          <p:cNvPr id="4" name="Footer Placeholder 3"/>
          <p:cNvSpPr>
            <a:spLocks noGrp="1"/>
          </p:cNvSpPr>
          <p:nvPr>
            <p:ph type="ftr" sz="quarter" idx="2"/>
          </p:nvPr>
        </p:nvSpPr>
        <p:spPr>
          <a:xfrm>
            <a:off x="0" y="8825443"/>
            <a:ext cx="2990374" cy="464582"/>
          </a:xfrm>
          <a:prstGeom prst="rect">
            <a:avLst/>
          </a:prstGeom>
        </p:spPr>
        <p:txBody>
          <a:bodyPr vert="horz" lIns="92528" tIns="46264" rIns="92528" bIns="46264" rtlCol="0" anchor="b"/>
          <a:lstStyle>
            <a:lvl1pPr algn="l">
              <a:defRPr sz="1200"/>
            </a:lvl1pPr>
          </a:lstStyle>
          <a:p>
            <a:endParaRPr lang="en-US"/>
          </a:p>
        </p:txBody>
      </p:sp>
      <p:sp>
        <p:nvSpPr>
          <p:cNvPr id="5" name="Slide Number Placeholder 4"/>
          <p:cNvSpPr>
            <a:spLocks noGrp="1"/>
          </p:cNvSpPr>
          <p:nvPr>
            <p:ph type="sldNum" sz="quarter" idx="3"/>
          </p:nvPr>
        </p:nvSpPr>
        <p:spPr>
          <a:xfrm>
            <a:off x="3908892" y="8825443"/>
            <a:ext cx="2990374" cy="464582"/>
          </a:xfrm>
          <a:prstGeom prst="rect">
            <a:avLst/>
          </a:prstGeom>
        </p:spPr>
        <p:txBody>
          <a:bodyPr vert="horz" lIns="92528" tIns="46264" rIns="92528" bIns="46264" rtlCol="0" anchor="b"/>
          <a:lstStyle>
            <a:lvl1pPr algn="r">
              <a:defRPr sz="1200"/>
            </a:lvl1pPr>
          </a:lstStyle>
          <a:p>
            <a:fld id="{18D0EAFD-D246-485D-A074-7AAC2B184EFD}" type="slidenum">
              <a:rPr lang="en-US" smtClean="0"/>
              <a:pPr/>
              <a:t>‹#›</a:t>
            </a:fld>
            <a:endParaRPr lang="en-US"/>
          </a:p>
        </p:txBody>
      </p:sp>
    </p:spTree>
    <p:extLst>
      <p:ext uri="{BB962C8B-B14F-4D97-AF65-F5344CB8AC3E}">
        <p14:creationId xmlns:p14="http://schemas.microsoft.com/office/powerpoint/2010/main" val="3626521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0.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90374" cy="464582"/>
          </a:xfrm>
          <a:prstGeom prst="rect">
            <a:avLst/>
          </a:prstGeom>
        </p:spPr>
        <p:txBody>
          <a:bodyPr vert="horz" lIns="92528" tIns="46264" rIns="92528" bIns="46264" rtlCol="0"/>
          <a:lstStyle>
            <a:lvl1pPr algn="l">
              <a:defRPr sz="1200"/>
            </a:lvl1pPr>
          </a:lstStyle>
          <a:p>
            <a:endParaRPr lang="en-US"/>
          </a:p>
        </p:txBody>
      </p:sp>
      <p:sp>
        <p:nvSpPr>
          <p:cNvPr id="3" name="Date Placeholder 2"/>
          <p:cNvSpPr>
            <a:spLocks noGrp="1"/>
          </p:cNvSpPr>
          <p:nvPr>
            <p:ph type="dt" idx="1"/>
          </p:nvPr>
        </p:nvSpPr>
        <p:spPr>
          <a:xfrm>
            <a:off x="3908892" y="0"/>
            <a:ext cx="2990374" cy="464582"/>
          </a:xfrm>
          <a:prstGeom prst="rect">
            <a:avLst/>
          </a:prstGeom>
        </p:spPr>
        <p:txBody>
          <a:bodyPr vert="horz" lIns="92528" tIns="46264" rIns="92528" bIns="46264" rtlCol="0"/>
          <a:lstStyle>
            <a:lvl1pPr algn="r">
              <a:defRPr sz="1200"/>
            </a:lvl1pPr>
          </a:lstStyle>
          <a:p>
            <a:fld id="{08BD2128-DE0E-46A9-B016-E9AAF3BC9732}" type="datetimeFigureOut">
              <a:rPr lang="en-US" smtClean="0"/>
              <a:pPr/>
              <a:t>6/17/2015</a:t>
            </a:fld>
            <a:endParaRPr lang="en-US"/>
          </a:p>
        </p:txBody>
      </p:sp>
      <p:sp>
        <p:nvSpPr>
          <p:cNvPr id="4" name="Slide Image Placeholder 3"/>
          <p:cNvSpPr>
            <a:spLocks noGrp="1" noRot="1" noChangeAspect="1"/>
          </p:cNvSpPr>
          <p:nvPr>
            <p:ph type="sldImg" idx="2"/>
          </p:nvPr>
        </p:nvSpPr>
        <p:spPr>
          <a:xfrm>
            <a:off x="1128713" y="696913"/>
            <a:ext cx="4645025" cy="3484562"/>
          </a:xfrm>
          <a:prstGeom prst="rect">
            <a:avLst/>
          </a:prstGeom>
          <a:noFill/>
          <a:ln w="12700">
            <a:solidFill>
              <a:prstClr val="black"/>
            </a:solidFill>
          </a:ln>
        </p:spPr>
        <p:txBody>
          <a:bodyPr vert="horz" lIns="92528" tIns="46264" rIns="92528" bIns="46264" rtlCol="0" anchor="ctr"/>
          <a:lstStyle/>
          <a:p>
            <a:endParaRPr lang="en-US"/>
          </a:p>
        </p:txBody>
      </p:sp>
      <p:sp>
        <p:nvSpPr>
          <p:cNvPr id="5" name="Notes Placeholder 4"/>
          <p:cNvSpPr>
            <a:spLocks noGrp="1"/>
          </p:cNvSpPr>
          <p:nvPr>
            <p:ph type="body" sz="quarter" idx="3"/>
          </p:nvPr>
        </p:nvSpPr>
        <p:spPr>
          <a:xfrm>
            <a:off x="690087" y="4413528"/>
            <a:ext cx="5520690" cy="4181237"/>
          </a:xfrm>
          <a:prstGeom prst="rect">
            <a:avLst/>
          </a:prstGeom>
        </p:spPr>
        <p:txBody>
          <a:bodyPr vert="horz" lIns="92528" tIns="46264" rIns="92528" bIns="4626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5443"/>
            <a:ext cx="2990374" cy="464582"/>
          </a:xfrm>
          <a:prstGeom prst="rect">
            <a:avLst/>
          </a:prstGeom>
        </p:spPr>
        <p:txBody>
          <a:bodyPr vert="horz" lIns="92528" tIns="46264" rIns="92528" bIns="46264" rtlCol="0" anchor="b"/>
          <a:lstStyle>
            <a:lvl1pPr algn="l">
              <a:defRPr sz="1200"/>
            </a:lvl1pPr>
          </a:lstStyle>
          <a:p>
            <a:endParaRPr lang="en-US"/>
          </a:p>
        </p:txBody>
      </p:sp>
      <p:sp>
        <p:nvSpPr>
          <p:cNvPr id="7" name="Slide Number Placeholder 6"/>
          <p:cNvSpPr>
            <a:spLocks noGrp="1"/>
          </p:cNvSpPr>
          <p:nvPr>
            <p:ph type="sldNum" sz="quarter" idx="5"/>
          </p:nvPr>
        </p:nvSpPr>
        <p:spPr>
          <a:xfrm>
            <a:off x="3908892" y="8825443"/>
            <a:ext cx="2990374" cy="464582"/>
          </a:xfrm>
          <a:prstGeom prst="rect">
            <a:avLst/>
          </a:prstGeom>
        </p:spPr>
        <p:txBody>
          <a:bodyPr vert="horz" lIns="92528" tIns="46264" rIns="92528" bIns="46264" rtlCol="0" anchor="b"/>
          <a:lstStyle>
            <a:lvl1pPr algn="r">
              <a:defRPr sz="1200"/>
            </a:lvl1pPr>
          </a:lstStyle>
          <a:p>
            <a:fld id="{41B5DE96-EE7E-41CF-B499-F796D3ED1F64}" type="slidenum">
              <a:rPr lang="en-US" smtClean="0"/>
              <a:pPr/>
              <a:t>‹#›</a:t>
            </a:fld>
            <a:endParaRPr lang="en-US"/>
          </a:p>
        </p:txBody>
      </p:sp>
    </p:spTree>
    <p:extLst>
      <p:ext uri="{BB962C8B-B14F-4D97-AF65-F5344CB8AC3E}">
        <p14:creationId xmlns:p14="http://schemas.microsoft.com/office/powerpoint/2010/main" val="22123396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2</a:t>
            </a:fld>
            <a:endParaRPr lang="en-US"/>
          </a:p>
        </p:txBody>
      </p:sp>
    </p:spTree>
    <p:extLst>
      <p:ext uri="{BB962C8B-B14F-4D97-AF65-F5344CB8AC3E}">
        <p14:creationId xmlns:p14="http://schemas.microsoft.com/office/powerpoint/2010/main" val="73205796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smtClean="0">
              <a:latin typeface="Avenir"/>
              <a:ea typeface="Avenir"/>
              <a:cs typeface="Avenir"/>
            </a:endParaRPr>
          </a:p>
        </p:txBody>
      </p:sp>
    </p:spTree>
    <p:extLst>
      <p:ext uri="{BB962C8B-B14F-4D97-AF65-F5344CB8AC3E}">
        <p14:creationId xmlns:p14="http://schemas.microsoft.com/office/powerpoint/2010/main" val="24584704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smtClean="0">
              <a:latin typeface="Avenir"/>
              <a:ea typeface="Avenir"/>
              <a:cs typeface="Avenir"/>
            </a:endParaRPr>
          </a:p>
        </p:txBody>
      </p:sp>
    </p:spTree>
    <p:extLst>
      <p:ext uri="{BB962C8B-B14F-4D97-AF65-F5344CB8AC3E}">
        <p14:creationId xmlns:p14="http://schemas.microsoft.com/office/powerpoint/2010/main" val="11050389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4662293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57027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729579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26619070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591794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6908599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302161462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8721441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3</a:t>
            </a:fld>
            <a:endParaRPr lang="en-US"/>
          </a:p>
        </p:txBody>
      </p:sp>
    </p:spTree>
    <p:extLst>
      <p:ext uri="{BB962C8B-B14F-4D97-AF65-F5344CB8AC3E}">
        <p14:creationId xmlns:p14="http://schemas.microsoft.com/office/powerpoint/2010/main" val="73205796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285579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5865430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891589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4</a:t>
            </a:fld>
            <a:endParaRPr lang="en-US"/>
          </a:p>
        </p:txBody>
      </p:sp>
    </p:spTree>
    <p:extLst>
      <p:ext uri="{BB962C8B-B14F-4D97-AF65-F5344CB8AC3E}">
        <p14:creationId xmlns:p14="http://schemas.microsoft.com/office/powerpoint/2010/main" val="7320579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5</a:t>
            </a:fld>
            <a:endParaRPr lang="en-US"/>
          </a:p>
        </p:txBody>
      </p:sp>
    </p:spTree>
    <p:extLst>
      <p:ext uri="{BB962C8B-B14F-4D97-AF65-F5344CB8AC3E}">
        <p14:creationId xmlns:p14="http://schemas.microsoft.com/office/powerpoint/2010/main" val="732057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6</a:t>
            </a:fld>
            <a:endParaRPr lang="en-US"/>
          </a:p>
        </p:txBody>
      </p:sp>
    </p:spTree>
    <p:extLst>
      <p:ext uri="{BB962C8B-B14F-4D97-AF65-F5344CB8AC3E}">
        <p14:creationId xmlns:p14="http://schemas.microsoft.com/office/powerpoint/2010/main" val="7320579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257B995-136A-4A15-87A5-26420C3C1021}" type="slidenum">
              <a:rPr lang="en-US" smtClean="0"/>
              <a:pPr/>
              <a:t>7</a:t>
            </a:fld>
            <a:endParaRPr lang="en-US"/>
          </a:p>
        </p:txBody>
      </p:sp>
    </p:spTree>
    <p:extLst>
      <p:ext uri="{BB962C8B-B14F-4D97-AF65-F5344CB8AC3E}">
        <p14:creationId xmlns:p14="http://schemas.microsoft.com/office/powerpoint/2010/main" val="7320579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3036710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3723712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ltLang="en-US" dirty="0" smtClean="0">
              <a:latin typeface="Avenir"/>
              <a:ea typeface="Avenir"/>
              <a:cs typeface="Avenir"/>
            </a:endParaRPr>
          </a:p>
        </p:txBody>
      </p:sp>
    </p:spTree>
    <p:extLst>
      <p:ext uri="{BB962C8B-B14F-4D97-AF65-F5344CB8AC3E}">
        <p14:creationId xmlns:p14="http://schemas.microsoft.com/office/powerpoint/2010/main" val="2608801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7.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9.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4E002410-C6EE-443B-AC94-E405606A4038}" type="datetime1">
              <a:rPr lang="en-US" smtClean="0"/>
              <a:pPr/>
              <a:t>6/17/2015</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59287B15-B748-4F30-9EB8-6CEE655F221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FDE496A-766A-4572-BA8F-4074A8630005}" type="datetime1">
              <a:rPr lang="en-US" smtClean="0"/>
              <a:pPr/>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9287B15-B748-4F30-9EB8-6CEE655F221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20FEADC6-D51F-4E56-9F1F-8EB76113D319}" type="datetime1">
              <a:rPr lang="en-US" smtClean="0"/>
              <a:pPr/>
              <a:t>6/17/2015</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59287B15-B748-4F30-9EB8-6CEE655F2212}"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rebuchet-Gray Title Slide">
    <p:spTree>
      <p:nvGrpSpPr>
        <p:cNvPr id="1" name=""/>
        <p:cNvGrpSpPr/>
        <p:nvPr/>
      </p:nvGrpSpPr>
      <p:grpSpPr>
        <a:xfrm>
          <a:off x="0" y="0"/>
          <a:ext cx="0" cy="0"/>
          <a:chOff x="0" y="0"/>
          <a:chExt cx="0" cy="0"/>
        </a:xfrm>
      </p:grpSpPr>
      <p:sp>
        <p:nvSpPr>
          <p:cNvPr id="4" name="Title Placeholder"/>
          <p:cNvSpPr>
            <a:spLocks noGrp="1"/>
          </p:cNvSpPr>
          <p:nvPr>
            <p:ph type="title" hasCustomPrompt="1"/>
          </p:nvPr>
        </p:nvSpPr>
        <p:spPr bwMode="auto">
          <a:xfrm>
            <a:off x="446485" y="1660922"/>
            <a:ext cx="8251031" cy="1626319"/>
          </a:xfrm>
          <a:prstGeom prst="rect">
            <a:avLst/>
          </a:prstGeom>
          <a:noFill/>
          <a:ln w="3175">
            <a:noFill/>
            <a:miter lim="0"/>
            <a:headEnd/>
            <a:tailEnd/>
          </a:ln>
        </p:spPr>
        <p:txBody>
          <a:bodyPr vert="horz" wrap="square" lIns="0" tIns="0" rIns="0" bIns="0" numCol="1" anchor="b" anchorCtr="0" compatLnSpc="1">
            <a:prstTxWarp prst="textNoShape">
              <a:avLst/>
            </a:prstTxWarp>
          </a:bodyPr>
          <a:lstStyle>
            <a:lvl1pPr>
              <a:defRPr/>
            </a:lvl1pPr>
          </a:lstStyle>
          <a:p>
            <a:pPr lvl="0"/>
            <a:r>
              <a:rPr lang="en-US" dirty="0" smtClean="0">
                <a:sym typeface="Trebuchet MS" pitchFamily="-100" charset="0"/>
              </a:rPr>
              <a:t>Your Presentation Title</a:t>
            </a:r>
            <a:endParaRPr lang="en-US" dirty="0">
              <a:sym typeface="Trebuchet MS" pitchFamily="-100" charset="0"/>
            </a:endParaRPr>
          </a:p>
        </p:txBody>
      </p:sp>
      <p:sp>
        <p:nvSpPr>
          <p:cNvPr id="8" name="Text Placeholder 7"/>
          <p:cNvSpPr>
            <a:spLocks noGrp="1"/>
          </p:cNvSpPr>
          <p:nvPr>
            <p:ph type="body" sz="quarter" idx="10" hasCustomPrompt="1"/>
          </p:nvPr>
        </p:nvSpPr>
        <p:spPr>
          <a:xfrm>
            <a:off x="1141929" y="3643312"/>
            <a:ext cx="6860143" cy="816531"/>
          </a:xfrm>
          <a:prstGeom prst="rect">
            <a:avLst/>
          </a:prstGeom>
        </p:spPr>
        <p:txBody>
          <a:bodyPr anchor="ctr"/>
          <a:lstStyle>
            <a:lvl1pPr algn="ctr">
              <a:defRPr baseline="0">
                <a:solidFill>
                  <a:schemeClr val="bg1"/>
                </a:solidFill>
              </a:defRPr>
            </a:lvl1pPr>
            <a:lvl2pPr algn="r">
              <a:defRPr baseline="0">
                <a:solidFill>
                  <a:schemeClr val="bg1"/>
                </a:solidFill>
              </a:defRPr>
            </a:lvl2pPr>
          </a:lstStyle>
          <a:p>
            <a:pPr lvl="0"/>
            <a:r>
              <a:rPr lang="en-US" dirty="0" smtClean="0"/>
              <a:t>The subtitle</a:t>
            </a:r>
            <a:endParaRPr lang="en-US" dirty="0"/>
          </a:p>
        </p:txBody>
      </p:sp>
      <p:sp>
        <p:nvSpPr>
          <p:cNvPr id="3" name="Text Placeholder 2"/>
          <p:cNvSpPr>
            <a:spLocks noGrp="1"/>
          </p:cNvSpPr>
          <p:nvPr>
            <p:ph type="body" sz="quarter" idx="11" hasCustomPrompt="1"/>
          </p:nvPr>
        </p:nvSpPr>
        <p:spPr>
          <a:xfrm>
            <a:off x="3232547" y="4815915"/>
            <a:ext cx="4769525" cy="411480"/>
          </a:xfrm>
          <a:prstGeom prst="rect">
            <a:avLst/>
          </a:prstGeom>
        </p:spPr>
        <p:txBody>
          <a:bodyPr anchor="ctr"/>
          <a:lstStyle>
            <a:lvl1pPr marL="0" algn="r">
              <a:spcBef>
                <a:spcPts val="0"/>
              </a:spcBef>
              <a:defRPr sz="1687" b="1" baseline="0">
                <a:solidFill>
                  <a:schemeClr val="bg1"/>
                </a:solidFill>
              </a:defRPr>
            </a:lvl1pPr>
          </a:lstStyle>
          <a:p>
            <a:pPr lvl="0"/>
            <a:r>
              <a:rPr lang="en-US" dirty="0" smtClean="0"/>
              <a:t>Presented by: Name of Presenter</a:t>
            </a:r>
          </a:p>
        </p:txBody>
      </p:sp>
      <p:sp>
        <p:nvSpPr>
          <p:cNvPr id="7" name="Date Placeholder 6"/>
          <p:cNvSpPr>
            <a:spLocks noGrp="1"/>
          </p:cNvSpPr>
          <p:nvPr>
            <p:ph type="dt" sz="half" idx="14"/>
          </p:nvPr>
        </p:nvSpPr>
        <p:spPr>
          <a:xfrm>
            <a:off x="5944895" y="5259229"/>
            <a:ext cx="2057176" cy="365001"/>
          </a:xfrm>
        </p:spPr>
        <p:txBody>
          <a:bodyPr/>
          <a:lstStyle/>
          <a:p>
            <a:fld id="{F266A2F6-10A3-4D87-8EA4-56158665A17A}" type="datetime7">
              <a:rPr lang="en-US" smtClean="0">
                <a:solidFill>
                  <a:srgbClr val="FFFFFF"/>
                </a:solidFill>
              </a:rPr>
              <a:pPr/>
              <a:t>Jun-15</a:t>
            </a:fld>
            <a:endParaRPr lang="en-US" dirty="0">
              <a:solidFill>
                <a:srgbClr val="FFFFFF"/>
              </a:solidFill>
            </a:endParaRPr>
          </a:p>
        </p:txBody>
      </p:sp>
      <p:sp>
        <p:nvSpPr>
          <p:cNvPr id="2" name="Slide Number Placeholder 1"/>
          <p:cNvSpPr>
            <a:spLocks noGrp="1"/>
          </p:cNvSpPr>
          <p:nvPr>
            <p:ph type="sldNum" sz="quarter" idx="12"/>
          </p:nvPr>
        </p:nvSpPr>
        <p:spPr/>
        <p:txBody>
          <a:bodyPr/>
          <a:lstStyle/>
          <a:p>
            <a:fld id="{88E71DEA-C72C-42CF-90F7-E467E0733BC8}" type="slidenum">
              <a:rPr lang="en-US" smtClean="0">
                <a:solidFill>
                  <a:srgbClr val="4F5858"/>
                </a:solidFill>
              </a:rPr>
              <a:pPr/>
              <a:t>‹#›</a:t>
            </a:fld>
            <a:endParaRPr lang="en-US" dirty="0">
              <a:solidFill>
                <a:srgbClr val="4F5858"/>
              </a:solidFill>
            </a:endParaRPr>
          </a:p>
        </p:txBody>
      </p:sp>
    </p:spTree>
    <p:extLst>
      <p:ext uri="{BB962C8B-B14F-4D97-AF65-F5344CB8AC3E}">
        <p14:creationId xmlns:p14="http://schemas.microsoft.com/office/powerpoint/2010/main" val="1906647529"/>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8"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a:prstGeom prst="rect">
            <a:avLst/>
          </a:prstGeom>
        </p:spPr>
        <p:txBody>
          <a:bodyPr lIns="130046" tIns="65023" rIns="130046" bIns="65023" anchor="b"/>
          <a:lstStyle>
            <a:lvl1pPr marL="0" indent="0">
              <a:buNone/>
              <a:defRPr sz="1969">
                <a:solidFill>
                  <a:schemeClr val="tx1">
                    <a:tint val="75000"/>
                  </a:schemeClr>
                </a:solidFill>
              </a:defRPr>
            </a:lvl1pPr>
            <a:lvl2pPr marL="457177" indent="0">
              <a:buNone/>
              <a:defRPr sz="1828">
                <a:solidFill>
                  <a:schemeClr val="tx1">
                    <a:tint val="75000"/>
                  </a:schemeClr>
                </a:solidFill>
              </a:defRPr>
            </a:lvl2pPr>
            <a:lvl3pPr marL="914353" indent="0">
              <a:buNone/>
              <a:defRPr sz="1617">
                <a:solidFill>
                  <a:schemeClr val="tx1">
                    <a:tint val="75000"/>
                  </a:schemeClr>
                </a:solidFill>
              </a:defRPr>
            </a:lvl3pPr>
            <a:lvl4pPr marL="1371530" indent="0">
              <a:buNone/>
              <a:defRPr sz="1406">
                <a:solidFill>
                  <a:schemeClr val="tx1">
                    <a:tint val="75000"/>
                  </a:schemeClr>
                </a:solidFill>
              </a:defRPr>
            </a:lvl4pPr>
            <a:lvl5pPr marL="1828706" indent="0">
              <a:buNone/>
              <a:defRPr sz="1406">
                <a:solidFill>
                  <a:schemeClr val="tx1">
                    <a:tint val="75000"/>
                  </a:schemeClr>
                </a:solidFill>
              </a:defRPr>
            </a:lvl5pPr>
            <a:lvl6pPr marL="2285883" indent="0">
              <a:buNone/>
              <a:defRPr sz="1406">
                <a:solidFill>
                  <a:schemeClr val="tx1">
                    <a:tint val="75000"/>
                  </a:schemeClr>
                </a:solidFill>
              </a:defRPr>
            </a:lvl6pPr>
            <a:lvl7pPr marL="2743060" indent="0">
              <a:buNone/>
              <a:defRPr sz="1406">
                <a:solidFill>
                  <a:schemeClr val="tx1">
                    <a:tint val="75000"/>
                  </a:schemeClr>
                </a:solidFill>
              </a:defRPr>
            </a:lvl7pPr>
            <a:lvl8pPr marL="3200236" indent="0">
              <a:buNone/>
              <a:defRPr sz="1406">
                <a:solidFill>
                  <a:schemeClr val="tx1">
                    <a:tint val="75000"/>
                  </a:schemeClr>
                </a:solidFill>
              </a:defRPr>
            </a:lvl8pPr>
            <a:lvl9pPr marL="3657413" indent="0">
              <a:buNone/>
              <a:defRPr sz="1406">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C5CE7EB-DF59-40F7-84C5-18DAE2EA4978}" type="datetime1">
              <a:rPr lang="en-US">
                <a:solidFill>
                  <a:srgbClr val="FFFFFF"/>
                </a:solidFill>
              </a:rPr>
              <a:pPr>
                <a:defRPr/>
              </a:pPr>
              <a:t>6/17/2015</a:t>
            </a:fld>
            <a:endParaRPr lang="en-US" dirty="0">
              <a:solidFill>
                <a:srgbClr val="FFFFFF"/>
              </a:solidFill>
            </a:endParaRPr>
          </a:p>
        </p:txBody>
      </p:sp>
      <p:sp>
        <p:nvSpPr>
          <p:cNvPr id="5" name="Footer Placeholder 4"/>
          <p:cNvSpPr>
            <a:spLocks noGrp="1"/>
          </p:cNvSpPr>
          <p:nvPr>
            <p:ph type="ftr" sz="quarter" idx="11"/>
          </p:nvPr>
        </p:nvSpPr>
        <p:spPr>
          <a:xfrm>
            <a:off x="3124275" y="6356821"/>
            <a:ext cx="2895451" cy="365001"/>
          </a:xfrm>
          <a:prstGeom prst="rect">
            <a:avLst/>
          </a:prstGeom>
        </p:spPr>
        <p:txBody>
          <a:bodyPr lIns="130046" tIns="65023" rIns="130046" bIns="65023"/>
          <a:lstStyle>
            <a:lvl1pPr eaLnBrk="1" hangingPunct="0">
              <a:defRPr>
                <a:latin typeface="Trebuchet MS" pitchFamily="-100" charset="0"/>
                <a:ea typeface="Trebuchet MS" pitchFamily="-100" charset="0"/>
                <a:cs typeface="Trebuchet MS" pitchFamily="-100" charset="0"/>
                <a:sym typeface="Trebuchet MS" pitchFamily="-100" charset="0"/>
              </a:defRPr>
            </a:lvl1pPr>
          </a:lstStyle>
          <a:p>
            <a:pPr defTabSz="410751" fontAlgn="base">
              <a:spcBef>
                <a:spcPct val="0"/>
              </a:spcBef>
              <a:spcAft>
                <a:spcPct val="0"/>
              </a:spcAft>
              <a:defRPr/>
            </a:pPr>
            <a:endParaRPr lang="en-US" dirty="0">
              <a:solidFill>
                <a:srgbClr val="5C6670"/>
              </a:solidFill>
            </a:endParaRPr>
          </a:p>
        </p:txBody>
      </p:sp>
      <p:sp>
        <p:nvSpPr>
          <p:cNvPr id="6" name="Slide Number Placeholder 5"/>
          <p:cNvSpPr>
            <a:spLocks noGrp="1"/>
          </p:cNvSpPr>
          <p:nvPr>
            <p:ph type="sldNum" sz="quarter" idx="12"/>
          </p:nvPr>
        </p:nvSpPr>
        <p:spPr/>
        <p:txBody>
          <a:bodyPr/>
          <a:lstStyle>
            <a:lvl1pPr>
              <a:defRPr/>
            </a:lvl1pPr>
          </a:lstStyle>
          <a:p>
            <a:pPr>
              <a:defRPr/>
            </a:pPr>
            <a:fld id="{DD7FE0A4-C472-43E8-AC77-698D3A2DF834}" type="slidenum">
              <a:rPr lang="en-US" altLang="en-US">
                <a:solidFill>
                  <a:srgbClr val="4F5858"/>
                </a:solidFill>
              </a:rPr>
              <a:pPr>
                <a:defRPr/>
              </a:pPr>
              <a:t>‹#›</a:t>
            </a:fld>
            <a:endParaRPr lang="en-US" altLang="en-US" dirty="0">
              <a:solidFill>
                <a:srgbClr val="4F5858"/>
              </a:solidFill>
            </a:endParaRPr>
          </a:p>
        </p:txBody>
      </p:sp>
    </p:spTree>
    <p:extLst>
      <p:ext uri="{BB962C8B-B14F-4D97-AF65-F5344CB8AC3E}">
        <p14:creationId xmlns:p14="http://schemas.microsoft.com/office/powerpoint/2010/main" val="4484184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Trebuchet-White Conten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428" y="642937"/>
            <a:ext cx="7887146" cy="813039"/>
          </a:xfrm>
          <a:prstGeom prst="rect">
            <a:avLst/>
          </a:prstGeom>
        </p:spPr>
        <p:txBody>
          <a:bodyPr anchor="ctr"/>
          <a:lstStyle>
            <a:lvl1pPr algn="ctr">
              <a:defRPr sz="4219">
                <a:solidFill>
                  <a:schemeClr val="tx1"/>
                </a:solidFill>
              </a:defRPr>
            </a:lvl1pPr>
          </a:lstStyle>
          <a:p>
            <a:r>
              <a:rPr lang="en-US" dirty="0" smtClean="0"/>
              <a:t>Click to edit Slide title</a:t>
            </a:r>
            <a:endParaRPr lang="en-US" dirty="0"/>
          </a:p>
        </p:txBody>
      </p:sp>
      <p:sp>
        <p:nvSpPr>
          <p:cNvPr id="4" name="Content Placeholder 3"/>
          <p:cNvSpPr>
            <a:spLocks noGrp="1"/>
          </p:cNvSpPr>
          <p:nvPr>
            <p:ph sz="quarter" idx="10" hasCustomPrompt="1"/>
          </p:nvPr>
        </p:nvSpPr>
        <p:spPr>
          <a:xfrm>
            <a:off x="628428" y="1714500"/>
            <a:ext cx="7887146" cy="4234815"/>
          </a:xfrm>
          <a:prstGeom prst="rect">
            <a:avLst/>
          </a:prstGeom>
        </p:spPr>
        <p:txBody>
          <a:bodyPr/>
          <a:lstStyle>
            <a:lvl1pPr marL="241093" indent="-241093">
              <a:spcBef>
                <a:spcPts val="540"/>
              </a:spcBef>
              <a:buFont typeface="Arial" panose="020B0604020202020204" pitchFamily="34" charset="0"/>
              <a:buChar char="•"/>
              <a:defRPr sz="2531" baseline="0">
                <a:solidFill>
                  <a:schemeClr val="tx1"/>
                </a:solidFill>
              </a:defRPr>
            </a:lvl1pPr>
            <a:lvl2pPr marL="562550" indent="-241093">
              <a:spcBef>
                <a:spcPts val="540"/>
              </a:spcBef>
              <a:buSzPct val="75000"/>
              <a:buFont typeface="Wingdings" panose="05000000000000000000" pitchFamily="2" charset="2"/>
              <a:buChar char="Ø"/>
              <a:defRPr sz="2250" baseline="0">
                <a:solidFill>
                  <a:schemeClr val="tx1"/>
                </a:solidFill>
              </a:defRPr>
            </a:lvl2pPr>
            <a:lvl3pPr marL="843825" indent="-200911">
              <a:spcBef>
                <a:spcPts val="540"/>
              </a:spcBef>
              <a:buSzPct val="75000"/>
              <a:buFont typeface="Wingdings" panose="05000000000000000000" pitchFamily="2" charset="2"/>
              <a:buChar char="§"/>
              <a:defRPr sz="1969">
                <a:solidFill>
                  <a:schemeClr val="tx1"/>
                </a:solidFill>
              </a:defRPr>
            </a:lvl3pPr>
            <a:lvl4pPr marL="1041388" indent="-154032">
              <a:spcBef>
                <a:spcPts val="540"/>
              </a:spcBef>
              <a:buFont typeface="Arial" panose="020B0604020202020204" pitchFamily="34" charset="0"/>
              <a:buChar char="•"/>
              <a:defRPr sz="1687">
                <a:solidFill>
                  <a:schemeClr val="tx1"/>
                </a:solidFill>
              </a:defRPr>
            </a:lvl4pPr>
            <a:lvl5pPr marL="964372" indent="-321457">
              <a:spcBef>
                <a:spcPts val="540"/>
              </a:spcBef>
              <a:buFont typeface="Arial" panose="020B0604020202020204" pitchFamily="34" charset="0"/>
              <a:buChar char="•"/>
              <a:defRPr sz="1406"/>
            </a:lvl5pPr>
          </a:lstStyle>
          <a:p>
            <a:pPr lvl="0"/>
            <a:r>
              <a:rPr lang="en-US" dirty="0" smtClean="0"/>
              <a:t>Use bullet points sparingly</a:t>
            </a:r>
          </a:p>
          <a:p>
            <a:pPr lvl="1"/>
            <a:r>
              <a:rPr lang="en-US" dirty="0" smtClean="0"/>
              <a:t>Try to keep it at 3 – 5 per slide</a:t>
            </a:r>
          </a:p>
          <a:p>
            <a:pPr lvl="0"/>
            <a:r>
              <a:rPr lang="en-US" dirty="0" smtClean="0"/>
              <a:t>Only represent key ideas</a:t>
            </a:r>
          </a:p>
          <a:p>
            <a:pPr lvl="0"/>
            <a:r>
              <a:rPr lang="en-US" dirty="0" smtClean="0"/>
              <a:t>Examine your font size</a:t>
            </a:r>
          </a:p>
          <a:p>
            <a:pPr lvl="1"/>
            <a:r>
              <a:rPr lang="en-US" dirty="0" smtClean="0"/>
              <a:t>Don’t go below 20 </a:t>
            </a:r>
          </a:p>
          <a:p>
            <a:pPr lvl="0"/>
            <a:r>
              <a:rPr lang="en-US" dirty="0" smtClean="0"/>
              <a:t>Only add images/other media if relevant</a:t>
            </a:r>
          </a:p>
          <a:p>
            <a:pPr lvl="1"/>
            <a:r>
              <a:rPr lang="en-US" dirty="0" smtClean="0"/>
              <a:t>Second level</a:t>
            </a:r>
          </a:p>
          <a:p>
            <a:pPr lvl="2"/>
            <a:r>
              <a:rPr lang="en-US" dirty="0" smtClean="0"/>
              <a:t>Third level</a:t>
            </a:r>
          </a:p>
          <a:p>
            <a:pPr lvl="3"/>
            <a:r>
              <a:rPr lang="en-US" dirty="0" smtClean="0"/>
              <a:t>Fourth level (if you MUST)</a:t>
            </a:r>
          </a:p>
        </p:txBody>
      </p:sp>
      <p:sp>
        <p:nvSpPr>
          <p:cNvPr id="3" name="Slide Number Placeholder 2"/>
          <p:cNvSpPr>
            <a:spLocks noGrp="1"/>
          </p:cNvSpPr>
          <p:nvPr>
            <p:ph type="sldNum" sz="quarter" idx="11"/>
          </p:nvPr>
        </p:nvSpPr>
        <p:spPr/>
        <p:txBody>
          <a:bodyPr/>
          <a:lstStyle/>
          <a:p>
            <a:fld id="{7CD4B2A3-DF06-4EAB-85AB-0641A4D150A0}"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755724808"/>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Trebuchet-White Conten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428" y="642937"/>
            <a:ext cx="7887146" cy="813039"/>
          </a:xfrm>
          <a:prstGeom prst="rect">
            <a:avLst/>
          </a:prstGeom>
        </p:spPr>
        <p:txBody>
          <a:bodyPr anchor="ctr"/>
          <a:lstStyle>
            <a:lvl1pPr algn="ctr">
              <a:defRPr sz="4219">
                <a:solidFill>
                  <a:schemeClr val="tx1"/>
                </a:solidFill>
              </a:defRPr>
            </a:lvl1pPr>
          </a:lstStyle>
          <a:p>
            <a:r>
              <a:rPr lang="en-US" dirty="0" smtClean="0"/>
              <a:t>Click to edit Slide title</a:t>
            </a:r>
            <a:endParaRPr lang="en-US" dirty="0"/>
          </a:p>
        </p:txBody>
      </p:sp>
      <p:sp>
        <p:nvSpPr>
          <p:cNvPr id="4" name="Content Placeholder 3"/>
          <p:cNvSpPr>
            <a:spLocks noGrp="1"/>
          </p:cNvSpPr>
          <p:nvPr>
            <p:ph sz="quarter" idx="10" hasCustomPrompt="1"/>
          </p:nvPr>
        </p:nvSpPr>
        <p:spPr>
          <a:xfrm>
            <a:off x="628428" y="1714500"/>
            <a:ext cx="7887146" cy="4234815"/>
          </a:xfrm>
          <a:prstGeom prst="rect">
            <a:avLst/>
          </a:prstGeom>
        </p:spPr>
        <p:txBody>
          <a:bodyPr/>
          <a:lstStyle>
            <a:lvl1pPr marL="241093" indent="-241093">
              <a:spcBef>
                <a:spcPts val="540"/>
              </a:spcBef>
              <a:buFont typeface="Arial" panose="020B0604020202020204" pitchFamily="34" charset="0"/>
              <a:buChar char="•"/>
              <a:defRPr sz="2531" baseline="0">
                <a:solidFill>
                  <a:schemeClr val="tx1"/>
                </a:solidFill>
              </a:defRPr>
            </a:lvl1pPr>
            <a:lvl2pPr marL="562550" indent="-241093">
              <a:spcBef>
                <a:spcPts val="540"/>
              </a:spcBef>
              <a:buSzPct val="75000"/>
              <a:buFont typeface="Wingdings" panose="05000000000000000000" pitchFamily="2" charset="2"/>
              <a:buChar char="Ø"/>
              <a:defRPr sz="2250" baseline="0">
                <a:solidFill>
                  <a:schemeClr val="tx1"/>
                </a:solidFill>
              </a:defRPr>
            </a:lvl2pPr>
            <a:lvl3pPr marL="843825" indent="-200911">
              <a:spcBef>
                <a:spcPts val="540"/>
              </a:spcBef>
              <a:buSzPct val="75000"/>
              <a:buFont typeface="Wingdings" panose="05000000000000000000" pitchFamily="2" charset="2"/>
              <a:buChar char="§"/>
              <a:defRPr sz="1969">
                <a:solidFill>
                  <a:schemeClr val="tx1"/>
                </a:solidFill>
              </a:defRPr>
            </a:lvl3pPr>
            <a:lvl4pPr marL="1041388" indent="-154032">
              <a:spcBef>
                <a:spcPts val="540"/>
              </a:spcBef>
              <a:buFont typeface="Arial" panose="020B0604020202020204" pitchFamily="34" charset="0"/>
              <a:buChar char="•"/>
              <a:defRPr sz="1687">
                <a:solidFill>
                  <a:schemeClr val="tx1"/>
                </a:solidFill>
              </a:defRPr>
            </a:lvl4pPr>
            <a:lvl5pPr marL="964372" indent="-321457">
              <a:spcBef>
                <a:spcPts val="540"/>
              </a:spcBef>
              <a:buFont typeface="Arial" panose="020B0604020202020204" pitchFamily="34" charset="0"/>
              <a:buChar char="•"/>
              <a:defRPr sz="1406"/>
            </a:lvl5pPr>
          </a:lstStyle>
          <a:p>
            <a:pPr lvl="0"/>
            <a:r>
              <a:rPr lang="en-US" dirty="0" smtClean="0"/>
              <a:t>Use bullet points sparingly</a:t>
            </a:r>
          </a:p>
          <a:p>
            <a:pPr lvl="1"/>
            <a:r>
              <a:rPr lang="en-US" dirty="0" smtClean="0"/>
              <a:t>Try to keep it at 3 – 5 per slide</a:t>
            </a:r>
          </a:p>
          <a:p>
            <a:pPr lvl="0"/>
            <a:r>
              <a:rPr lang="en-US" dirty="0" smtClean="0"/>
              <a:t>Only represent key ideas</a:t>
            </a:r>
          </a:p>
          <a:p>
            <a:pPr lvl="0"/>
            <a:r>
              <a:rPr lang="en-US" dirty="0" smtClean="0"/>
              <a:t>Examine your font size</a:t>
            </a:r>
          </a:p>
          <a:p>
            <a:pPr lvl="1"/>
            <a:r>
              <a:rPr lang="en-US" dirty="0" smtClean="0"/>
              <a:t>Don’t go below 20 </a:t>
            </a:r>
          </a:p>
          <a:p>
            <a:pPr lvl="0"/>
            <a:r>
              <a:rPr lang="en-US" dirty="0" smtClean="0"/>
              <a:t>Only add images/other media if relevant</a:t>
            </a:r>
          </a:p>
          <a:p>
            <a:pPr lvl="1"/>
            <a:r>
              <a:rPr lang="en-US" dirty="0" smtClean="0"/>
              <a:t>Second level</a:t>
            </a:r>
          </a:p>
          <a:p>
            <a:pPr lvl="2"/>
            <a:r>
              <a:rPr lang="en-US" dirty="0" smtClean="0"/>
              <a:t>Third level</a:t>
            </a:r>
          </a:p>
          <a:p>
            <a:pPr lvl="3"/>
            <a:r>
              <a:rPr lang="en-US" dirty="0" smtClean="0"/>
              <a:t>Fourth level (if you MUST)</a:t>
            </a:r>
          </a:p>
        </p:txBody>
      </p:sp>
      <p:sp>
        <p:nvSpPr>
          <p:cNvPr id="3" name="Slide Number Placeholder 2"/>
          <p:cNvSpPr>
            <a:spLocks noGrp="1"/>
          </p:cNvSpPr>
          <p:nvPr>
            <p:ph type="sldNum" sz="quarter" idx="11"/>
          </p:nvPr>
        </p:nvSpPr>
        <p:spPr/>
        <p:txBody>
          <a:bodyPr/>
          <a:lstStyle/>
          <a:p>
            <a:fld id="{7CD4B2A3-DF06-4EAB-85AB-0641A4D150A0}"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909203780"/>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Trebuchet-White Conten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428" y="642937"/>
            <a:ext cx="7887146" cy="813039"/>
          </a:xfrm>
          <a:prstGeom prst="rect">
            <a:avLst/>
          </a:prstGeom>
        </p:spPr>
        <p:txBody>
          <a:bodyPr anchor="ctr"/>
          <a:lstStyle>
            <a:lvl1pPr algn="ctr">
              <a:defRPr sz="4219">
                <a:solidFill>
                  <a:schemeClr val="tx1"/>
                </a:solidFill>
              </a:defRPr>
            </a:lvl1pPr>
          </a:lstStyle>
          <a:p>
            <a:r>
              <a:rPr lang="en-US" dirty="0" smtClean="0"/>
              <a:t>Click to edit Slide title</a:t>
            </a:r>
            <a:endParaRPr lang="en-US" dirty="0"/>
          </a:p>
        </p:txBody>
      </p:sp>
      <p:sp>
        <p:nvSpPr>
          <p:cNvPr id="4" name="Content Placeholder 3"/>
          <p:cNvSpPr>
            <a:spLocks noGrp="1"/>
          </p:cNvSpPr>
          <p:nvPr>
            <p:ph sz="quarter" idx="10" hasCustomPrompt="1"/>
          </p:nvPr>
        </p:nvSpPr>
        <p:spPr>
          <a:xfrm>
            <a:off x="628428" y="1714500"/>
            <a:ext cx="7887146" cy="4234815"/>
          </a:xfrm>
          <a:prstGeom prst="rect">
            <a:avLst/>
          </a:prstGeom>
        </p:spPr>
        <p:txBody>
          <a:bodyPr/>
          <a:lstStyle>
            <a:lvl1pPr marL="241093" indent="-241093">
              <a:spcBef>
                <a:spcPts val="540"/>
              </a:spcBef>
              <a:buFont typeface="Arial" panose="020B0604020202020204" pitchFamily="34" charset="0"/>
              <a:buChar char="•"/>
              <a:defRPr sz="2531" baseline="0">
                <a:solidFill>
                  <a:schemeClr val="tx1"/>
                </a:solidFill>
              </a:defRPr>
            </a:lvl1pPr>
            <a:lvl2pPr marL="562550" indent="-241093">
              <a:spcBef>
                <a:spcPts val="540"/>
              </a:spcBef>
              <a:buSzPct val="75000"/>
              <a:buFont typeface="Wingdings" panose="05000000000000000000" pitchFamily="2" charset="2"/>
              <a:buChar char="Ø"/>
              <a:defRPr sz="2250" baseline="0">
                <a:solidFill>
                  <a:schemeClr val="tx1"/>
                </a:solidFill>
              </a:defRPr>
            </a:lvl2pPr>
            <a:lvl3pPr marL="843825" indent="-200911">
              <a:spcBef>
                <a:spcPts val="540"/>
              </a:spcBef>
              <a:buSzPct val="75000"/>
              <a:buFont typeface="Wingdings" panose="05000000000000000000" pitchFamily="2" charset="2"/>
              <a:buChar char="§"/>
              <a:defRPr sz="1969">
                <a:solidFill>
                  <a:schemeClr val="tx1"/>
                </a:solidFill>
              </a:defRPr>
            </a:lvl3pPr>
            <a:lvl4pPr marL="1041388" indent="-154032">
              <a:spcBef>
                <a:spcPts val="540"/>
              </a:spcBef>
              <a:buFont typeface="Arial" panose="020B0604020202020204" pitchFamily="34" charset="0"/>
              <a:buChar char="•"/>
              <a:defRPr sz="1687">
                <a:solidFill>
                  <a:schemeClr val="tx1"/>
                </a:solidFill>
              </a:defRPr>
            </a:lvl4pPr>
            <a:lvl5pPr marL="964372" indent="-321457">
              <a:spcBef>
                <a:spcPts val="540"/>
              </a:spcBef>
              <a:buFont typeface="Arial" panose="020B0604020202020204" pitchFamily="34" charset="0"/>
              <a:buChar char="•"/>
              <a:defRPr sz="1406"/>
            </a:lvl5pPr>
          </a:lstStyle>
          <a:p>
            <a:pPr lvl="0"/>
            <a:r>
              <a:rPr lang="en-US" dirty="0" smtClean="0"/>
              <a:t>Use bullet points sparingly</a:t>
            </a:r>
          </a:p>
          <a:p>
            <a:pPr lvl="1"/>
            <a:r>
              <a:rPr lang="en-US" dirty="0" smtClean="0"/>
              <a:t>Try to keep it at 3 – 5 per slide</a:t>
            </a:r>
          </a:p>
          <a:p>
            <a:pPr lvl="0"/>
            <a:r>
              <a:rPr lang="en-US" dirty="0" smtClean="0"/>
              <a:t>Only represent key ideas</a:t>
            </a:r>
          </a:p>
          <a:p>
            <a:pPr lvl="0"/>
            <a:r>
              <a:rPr lang="en-US" dirty="0" smtClean="0"/>
              <a:t>Examine your font size</a:t>
            </a:r>
          </a:p>
          <a:p>
            <a:pPr lvl="1"/>
            <a:r>
              <a:rPr lang="en-US" dirty="0" smtClean="0"/>
              <a:t>Don’t go below 20 </a:t>
            </a:r>
          </a:p>
          <a:p>
            <a:pPr lvl="0"/>
            <a:r>
              <a:rPr lang="en-US" dirty="0" smtClean="0"/>
              <a:t>Only add images/other media if relevant</a:t>
            </a:r>
          </a:p>
          <a:p>
            <a:pPr lvl="1"/>
            <a:r>
              <a:rPr lang="en-US" dirty="0" smtClean="0"/>
              <a:t>Second level</a:t>
            </a:r>
          </a:p>
          <a:p>
            <a:pPr lvl="2"/>
            <a:r>
              <a:rPr lang="en-US" dirty="0" smtClean="0"/>
              <a:t>Third level</a:t>
            </a:r>
          </a:p>
          <a:p>
            <a:pPr lvl="3"/>
            <a:r>
              <a:rPr lang="en-US" dirty="0" smtClean="0"/>
              <a:t>Fourth level (if you MUST)</a:t>
            </a:r>
          </a:p>
        </p:txBody>
      </p:sp>
      <p:sp>
        <p:nvSpPr>
          <p:cNvPr id="3" name="Slide Number Placeholder 2"/>
          <p:cNvSpPr>
            <a:spLocks noGrp="1"/>
          </p:cNvSpPr>
          <p:nvPr>
            <p:ph type="sldNum" sz="quarter" idx="11"/>
          </p:nvPr>
        </p:nvSpPr>
        <p:spPr/>
        <p:txBody>
          <a:bodyPr/>
          <a:lstStyle/>
          <a:p>
            <a:fld id="{7CD4B2A3-DF06-4EAB-85AB-0641A4D150A0}"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309175975"/>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8"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4"/>
            <a:ext cx="7772400" cy="1500187"/>
          </a:xfrm>
          <a:prstGeom prst="rect">
            <a:avLst/>
          </a:prstGeom>
        </p:spPr>
        <p:txBody>
          <a:bodyPr lIns="130046" tIns="65023" rIns="130046" bIns="65023" anchor="b"/>
          <a:lstStyle>
            <a:lvl1pPr marL="0" indent="0">
              <a:buNone/>
              <a:defRPr sz="1969">
                <a:solidFill>
                  <a:schemeClr val="tx1">
                    <a:tint val="75000"/>
                  </a:schemeClr>
                </a:solidFill>
              </a:defRPr>
            </a:lvl1pPr>
            <a:lvl2pPr marL="457177" indent="0">
              <a:buNone/>
              <a:defRPr sz="1828">
                <a:solidFill>
                  <a:schemeClr val="tx1">
                    <a:tint val="75000"/>
                  </a:schemeClr>
                </a:solidFill>
              </a:defRPr>
            </a:lvl2pPr>
            <a:lvl3pPr marL="914353" indent="0">
              <a:buNone/>
              <a:defRPr sz="1617">
                <a:solidFill>
                  <a:schemeClr val="tx1">
                    <a:tint val="75000"/>
                  </a:schemeClr>
                </a:solidFill>
              </a:defRPr>
            </a:lvl3pPr>
            <a:lvl4pPr marL="1371530" indent="0">
              <a:buNone/>
              <a:defRPr sz="1406">
                <a:solidFill>
                  <a:schemeClr val="tx1">
                    <a:tint val="75000"/>
                  </a:schemeClr>
                </a:solidFill>
              </a:defRPr>
            </a:lvl4pPr>
            <a:lvl5pPr marL="1828706" indent="0">
              <a:buNone/>
              <a:defRPr sz="1406">
                <a:solidFill>
                  <a:schemeClr val="tx1">
                    <a:tint val="75000"/>
                  </a:schemeClr>
                </a:solidFill>
              </a:defRPr>
            </a:lvl5pPr>
            <a:lvl6pPr marL="2285883" indent="0">
              <a:buNone/>
              <a:defRPr sz="1406">
                <a:solidFill>
                  <a:schemeClr val="tx1">
                    <a:tint val="75000"/>
                  </a:schemeClr>
                </a:solidFill>
              </a:defRPr>
            </a:lvl6pPr>
            <a:lvl7pPr marL="2743060" indent="0">
              <a:buNone/>
              <a:defRPr sz="1406">
                <a:solidFill>
                  <a:schemeClr val="tx1">
                    <a:tint val="75000"/>
                  </a:schemeClr>
                </a:solidFill>
              </a:defRPr>
            </a:lvl7pPr>
            <a:lvl8pPr marL="3200236" indent="0">
              <a:buNone/>
              <a:defRPr sz="1406">
                <a:solidFill>
                  <a:schemeClr val="tx1">
                    <a:tint val="75000"/>
                  </a:schemeClr>
                </a:solidFill>
              </a:defRPr>
            </a:lvl8pPr>
            <a:lvl9pPr marL="3657413" indent="0">
              <a:buNone/>
              <a:defRPr sz="1406">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3C5CE7EB-DF59-40F7-84C5-18DAE2EA4978}" type="datetime1">
              <a:rPr lang="en-US">
                <a:solidFill>
                  <a:srgbClr val="FFFFFF"/>
                </a:solidFill>
              </a:rPr>
              <a:pPr>
                <a:defRPr/>
              </a:pPr>
              <a:t>6/17/2015</a:t>
            </a:fld>
            <a:endParaRPr lang="en-US" dirty="0">
              <a:solidFill>
                <a:srgbClr val="FFFFFF"/>
              </a:solidFill>
            </a:endParaRPr>
          </a:p>
        </p:txBody>
      </p:sp>
      <p:sp>
        <p:nvSpPr>
          <p:cNvPr id="5" name="Footer Placeholder 4"/>
          <p:cNvSpPr>
            <a:spLocks noGrp="1"/>
          </p:cNvSpPr>
          <p:nvPr>
            <p:ph type="ftr" sz="quarter" idx="11"/>
          </p:nvPr>
        </p:nvSpPr>
        <p:spPr>
          <a:xfrm>
            <a:off x="3124275" y="6356821"/>
            <a:ext cx="2895451" cy="365001"/>
          </a:xfrm>
          <a:prstGeom prst="rect">
            <a:avLst/>
          </a:prstGeom>
        </p:spPr>
        <p:txBody>
          <a:bodyPr lIns="130046" tIns="65023" rIns="130046" bIns="65023"/>
          <a:lstStyle>
            <a:lvl1pPr eaLnBrk="1" hangingPunct="0">
              <a:defRPr>
                <a:latin typeface="Trebuchet MS" pitchFamily="-100" charset="0"/>
                <a:ea typeface="Trebuchet MS" pitchFamily="-100" charset="0"/>
                <a:cs typeface="Trebuchet MS" pitchFamily="-100" charset="0"/>
                <a:sym typeface="Trebuchet MS" pitchFamily="-100" charset="0"/>
              </a:defRPr>
            </a:lvl1pPr>
          </a:lstStyle>
          <a:p>
            <a:pPr defTabSz="410751" fontAlgn="base">
              <a:spcBef>
                <a:spcPct val="0"/>
              </a:spcBef>
              <a:spcAft>
                <a:spcPct val="0"/>
              </a:spcAft>
              <a:defRPr/>
            </a:pPr>
            <a:endParaRPr lang="en-US" dirty="0">
              <a:solidFill>
                <a:srgbClr val="5C6670"/>
              </a:solidFill>
            </a:endParaRPr>
          </a:p>
        </p:txBody>
      </p:sp>
      <p:sp>
        <p:nvSpPr>
          <p:cNvPr id="6" name="Slide Number Placeholder 5"/>
          <p:cNvSpPr>
            <a:spLocks noGrp="1"/>
          </p:cNvSpPr>
          <p:nvPr>
            <p:ph type="sldNum" sz="quarter" idx="12"/>
          </p:nvPr>
        </p:nvSpPr>
        <p:spPr/>
        <p:txBody>
          <a:bodyPr/>
          <a:lstStyle>
            <a:lvl1pPr>
              <a:defRPr/>
            </a:lvl1pPr>
          </a:lstStyle>
          <a:p>
            <a:pPr>
              <a:defRPr/>
            </a:pPr>
            <a:fld id="{DD7FE0A4-C472-43E8-AC77-698D3A2DF834}" type="slidenum">
              <a:rPr lang="en-US" altLang="en-US">
                <a:solidFill>
                  <a:srgbClr val="4F5858"/>
                </a:solidFill>
              </a:rPr>
              <a:pPr>
                <a:defRPr/>
              </a:pPr>
              <a:t>‹#›</a:t>
            </a:fld>
            <a:endParaRPr lang="en-US" altLang="en-US" dirty="0">
              <a:solidFill>
                <a:srgbClr val="4F5858"/>
              </a:solidFill>
            </a:endParaRPr>
          </a:p>
        </p:txBody>
      </p:sp>
    </p:spTree>
    <p:extLst>
      <p:ext uri="{BB962C8B-B14F-4D97-AF65-F5344CB8AC3E}">
        <p14:creationId xmlns:p14="http://schemas.microsoft.com/office/powerpoint/2010/main" val="209777678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rebuchet-White Conten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428" y="642937"/>
            <a:ext cx="7887146" cy="813039"/>
          </a:xfrm>
          <a:prstGeom prst="rect">
            <a:avLst/>
          </a:prstGeom>
        </p:spPr>
        <p:txBody>
          <a:bodyPr anchor="ctr"/>
          <a:lstStyle>
            <a:lvl1pPr algn="ctr">
              <a:defRPr sz="4219">
                <a:solidFill>
                  <a:schemeClr val="tx1"/>
                </a:solidFill>
              </a:defRPr>
            </a:lvl1pPr>
          </a:lstStyle>
          <a:p>
            <a:r>
              <a:rPr lang="en-US" dirty="0" smtClean="0"/>
              <a:t>Click to edit Slide title</a:t>
            </a:r>
            <a:endParaRPr lang="en-US" dirty="0"/>
          </a:p>
        </p:txBody>
      </p:sp>
      <p:sp>
        <p:nvSpPr>
          <p:cNvPr id="4" name="Content Placeholder 3"/>
          <p:cNvSpPr>
            <a:spLocks noGrp="1"/>
          </p:cNvSpPr>
          <p:nvPr>
            <p:ph sz="quarter" idx="10" hasCustomPrompt="1"/>
          </p:nvPr>
        </p:nvSpPr>
        <p:spPr>
          <a:xfrm>
            <a:off x="628428" y="1714500"/>
            <a:ext cx="7887146" cy="4234815"/>
          </a:xfrm>
          <a:prstGeom prst="rect">
            <a:avLst/>
          </a:prstGeom>
        </p:spPr>
        <p:txBody>
          <a:bodyPr/>
          <a:lstStyle>
            <a:lvl1pPr marL="241093" indent="-241093">
              <a:spcBef>
                <a:spcPts val="540"/>
              </a:spcBef>
              <a:buFont typeface="Arial" panose="020B0604020202020204" pitchFamily="34" charset="0"/>
              <a:buChar char="•"/>
              <a:defRPr sz="2531" baseline="0">
                <a:solidFill>
                  <a:schemeClr val="tx1"/>
                </a:solidFill>
              </a:defRPr>
            </a:lvl1pPr>
            <a:lvl2pPr marL="562550" indent="-241093">
              <a:spcBef>
                <a:spcPts val="540"/>
              </a:spcBef>
              <a:buSzPct val="75000"/>
              <a:buFont typeface="Wingdings" panose="05000000000000000000" pitchFamily="2" charset="2"/>
              <a:buChar char="Ø"/>
              <a:defRPr sz="2250" baseline="0">
                <a:solidFill>
                  <a:schemeClr val="tx1"/>
                </a:solidFill>
              </a:defRPr>
            </a:lvl2pPr>
            <a:lvl3pPr marL="843825" indent="-200911">
              <a:spcBef>
                <a:spcPts val="540"/>
              </a:spcBef>
              <a:buSzPct val="75000"/>
              <a:buFont typeface="Wingdings" panose="05000000000000000000" pitchFamily="2" charset="2"/>
              <a:buChar char="§"/>
              <a:defRPr sz="1969">
                <a:solidFill>
                  <a:schemeClr val="tx1"/>
                </a:solidFill>
              </a:defRPr>
            </a:lvl3pPr>
            <a:lvl4pPr marL="1041388" indent="-154032">
              <a:spcBef>
                <a:spcPts val="540"/>
              </a:spcBef>
              <a:buFont typeface="Arial" panose="020B0604020202020204" pitchFamily="34" charset="0"/>
              <a:buChar char="•"/>
              <a:defRPr sz="1687">
                <a:solidFill>
                  <a:schemeClr val="tx1"/>
                </a:solidFill>
              </a:defRPr>
            </a:lvl4pPr>
            <a:lvl5pPr marL="964372" indent="-321457">
              <a:spcBef>
                <a:spcPts val="540"/>
              </a:spcBef>
              <a:buFont typeface="Arial" panose="020B0604020202020204" pitchFamily="34" charset="0"/>
              <a:buChar char="•"/>
              <a:defRPr sz="1406"/>
            </a:lvl5pPr>
          </a:lstStyle>
          <a:p>
            <a:pPr lvl="0"/>
            <a:r>
              <a:rPr lang="en-US" dirty="0" smtClean="0"/>
              <a:t>Use bullet points sparingly</a:t>
            </a:r>
          </a:p>
          <a:p>
            <a:pPr lvl="1"/>
            <a:r>
              <a:rPr lang="en-US" dirty="0" smtClean="0"/>
              <a:t>Try to keep it at 3 – 5 per slide</a:t>
            </a:r>
          </a:p>
          <a:p>
            <a:pPr lvl="0"/>
            <a:r>
              <a:rPr lang="en-US" dirty="0" smtClean="0"/>
              <a:t>Only represent key ideas</a:t>
            </a:r>
          </a:p>
          <a:p>
            <a:pPr lvl="0"/>
            <a:r>
              <a:rPr lang="en-US" dirty="0" smtClean="0"/>
              <a:t>Examine your font size</a:t>
            </a:r>
          </a:p>
          <a:p>
            <a:pPr lvl="1"/>
            <a:r>
              <a:rPr lang="en-US" dirty="0" smtClean="0"/>
              <a:t>Don’t go below 20 </a:t>
            </a:r>
          </a:p>
          <a:p>
            <a:pPr lvl="0"/>
            <a:r>
              <a:rPr lang="en-US" dirty="0" smtClean="0"/>
              <a:t>Only add images/other media if relevant</a:t>
            </a:r>
          </a:p>
          <a:p>
            <a:pPr lvl="1"/>
            <a:r>
              <a:rPr lang="en-US" dirty="0" smtClean="0"/>
              <a:t>Second level</a:t>
            </a:r>
          </a:p>
          <a:p>
            <a:pPr lvl="2"/>
            <a:r>
              <a:rPr lang="en-US" dirty="0" smtClean="0"/>
              <a:t>Third level</a:t>
            </a:r>
          </a:p>
          <a:p>
            <a:pPr lvl="3"/>
            <a:r>
              <a:rPr lang="en-US" dirty="0" smtClean="0"/>
              <a:t>Fourth level (if you MUST)</a:t>
            </a:r>
          </a:p>
        </p:txBody>
      </p:sp>
      <p:sp>
        <p:nvSpPr>
          <p:cNvPr id="3" name="Slide Number Placeholder 2"/>
          <p:cNvSpPr>
            <a:spLocks noGrp="1"/>
          </p:cNvSpPr>
          <p:nvPr>
            <p:ph type="sldNum" sz="quarter" idx="11"/>
          </p:nvPr>
        </p:nvSpPr>
        <p:spPr/>
        <p:txBody>
          <a:bodyPr/>
          <a:lstStyle/>
          <a:p>
            <a:fld id="{7CD4B2A3-DF06-4EAB-85AB-0641A4D150A0}"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07985486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Trebuchet-White Conten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428" y="642937"/>
            <a:ext cx="7887146" cy="813039"/>
          </a:xfrm>
          <a:prstGeom prst="rect">
            <a:avLst/>
          </a:prstGeom>
        </p:spPr>
        <p:txBody>
          <a:bodyPr anchor="ctr"/>
          <a:lstStyle>
            <a:lvl1pPr algn="ctr">
              <a:defRPr sz="4219">
                <a:solidFill>
                  <a:schemeClr val="tx1"/>
                </a:solidFill>
              </a:defRPr>
            </a:lvl1pPr>
          </a:lstStyle>
          <a:p>
            <a:r>
              <a:rPr lang="en-US" dirty="0" smtClean="0"/>
              <a:t>Click to edit Slide title</a:t>
            </a:r>
            <a:endParaRPr lang="en-US" dirty="0"/>
          </a:p>
        </p:txBody>
      </p:sp>
      <p:sp>
        <p:nvSpPr>
          <p:cNvPr id="4" name="Content Placeholder 3"/>
          <p:cNvSpPr>
            <a:spLocks noGrp="1"/>
          </p:cNvSpPr>
          <p:nvPr>
            <p:ph sz="quarter" idx="10" hasCustomPrompt="1"/>
          </p:nvPr>
        </p:nvSpPr>
        <p:spPr>
          <a:xfrm>
            <a:off x="628428" y="1714500"/>
            <a:ext cx="7887146" cy="4234815"/>
          </a:xfrm>
          <a:prstGeom prst="rect">
            <a:avLst/>
          </a:prstGeom>
        </p:spPr>
        <p:txBody>
          <a:bodyPr/>
          <a:lstStyle>
            <a:lvl1pPr marL="241093" indent="-241093">
              <a:spcBef>
                <a:spcPts val="540"/>
              </a:spcBef>
              <a:buFont typeface="Arial" panose="020B0604020202020204" pitchFamily="34" charset="0"/>
              <a:buChar char="•"/>
              <a:defRPr sz="2531" baseline="0">
                <a:solidFill>
                  <a:schemeClr val="tx1"/>
                </a:solidFill>
              </a:defRPr>
            </a:lvl1pPr>
            <a:lvl2pPr marL="562550" indent="-241093">
              <a:spcBef>
                <a:spcPts val="540"/>
              </a:spcBef>
              <a:buSzPct val="75000"/>
              <a:buFont typeface="Wingdings" panose="05000000000000000000" pitchFamily="2" charset="2"/>
              <a:buChar char="Ø"/>
              <a:defRPr sz="2250" baseline="0">
                <a:solidFill>
                  <a:schemeClr val="tx1"/>
                </a:solidFill>
              </a:defRPr>
            </a:lvl2pPr>
            <a:lvl3pPr marL="843825" indent="-200911">
              <a:spcBef>
                <a:spcPts val="540"/>
              </a:spcBef>
              <a:buSzPct val="75000"/>
              <a:buFont typeface="Wingdings" panose="05000000000000000000" pitchFamily="2" charset="2"/>
              <a:buChar char="§"/>
              <a:defRPr sz="1969">
                <a:solidFill>
                  <a:schemeClr val="tx1"/>
                </a:solidFill>
              </a:defRPr>
            </a:lvl3pPr>
            <a:lvl4pPr marL="1041388" indent="-154032">
              <a:spcBef>
                <a:spcPts val="540"/>
              </a:spcBef>
              <a:buFont typeface="Arial" panose="020B0604020202020204" pitchFamily="34" charset="0"/>
              <a:buChar char="•"/>
              <a:defRPr sz="1687">
                <a:solidFill>
                  <a:schemeClr val="tx1"/>
                </a:solidFill>
              </a:defRPr>
            </a:lvl4pPr>
            <a:lvl5pPr marL="964372" indent="-321457">
              <a:spcBef>
                <a:spcPts val="540"/>
              </a:spcBef>
              <a:buFont typeface="Arial" panose="020B0604020202020204" pitchFamily="34" charset="0"/>
              <a:buChar char="•"/>
              <a:defRPr sz="1406"/>
            </a:lvl5pPr>
          </a:lstStyle>
          <a:p>
            <a:pPr lvl="0"/>
            <a:r>
              <a:rPr lang="en-US" dirty="0" smtClean="0"/>
              <a:t>Use bullet points sparingly</a:t>
            </a:r>
          </a:p>
          <a:p>
            <a:pPr lvl="1"/>
            <a:r>
              <a:rPr lang="en-US" dirty="0" smtClean="0"/>
              <a:t>Try to keep it at 3 – 5 per slide</a:t>
            </a:r>
          </a:p>
          <a:p>
            <a:pPr lvl="0"/>
            <a:r>
              <a:rPr lang="en-US" dirty="0" smtClean="0"/>
              <a:t>Only represent key ideas</a:t>
            </a:r>
          </a:p>
          <a:p>
            <a:pPr lvl="0"/>
            <a:r>
              <a:rPr lang="en-US" dirty="0" smtClean="0"/>
              <a:t>Examine your font size</a:t>
            </a:r>
          </a:p>
          <a:p>
            <a:pPr lvl="1"/>
            <a:r>
              <a:rPr lang="en-US" dirty="0" smtClean="0"/>
              <a:t>Don’t go below 20 </a:t>
            </a:r>
          </a:p>
          <a:p>
            <a:pPr lvl="0"/>
            <a:r>
              <a:rPr lang="en-US" dirty="0" smtClean="0"/>
              <a:t>Only add images/other media if relevant</a:t>
            </a:r>
          </a:p>
          <a:p>
            <a:pPr lvl="1"/>
            <a:r>
              <a:rPr lang="en-US" dirty="0" smtClean="0"/>
              <a:t>Second level</a:t>
            </a:r>
          </a:p>
          <a:p>
            <a:pPr lvl="2"/>
            <a:r>
              <a:rPr lang="en-US" dirty="0" smtClean="0"/>
              <a:t>Third level</a:t>
            </a:r>
          </a:p>
          <a:p>
            <a:pPr lvl="3"/>
            <a:r>
              <a:rPr lang="en-US" dirty="0" smtClean="0"/>
              <a:t>Fourth level (if you MUST)</a:t>
            </a:r>
          </a:p>
        </p:txBody>
      </p:sp>
      <p:sp>
        <p:nvSpPr>
          <p:cNvPr id="3" name="Slide Number Placeholder 2"/>
          <p:cNvSpPr>
            <a:spLocks noGrp="1"/>
          </p:cNvSpPr>
          <p:nvPr>
            <p:ph type="sldNum" sz="quarter" idx="11"/>
          </p:nvPr>
        </p:nvSpPr>
        <p:spPr/>
        <p:txBody>
          <a:bodyPr/>
          <a:lstStyle/>
          <a:p>
            <a:fld id="{7CD4B2A3-DF06-4EAB-85AB-0641A4D150A0}"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64137753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B75D03A-3B22-4D51-B944-2BCCB648C088}" type="datetime1">
              <a:rPr lang="en-US" smtClean="0"/>
              <a:pPr/>
              <a:t>6/17/2015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59287B15-B748-4F30-9EB8-6CEE655F2212}"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Trebuchet-White Conten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428" y="642937"/>
            <a:ext cx="7887146" cy="813039"/>
          </a:xfrm>
          <a:prstGeom prst="rect">
            <a:avLst/>
          </a:prstGeom>
        </p:spPr>
        <p:txBody>
          <a:bodyPr anchor="ctr"/>
          <a:lstStyle>
            <a:lvl1pPr algn="ctr">
              <a:defRPr sz="4219">
                <a:solidFill>
                  <a:schemeClr val="tx1"/>
                </a:solidFill>
              </a:defRPr>
            </a:lvl1pPr>
          </a:lstStyle>
          <a:p>
            <a:r>
              <a:rPr lang="en-US" dirty="0" smtClean="0"/>
              <a:t>Click to edit Slide title</a:t>
            </a:r>
            <a:endParaRPr lang="en-US" dirty="0"/>
          </a:p>
        </p:txBody>
      </p:sp>
      <p:sp>
        <p:nvSpPr>
          <p:cNvPr id="4" name="Content Placeholder 3"/>
          <p:cNvSpPr>
            <a:spLocks noGrp="1"/>
          </p:cNvSpPr>
          <p:nvPr>
            <p:ph sz="quarter" idx="10" hasCustomPrompt="1"/>
          </p:nvPr>
        </p:nvSpPr>
        <p:spPr>
          <a:xfrm>
            <a:off x="628428" y="1714500"/>
            <a:ext cx="7887146" cy="4234815"/>
          </a:xfrm>
          <a:prstGeom prst="rect">
            <a:avLst/>
          </a:prstGeom>
        </p:spPr>
        <p:txBody>
          <a:bodyPr/>
          <a:lstStyle>
            <a:lvl1pPr marL="241093" indent="-241093">
              <a:spcBef>
                <a:spcPts val="540"/>
              </a:spcBef>
              <a:buFont typeface="Arial" panose="020B0604020202020204" pitchFamily="34" charset="0"/>
              <a:buChar char="•"/>
              <a:defRPr sz="2531" baseline="0">
                <a:solidFill>
                  <a:schemeClr val="tx1"/>
                </a:solidFill>
              </a:defRPr>
            </a:lvl1pPr>
            <a:lvl2pPr marL="562550" indent="-241093">
              <a:spcBef>
                <a:spcPts val="540"/>
              </a:spcBef>
              <a:buSzPct val="75000"/>
              <a:buFont typeface="Wingdings" panose="05000000000000000000" pitchFamily="2" charset="2"/>
              <a:buChar char="Ø"/>
              <a:defRPr sz="2250" baseline="0">
                <a:solidFill>
                  <a:schemeClr val="tx1"/>
                </a:solidFill>
              </a:defRPr>
            </a:lvl2pPr>
            <a:lvl3pPr marL="843825" indent="-200911">
              <a:spcBef>
                <a:spcPts val="540"/>
              </a:spcBef>
              <a:buSzPct val="75000"/>
              <a:buFont typeface="Wingdings" panose="05000000000000000000" pitchFamily="2" charset="2"/>
              <a:buChar char="§"/>
              <a:defRPr sz="1969">
                <a:solidFill>
                  <a:schemeClr val="tx1"/>
                </a:solidFill>
              </a:defRPr>
            </a:lvl3pPr>
            <a:lvl4pPr marL="1041388" indent="-154032">
              <a:spcBef>
                <a:spcPts val="540"/>
              </a:spcBef>
              <a:buFont typeface="Arial" panose="020B0604020202020204" pitchFamily="34" charset="0"/>
              <a:buChar char="•"/>
              <a:defRPr sz="1687">
                <a:solidFill>
                  <a:schemeClr val="tx1"/>
                </a:solidFill>
              </a:defRPr>
            </a:lvl4pPr>
            <a:lvl5pPr marL="964372" indent="-321457">
              <a:spcBef>
                <a:spcPts val="540"/>
              </a:spcBef>
              <a:buFont typeface="Arial" panose="020B0604020202020204" pitchFamily="34" charset="0"/>
              <a:buChar char="•"/>
              <a:defRPr sz="1406"/>
            </a:lvl5pPr>
          </a:lstStyle>
          <a:p>
            <a:pPr lvl="0"/>
            <a:r>
              <a:rPr lang="en-US" dirty="0" smtClean="0"/>
              <a:t>Use bullet points sparingly</a:t>
            </a:r>
          </a:p>
          <a:p>
            <a:pPr lvl="1"/>
            <a:r>
              <a:rPr lang="en-US" dirty="0" smtClean="0"/>
              <a:t>Try to keep it at 3 – 5 per slide</a:t>
            </a:r>
          </a:p>
          <a:p>
            <a:pPr lvl="0"/>
            <a:r>
              <a:rPr lang="en-US" dirty="0" smtClean="0"/>
              <a:t>Only represent key ideas</a:t>
            </a:r>
          </a:p>
          <a:p>
            <a:pPr lvl="0"/>
            <a:r>
              <a:rPr lang="en-US" dirty="0" smtClean="0"/>
              <a:t>Examine your font size</a:t>
            </a:r>
          </a:p>
          <a:p>
            <a:pPr lvl="1"/>
            <a:r>
              <a:rPr lang="en-US" dirty="0" smtClean="0"/>
              <a:t>Don’t go below 20 </a:t>
            </a:r>
          </a:p>
          <a:p>
            <a:pPr lvl="0"/>
            <a:r>
              <a:rPr lang="en-US" dirty="0" smtClean="0"/>
              <a:t>Only add images/other media if relevant</a:t>
            </a:r>
          </a:p>
          <a:p>
            <a:pPr lvl="1"/>
            <a:r>
              <a:rPr lang="en-US" dirty="0" smtClean="0"/>
              <a:t>Second level</a:t>
            </a:r>
          </a:p>
          <a:p>
            <a:pPr lvl="2"/>
            <a:r>
              <a:rPr lang="en-US" dirty="0" smtClean="0"/>
              <a:t>Third level</a:t>
            </a:r>
          </a:p>
          <a:p>
            <a:pPr lvl="3"/>
            <a:r>
              <a:rPr lang="en-US" dirty="0" smtClean="0"/>
              <a:t>Fourth level (if you MUST)</a:t>
            </a:r>
          </a:p>
        </p:txBody>
      </p:sp>
      <p:sp>
        <p:nvSpPr>
          <p:cNvPr id="3" name="Slide Number Placeholder 2"/>
          <p:cNvSpPr>
            <a:spLocks noGrp="1"/>
          </p:cNvSpPr>
          <p:nvPr>
            <p:ph type="sldNum" sz="quarter" idx="11"/>
          </p:nvPr>
        </p:nvSpPr>
        <p:spPr/>
        <p:txBody>
          <a:bodyPr/>
          <a:lstStyle/>
          <a:p>
            <a:fld id="{7CD4B2A3-DF06-4EAB-85AB-0641A4D150A0}"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974357767"/>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Trebuchet-White Conten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428" y="642937"/>
            <a:ext cx="7887146" cy="813039"/>
          </a:xfrm>
          <a:prstGeom prst="rect">
            <a:avLst/>
          </a:prstGeom>
        </p:spPr>
        <p:txBody>
          <a:bodyPr anchor="ctr"/>
          <a:lstStyle>
            <a:lvl1pPr algn="ctr">
              <a:defRPr sz="4219">
                <a:solidFill>
                  <a:schemeClr val="tx1"/>
                </a:solidFill>
              </a:defRPr>
            </a:lvl1pPr>
          </a:lstStyle>
          <a:p>
            <a:r>
              <a:rPr lang="en-US" dirty="0" smtClean="0"/>
              <a:t>Click to edit Slide title</a:t>
            </a:r>
            <a:endParaRPr lang="en-US" dirty="0"/>
          </a:p>
        </p:txBody>
      </p:sp>
      <p:sp>
        <p:nvSpPr>
          <p:cNvPr id="4" name="Content Placeholder 3"/>
          <p:cNvSpPr>
            <a:spLocks noGrp="1"/>
          </p:cNvSpPr>
          <p:nvPr>
            <p:ph sz="quarter" idx="10" hasCustomPrompt="1"/>
          </p:nvPr>
        </p:nvSpPr>
        <p:spPr>
          <a:xfrm>
            <a:off x="628428" y="1714500"/>
            <a:ext cx="7887146" cy="4234815"/>
          </a:xfrm>
          <a:prstGeom prst="rect">
            <a:avLst/>
          </a:prstGeom>
        </p:spPr>
        <p:txBody>
          <a:bodyPr/>
          <a:lstStyle>
            <a:lvl1pPr marL="241093" indent="-241093">
              <a:spcBef>
                <a:spcPts val="540"/>
              </a:spcBef>
              <a:buFont typeface="Arial" panose="020B0604020202020204" pitchFamily="34" charset="0"/>
              <a:buChar char="•"/>
              <a:defRPr sz="2531" baseline="0">
                <a:solidFill>
                  <a:schemeClr val="tx1"/>
                </a:solidFill>
              </a:defRPr>
            </a:lvl1pPr>
            <a:lvl2pPr marL="562550" indent="-241093">
              <a:spcBef>
                <a:spcPts val="540"/>
              </a:spcBef>
              <a:buSzPct val="75000"/>
              <a:buFont typeface="Wingdings" panose="05000000000000000000" pitchFamily="2" charset="2"/>
              <a:buChar char="Ø"/>
              <a:defRPr sz="2250" baseline="0">
                <a:solidFill>
                  <a:schemeClr val="tx1"/>
                </a:solidFill>
              </a:defRPr>
            </a:lvl2pPr>
            <a:lvl3pPr marL="843825" indent="-200911">
              <a:spcBef>
                <a:spcPts val="540"/>
              </a:spcBef>
              <a:buSzPct val="75000"/>
              <a:buFont typeface="Wingdings" panose="05000000000000000000" pitchFamily="2" charset="2"/>
              <a:buChar char="§"/>
              <a:defRPr sz="1969">
                <a:solidFill>
                  <a:schemeClr val="tx1"/>
                </a:solidFill>
              </a:defRPr>
            </a:lvl3pPr>
            <a:lvl4pPr marL="1041388" indent="-154032">
              <a:spcBef>
                <a:spcPts val="540"/>
              </a:spcBef>
              <a:buFont typeface="Arial" panose="020B0604020202020204" pitchFamily="34" charset="0"/>
              <a:buChar char="•"/>
              <a:defRPr sz="1687">
                <a:solidFill>
                  <a:schemeClr val="tx1"/>
                </a:solidFill>
              </a:defRPr>
            </a:lvl4pPr>
            <a:lvl5pPr marL="964372" indent="-321457">
              <a:spcBef>
                <a:spcPts val="540"/>
              </a:spcBef>
              <a:buFont typeface="Arial" panose="020B0604020202020204" pitchFamily="34" charset="0"/>
              <a:buChar char="•"/>
              <a:defRPr sz="1406"/>
            </a:lvl5pPr>
          </a:lstStyle>
          <a:p>
            <a:pPr lvl="0"/>
            <a:r>
              <a:rPr lang="en-US" dirty="0" smtClean="0"/>
              <a:t>Use bullet points sparingly</a:t>
            </a:r>
          </a:p>
          <a:p>
            <a:pPr lvl="1"/>
            <a:r>
              <a:rPr lang="en-US" dirty="0" smtClean="0"/>
              <a:t>Try to keep it at 3 – 5 per slide</a:t>
            </a:r>
          </a:p>
          <a:p>
            <a:pPr lvl="0"/>
            <a:r>
              <a:rPr lang="en-US" dirty="0" smtClean="0"/>
              <a:t>Only represent key ideas</a:t>
            </a:r>
          </a:p>
          <a:p>
            <a:pPr lvl="0"/>
            <a:r>
              <a:rPr lang="en-US" dirty="0" smtClean="0"/>
              <a:t>Examine your font size</a:t>
            </a:r>
          </a:p>
          <a:p>
            <a:pPr lvl="1"/>
            <a:r>
              <a:rPr lang="en-US" dirty="0" smtClean="0"/>
              <a:t>Don’t go below 20 </a:t>
            </a:r>
          </a:p>
          <a:p>
            <a:pPr lvl="0"/>
            <a:r>
              <a:rPr lang="en-US" dirty="0" smtClean="0"/>
              <a:t>Only add images/other media if relevant</a:t>
            </a:r>
          </a:p>
          <a:p>
            <a:pPr lvl="1"/>
            <a:r>
              <a:rPr lang="en-US" dirty="0" smtClean="0"/>
              <a:t>Second level</a:t>
            </a:r>
          </a:p>
          <a:p>
            <a:pPr lvl="2"/>
            <a:r>
              <a:rPr lang="en-US" dirty="0" smtClean="0"/>
              <a:t>Third level</a:t>
            </a:r>
          </a:p>
          <a:p>
            <a:pPr lvl="3"/>
            <a:r>
              <a:rPr lang="en-US" dirty="0" smtClean="0"/>
              <a:t>Fourth level (if you MUST)</a:t>
            </a:r>
          </a:p>
        </p:txBody>
      </p:sp>
      <p:sp>
        <p:nvSpPr>
          <p:cNvPr id="3" name="Slide Number Placeholder 2"/>
          <p:cNvSpPr>
            <a:spLocks noGrp="1"/>
          </p:cNvSpPr>
          <p:nvPr>
            <p:ph type="sldNum" sz="quarter" idx="11"/>
          </p:nvPr>
        </p:nvSpPr>
        <p:spPr/>
        <p:txBody>
          <a:bodyPr/>
          <a:lstStyle/>
          <a:p>
            <a:fld id="{7CD4B2A3-DF06-4EAB-85AB-0641A4D150A0}"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682042969"/>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rebuchet-White Conten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428" y="642937"/>
            <a:ext cx="7887146" cy="813039"/>
          </a:xfrm>
          <a:prstGeom prst="rect">
            <a:avLst/>
          </a:prstGeom>
        </p:spPr>
        <p:txBody>
          <a:bodyPr anchor="ctr"/>
          <a:lstStyle>
            <a:lvl1pPr algn="ctr">
              <a:defRPr sz="4219">
                <a:solidFill>
                  <a:schemeClr val="tx1"/>
                </a:solidFill>
              </a:defRPr>
            </a:lvl1pPr>
          </a:lstStyle>
          <a:p>
            <a:r>
              <a:rPr lang="en-US" dirty="0" smtClean="0"/>
              <a:t>Click to edit Slide title</a:t>
            </a:r>
            <a:endParaRPr lang="en-US" dirty="0"/>
          </a:p>
        </p:txBody>
      </p:sp>
      <p:sp>
        <p:nvSpPr>
          <p:cNvPr id="4" name="Content Placeholder 3"/>
          <p:cNvSpPr>
            <a:spLocks noGrp="1"/>
          </p:cNvSpPr>
          <p:nvPr>
            <p:ph sz="quarter" idx="10" hasCustomPrompt="1"/>
          </p:nvPr>
        </p:nvSpPr>
        <p:spPr>
          <a:xfrm>
            <a:off x="628428" y="1714500"/>
            <a:ext cx="7887146" cy="4234815"/>
          </a:xfrm>
          <a:prstGeom prst="rect">
            <a:avLst/>
          </a:prstGeom>
        </p:spPr>
        <p:txBody>
          <a:bodyPr/>
          <a:lstStyle>
            <a:lvl1pPr marL="241093" indent="-241093">
              <a:spcBef>
                <a:spcPts val="540"/>
              </a:spcBef>
              <a:buFont typeface="Arial" panose="020B0604020202020204" pitchFamily="34" charset="0"/>
              <a:buChar char="•"/>
              <a:defRPr sz="2531" baseline="0">
                <a:solidFill>
                  <a:schemeClr val="tx1"/>
                </a:solidFill>
              </a:defRPr>
            </a:lvl1pPr>
            <a:lvl2pPr marL="562550" indent="-241093">
              <a:spcBef>
                <a:spcPts val="540"/>
              </a:spcBef>
              <a:buSzPct val="75000"/>
              <a:buFont typeface="Wingdings" panose="05000000000000000000" pitchFamily="2" charset="2"/>
              <a:buChar char="Ø"/>
              <a:defRPr sz="2250" baseline="0">
                <a:solidFill>
                  <a:schemeClr val="tx1"/>
                </a:solidFill>
              </a:defRPr>
            </a:lvl2pPr>
            <a:lvl3pPr marL="843825" indent="-200911">
              <a:spcBef>
                <a:spcPts val="540"/>
              </a:spcBef>
              <a:buSzPct val="75000"/>
              <a:buFont typeface="Wingdings" panose="05000000000000000000" pitchFamily="2" charset="2"/>
              <a:buChar char="§"/>
              <a:defRPr sz="1969">
                <a:solidFill>
                  <a:schemeClr val="tx1"/>
                </a:solidFill>
              </a:defRPr>
            </a:lvl3pPr>
            <a:lvl4pPr marL="1041388" indent="-154032">
              <a:spcBef>
                <a:spcPts val="540"/>
              </a:spcBef>
              <a:buFont typeface="Arial" panose="020B0604020202020204" pitchFamily="34" charset="0"/>
              <a:buChar char="•"/>
              <a:defRPr sz="1687">
                <a:solidFill>
                  <a:schemeClr val="tx1"/>
                </a:solidFill>
              </a:defRPr>
            </a:lvl4pPr>
            <a:lvl5pPr marL="964372" indent="-321457">
              <a:spcBef>
                <a:spcPts val="540"/>
              </a:spcBef>
              <a:buFont typeface="Arial" panose="020B0604020202020204" pitchFamily="34" charset="0"/>
              <a:buChar char="•"/>
              <a:defRPr sz="1406"/>
            </a:lvl5pPr>
          </a:lstStyle>
          <a:p>
            <a:pPr lvl="0"/>
            <a:r>
              <a:rPr lang="en-US" dirty="0" smtClean="0"/>
              <a:t>Use bullet points sparingly</a:t>
            </a:r>
          </a:p>
          <a:p>
            <a:pPr lvl="1"/>
            <a:r>
              <a:rPr lang="en-US" dirty="0" smtClean="0"/>
              <a:t>Try to keep it at 3 – 5 per slide</a:t>
            </a:r>
          </a:p>
          <a:p>
            <a:pPr lvl="0"/>
            <a:r>
              <a:rPr lang="en-US" dirty="0" smtClean="0"/>
              <a:t>Only represent key ideas</a:t>
            </a:r>
          </a:p>
          <a:p>
            <a:pPr lvl="0"/>
            <a:r>
              <a:rPr lang="en-US" dirty="0" smtClean="0"/>
              <a:t>Examine your font size</a:t>
            </a:r>
          </a:p>
          <a:p>
            <a:pPr lvl="1"/>
            <a:r>
              <a:rPr lang="en-US" dirty="0" smtClean="0"/>
              <a:t>Don’t go below 20 </a:t>
            </a:r>
          </a:p>
          <a:p>
            <a:pPr lvl="0"/>
            <a:r>
              <a:rPr lang="en-US" dirty="0" smtClean="0"/>
              <a:t>Only add images/other media if relevant</a:t>
            </a:r>
          </a:p>
          <a:p>
            <a:pPr lvl="1"/>
            <a:r>
              <a:rPr lang="en-US" dirty="0" smtClean="0"/>
              <a:t>Second level</a:t>
            </a:r>
          </a:p>
          <a:p>
            <a:pPr lvl="2"/>
            <a:r>
              <a:rPr lang="en-US" dirty="0" smtClean="0"/>
              <a:t>Third level</a:t>
            </a:r>
          </a:p>
          <a:p>
            <a:pPr lvl="3"/>
            <a:r>
              <a:rPr lang="en-US" dirty="0" smtClean="0"/>
              <a:t>Fourth level (if you MUST)</a:t>
            </a:r>
          </a:p>
        </p:txBody>
      </p:sp>
      <p:sp>
        <p:nvSpPr>
          <p:cNvPr id="3" name="Slide Number Placeholder 2"/>
          <p:cNvSpPr>
            <a:spLocks noGrp="1"/>
          </p:cNvSpPr>
          <p:nvPr>
            <p:ph type="sldNum" sz="quarter" idx="11"/>
          </p:nvPr>
        </p:nvSpPr>
        <p:spPr/>
        <p:txBody>
          <a:bodyPr/>
          <a:lstStyle/>
          <a:p>
            <a:fld id="{7CD4B2A3-DF06-4EAB-85AB-0641A4D150A0}"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289461541"/>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rebuchet-White Conten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428" y="642937"/>
            <a:ext cx="7887146" cy="813039"/>
          </a:xfrm>
          <a:prstGeom prst="rect">
            <a:avLst/>
          </a:prstGeom>
        </p:spPr>
        <p:txBody>
          <a:bodyPr anchor="ctr"/>
          <a:lstStyle>
            <a:lvl1pPr algn="ctr">
              <a:defRPr sz="4219">
                <a:solidFill>
                  <a:schemeClr val="tx1"/>
                </a:solidFill>
              </a:defRPr>
            </a:lvl1pPr>
          </a:lstStyle>
          <a:p>
            <a:r>
              <a:rPr lang="en-US" dirty="0" smtClean="0"/>
              <a:t>Click to edit Slide title</a:t>
            </a:r>
            <a:endParaRPr lang="en-US" dirty="0"/>
          </a:p>
        </p:txBody>
      </p:sp>
      <p:sp>
        <p:nvSpPr>
          <p:cNvPr id="4" name="Content Placeholder 3"/>
          <p:cNvSpPr>
            <a:spLocks noGrp="1"/>
          </p:cNvSpPr>
          <p:nvPr>
            <p:ph sz="quarter" idx="10" hasCustomPrompt="1"/>
          </p:nvPr>
        </p:nvSpPr>
        <p:spPr>
          <a:xfrm>
            <a:off x="628428" y="1714500"/>
            <a:ext cx="7887146" cy="4234815"/>
          </a:xfrm>
          <a:prstGeom prst="rect">
            <a:avLst/>
          </a:prstGeom>
        </p:spPr>
        <p:txBody>
          <a:bodyPr/>
          <a:lstStyle>
            <a:lvl1pPr marL="241093" indent="-241093">
              <a:spcBef>
                <a:spcPts val="540"/>
              </a:spcBef>
              <a:buFont typeface="Arial" panose="020B0604020202020204" pitchFamily="34" charset="0"/>
              <a:buChar char="•"/>
              <a:defRPr sz="2531" baseline="0">
                <a:solidFill>
                  <a:schemeClr val="tx1"/>
                </a:solidFill>
              </a:defRPr>
            </a:lvl1pPr>
            <a:lvl2pPr marL="562550" indent="-241093">
              <a:spcBef>
                <a:spcPts val="540"/>
              </a:spcBef>
              <a:buSzPct val="75000"/>
              <a:buFont typeface="Wingdings" panose="05000000000000000000" pitchFamily="2" charset="2"/>
              <a:buChar char="Ø"/>
              <a:defRPr sz="2250" baseline="0">
                <a:solidFill>
                  <a:schemeClr val="tx1"/>
                </a:solidFill>
              </a:defRPr>
            </a:lvl2pPr>
            <a:lvl3pPr marL="843825" indent="-200911">
              <a:spcBef>
                <a:spcPts val="540"/>
              </a:spcBef>
              <a:buSzPct val="75000"/>
              <a:buFont typeface="Wingdings" panose="05000000000000000000" pitchFamily="2" charset="2"/>
              <a:buChar char="§"/>
              <a:defRPr sz="1969">
                <a:solidFill>
                  <a:schemeClr val="tx1"/>
                </a:solidFill>
              </a:defRPr>
            </a:lvl3pPr>
            <a:lvl4pPr marL="1041388" indent="-154032">
              <a:spcBef>
                <a:spcPts val="540"/>
              </a:spcBef>
              <a:buFont typeface="Arial" panose="020B0604020202020204" pitchFamily="34" charset="0"/>
              <a:buChar char="•"/>
              <a:defRPr sz="1687">
                <a:solidFill>
                  <a:schemeClr val="tx1"/>
                </a:solidFill>
              </a:defRPr>
            </a:lvl4pPr>
            <a:lvl5pPr marL="964372" indent="-321457">
              <a:spcBef>
                <a:spcPts val="540"/>
              </a:spcBef>
              <a:buFont typeface="Arial" panose="020B0604020202020204" pitchFamily="34" charset="0"/>
              <a:buChar char="•"/>
              <a:defRPr sz="1406"/>
            </a:lvl5pPr>
          </a:lstStyle>
          <a:p>
            <a:pPr lvl="0"/>
            <a:r>
              <a:rPr lang="en-US" dirty="0" smtClean="0"/>
              <a:t>Use bullet points sparingly</a:t>
            </a:r>
          </a:p>
          <a:p>
            <a:pPr lvl="1"/>
            <a:r>
              <a:rPr lang="en-US" dirty="0" smtClean="0"/>
              <a:t>Try to keep it at 3 – 5 per slide</a:t>
            </a:r>
          </a:p>
          <a:p>
            <a:pPr lvl="0"/>
            <a:r>
              <a:rPr lang="en-US" dirty="0" smtClean="0"/>
              <a:t>Only represent key ideas</a:t>
            </a:r>
          </a:p>
          <a:p>
            <a:pPr lvl="0"/>
            <a:r>
              <a:rPr lang="en-US" dirty="0" smtClean="0"/>
              <a:t>Examine your font size</a:t>
            </a:r>
          </a:p>
          <a:p>
            <a:pPr lvl="1"/>
            <a:r>
              <a:rPr lang="en-US" dirty="0" smtClean="0"/>
              <a:t>Don’t go below 20 </a:t>
            </a:r>
          </a:p>
          <a:p>
            <a:pPr lvl="0"/>
            <a:r>
              <a:rPr lang="en-US" dirty="0" smtClean="0"/>
              <a:t>Only add images/other media if relevant</a:t>
            </a:r>
          </a:p>
          <a:p>
            <a:pPr lvl="1"/>
            <a:r>
              <a:rPr lang="en-US" dirty="0" smtClean="0"/>
              <a:t>Second level</a:t>
            </a:r>
          </a:p>
          <a:p>
            <a:pPr lvl="2"/>
            <a:r>
              <a:rPr lang="en-US" dirty="0" smtClean="0"/>
              <a:t>Third level</a:t>
            </a:r>
          </a:p>
          <a:p>
            <a:pPr lvl="3"/>
            <a:r>
              <a:rPr lang="en-US" dirty="0" smtClean="0"/>
              <a:t>Fourth level (if you MUST)</a:t>
            </a:r>
          </a:p>
        </p:txBody>
      </p:sp>
      <p:sp>
        <p:nvSpPr>
          <p:cNvPr id="3" name="Slide Number Placeholder 2"/>
          <p:cNvSpPr>
            <a:spLocks noGrp="1"/>
          </p:cNvSpPr>
          <p:nvPr>
            <p:ph type="sldNum" sz="quarter" idx="11"/>
          </p:nvPr>
        </p:nvSpPr>
        <p:spPr/>
        <p:txBody>
          <a:bodyPr/>
          <a:lstStyle/>
          <a:p>
            <a:fld id="{7CD4B2A3-DF06-4EAB-85AB-0641A4D150A0}"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3107115366"/>
      </p:ext>
    </p:extLst>
  </p:cSld>
  <p:clrMapOvr>
    <a:masterClrMapping/>
  </p:clrMapOvr>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Trebuchet-White Conten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428" y="642937"/>
            <a:ext cx="7887146" cy="813039"/>
          </a:xfrm>
          <a:prstGeom prst="rect">
            <a:avLst/>
          </a:prstGeom>
        </p:spPr>
        <p:txBody>
          <a:bodyPr anchor="ctr"/>
          <a:lstStyle>
            <a:lvl1pPr algn="ctr">
              <a:defRPr sz="4219">
                <a:solidFill>
                  <a:schemeClr val="tx1"/>
                </a:solidFill>
              </a:defRPr>
            </a:lvl1pPr>
          </a:lstStyle>
          <a:p>
            <a:r>
              <a:rPr lang="en-US" dirty="0" smtClean="0"/>
              <a:t>Click to edit Slide title</a:t>
            </a:r>
            <a:endParaRPr lang="en-US" dirty="0"/>
          </a:p>
        </p:txBody>
      </p:sp>
      <p:sp>
        <p:nvSpPr>
          <p:cNvPr id="4" name="Content Placeholder 3"/>
          <p:cNvSpPr>
            <a:spLocks noGrp="1"/>
          </p:cNvSpPr>
          <p:nvPr>
            <p:ph sz="quarter" idx="10" hasCustomPrompt="1"/>
          </p:nvPr>
        </p:nvSpPr>
        <p:spPr>
          <a:xfrm>
            <a:off x="628428" y="1714500"/>
            <a:ext cx="7887146" cy="4234815"/>
          </a:xfrm>
          <a:prstGeom prst="rect">
            <a:avLst/>
          </a:prstGeom>
        </p:spPr>
        <p:txBody>
          <a:bodyPr/>
          <a:lstStyle>
            <a:lvl1pPr marL="241093" indent="-241093">
              <a:spcBef>
                <a:spcPts val="540"/>
              </a:spcBef>
              <a:buFont typeface="Arial" panose="020B0604020202020204" pitchFamily="34" charset="0"/>
              <a:buChar char="•"/>
              <a:defRPr sz="2531" baseline="0">
                <a:solidFill>
                  <a:schemeClr val="tx1"/>
                </a:solidFill>
              </a:defRPr>
            </a:lvl1pPr>
            <a:lvl2pPr marL="562550" indent="-241093">
              <a:spcBef>
                <a:spcPts val="540"/>
              </a:spcBef>
              <a:buSzPct val="75000"/>
              <a:buFont typeface="Wingdings" panose="05000000000000000000" pitchFamily="2" charset="2"/>
              <a:buChar char="Ø"/>
              <a:defRPr sz="2250" baseline="0">
                <a:solidFill>
                  <a:schemeClr val="tx1"/>
                </a:solidFill>
              </a:defRPr>
            </a:lvl2pPr>
            <a:lvl3pPr marL="843825" indent="-200911">
              <a:spcBef>
                <a:spcPts val="540"/>
              </a:spcBef>
              <a:buSzPct val="75000"/>
              <a:buFont typeface="Wingdings" panose="05000000000000000000" pitchFamily="2" charset="2"/>
              <a:buChar char="§"/>
              <a:defRPr sz="1969">
                <a:solidFill>
                  <a:schemeClr val="tx1"/>
                </a:solidFill>
              </a:defRPr>
            </a:lvl3pPr>
            <a:lvl4pPr marL="1041388" indent="-154032">
              <a:spcBef>
                <a:spcPts val="540"/>
              </a:spcBef>
              <a:buFont typeface="Arial" panose="020B0604020202020204" pitchFamily="34" charset="0"/>
              <a:buChar char="•"/>
              <a:defRPr sz="1687">
                <a:solidFill>
                  <a:schemeClr val="tx1"/>
                </a:solidFill>
              </a:defRPr>
            </a:lvl4pPr>
            <a:lvl5pPr marL="964372" indent="-321457">
              <a:spcBef>
                <a:spcPts val="540"/>
              </a:spcBef>
              <a:buFont typeface="Arial" panose="020B0604020202020204" pitchFamily="34" charset="0"/>
              <a:buChar char="•"/>
              <a:defRPr sz="1406"/>
            </a:lvl5pPr>
          </a:lstStyle>
          <a:p>
            <a:pPr lvl="0"/>
            <a:r>
              <a:rPr lang="en-US" dirty="0" smtClean="0"/>
              <a:t>Use bullet points sparingly</a:t>
            </a:r>
          </a:p>
          <a:p>
            <a:pPr lvl="1"/>
            <a:r>
              <a:rPr lang="en-US" dirty="0" smtClean="0"/>
              <a:t>Try to keep it at 3 – 5 per slide</a:t>
            </a:r>
          </a:p>
          <a:p>
            <a:pPr lvl="0"/>
            <a:r>
              <a:rPr lang="en-US" dirty="0" smtClean="0"/>
              <a:t>Only represent key ideas</a:t>
            </a:r>
          </a:p>
          <a:p>
            <a:pPr lvl="0"/>
            <a:r>
              <a:rPr lang="en-US" dirty="0" smtClean="0"/>
              <a:t>Examine your font size</a:t>
            </a:r>
          </a:p>
          <a:p>
            <a:pPr lvl="1"/>
            <a:r>
              <a:rPr lang="en-US" dirty="0" smtClean="0"/>
              <a:t>Don’t go below 20 </a:t>
            </a:r>
          </a:p>
          <a:p>
            <a:pPr lvl="0"/>
            <a:r>
              <a:rPr lang="en-US" dirty="0" smtClean="0"/>
              <a:t>Only add images/other media if relevant</a:t>
            </a:r>
          </a:p>
          <a:p>
            <a:pPr lvl="1"/>
            <a:r>
              <a:rPr lang="en-US" dirty="0" smtClean="0"/>
              <a:t>Second level</a:t>
            </a:r>
          </a:p>
          <a:p>
            <a:pPr lvl="2"/>
            <a:r>
              <a:rPr lang="en-US" dirty="0" smtClean="0"/>
              <a:t>Third level</a:t>
            </a:r>
          </a:p>
          <a:p>
            <a:pPr lvl="3"/>
            <a:r>
              <a:rPr lang="en-US" dirty="0" smtClean="0"/>
              <a:t>Fourth level (if you MUST)</a:t>
            </a:r>
          </a:p>
        </p:txBody>
      </p:sp>
      <p:sp>
        <p:nvSpPr>
          <p:cNvPr id="3" name="Slide Number Placeholder 2"/>
          <p:cNvSpPr>
            <a:spLocks noGrp="1"/>
          </p:cNvSpPr>
          <p:nvPr>
            <p:ph type="sldNum" sz="quarter" idx="11"/>
          </p:nvPr>
        </p:nvSpPr>
        <p:spPr/>
        <p:txBody>
          <a:bodyPr/>
          <a:lstStyle/>
          <a:p>
            <a:fld id="{7CD4B2A3-DF06-4EAB-85AB-0641A4D150A0}"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078658651"/>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userDrawn="1">
  <p:cSld name="Trebuchet-White Content Slid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8428" y="642937"/>
            <a:ext cx="7887146" cy="813039"/>
          </a:xfrm>
          <a:prstGeom prst="rect">
            <a:avLst/>
          </a:prstGeom>
        </p:spPr>
        <p:txBody>
          <a:bodyPr anchor="ctr"/>
          <a:lstStyle>
            <a:lvl1pPr algn="ctr">
              <a:defRPr sz="4219">
                <a:solidFill>
                  <a:schemeClr val="tx1"/>
                </a:solidFill>
              </a:defRPr>
            </a:lvl1pPr>
          </a:lstStyle>
          <a:p>
            <a:r>
              <a:rPr lang="en-US" dirty="0" smtClean="0"/>
              <a:t>Click to edit Slide title</a:t>
            </a:r>
            <a:endParaRPr lang="en-US" dirty="0"/>
          </a:p>
        </p:txBody>
      </p:sp>
      <p:sp>
        <p:nvSpPr>
          <p:cNvPr id="4" name="Content Placeholder 3"/>
          <p:cNvSpPr>
            <a:spLocks noGrp="1"/>
          </p:cNvSpPr>
          <p:nvPr>
            <p:ph sz="quarter" idx="10" hasCustomPrompt="1"/>
          </p:nvPr>
        </p:nvSpPr>
        <p:spPr>
          <a:xfrm>
            <a:off x="628428" y="1714500"/>
            <a:ext cx="7887146" cy="4234815"/>
          </a:xfrm>
          <a:prstGeom prst="rect">
            <a:avLst/>
          </a:prstGeom>
        </p:spPr>
        <p:txBody>
          <a:bodyPr/>
          <a:lstStyle>
            <a:lvl1pPr marL="241093" indent="-241093">
              <a:spcBef>
                <a:spcPts val="540"/>
              </a:spcBef>
              <a:buFont typeface="Arial" panose="020B0604020202020204" pitchFamily="34" charset="0"/>
              <a:buChar char="•"/>
              <a:defRPr sz="2531" baseline="0">
                <a:solidFill>
                  <a:schemeClr val="tx1"/>
                </a:solidFill>
              </a:defRPr>
            </a:lvl1pPr>
            <a:lvl2pPr marL="562550" indent="-241093">
              <a:spcBef>
                <a:spcPts val="540"/>
              </a:spcBef>
              <a:buSzPct val="75000"/>
              <a:buFont typeface="Wingdings" panose="05000000000000000000" pitchFamily="2" charset="2"/>
              <a:buChar char="Ø"/>
              <a:defRPr sz="2250" baseline="0">
                <a:solidFill>
                  <a:schemeClr val="tx1"/>
                </a:solidFill>
              </a:defRPr>
            </a:lvl2pPr>
            <a:lvl3pPr marL="843825" indent="-200911">
              <a:spcBef>
                <a:spcPts val="540"/>
              </a:spcBef>
              <a:buSzPct val="75000"/>
              <a:buFont typeface="Wingdings" panose="05000000000000000000" pitchFamily="2" charset="2"/>
              <a:buChar char="§"/>
              <a:defRPr sz="1969">
                <a:solidFill>
                  <a:schemeClr val="tx1"/>
                </a:solidFill>
              </a:defRPr>
            </a:lvl3pPr>
            <a:lvl4pPr marL="1041388" indent="-154032">
              <a:spcBef>
                <a:spcPts val="540"/>
              </a:spcBef>
              <a:buFont typeface="Arial" panose="020B0604020202020204" pitchFamily="34" charset="0"/>
              <a:buChar char="•"/>
              <a:defRPr sz="1687">
                <a:solidFill>
                  <a:schemeClr val="tx1"/>
                </a:solidFill>
              </a:defRPr>
            </a:lvl4pPr>
            <a:lvl5pPr marL="964372" indent="-321457">
              <a:spcBef>
                <a:spcPts val="540"/>
              </a:spcBef>
              <a:buFont typeface="Arial" panose="020B0604020202020204" pitchFamily="34" charset="0"/>
              <a:buChar char="•"/>
              <a:defRPr sz="1406"/>
            </a:lvl5pPr>
          </a:lstStyle>
          <a:p>
            <a:pPr lvl="0"/>
            <a:r>
              <a:rPr lang="en-US" dirty="0" smtClean="0"/>
              <a:t>Use bullet points sparingly</a:t>
            </a:r>
          </a:p>
          <a:p>
            <a:pPr lvl="1"/>
            <a:r>
              <a:rPr lang="en-US" dirty="0" smtClean="0"/>
              <a:t>Try to keep it at 3 – 5 per slide</a:t>
            </a:r>
          </a:p>
          <a:p>
            <a:pPr lvl="0"/>
            <a:r>
              <a:rPr lang="en-US" dirty="0" smtClean="0"/>
              <a:t>Only represent key ideas</a:t>
            </a:r>
          </a:p>
          <a:p>
            <a:pPr lvl="0"/>
            <a:r>
              <a:rPr lang="en-US" dirty="0" smtClean="0"/>
              <a:t>Examine your font size</a:t>
            </a:r>
          </a:p>
          <a:p>
            <a:pPr lvl="1"/>
            <a:r>
              <a:rPr lang="en-US" dirty="0" smtClean="0"/>
              <a:t>Don’t go below 20 </a:t>
            </a:r>
          </a:p>
          <a:p>
            <a:pPr lvl="0"/>
            <a:r>
              <a:rPr lang="en-US" dirty="0" smtClean="0"/>
              <a:t>Only add images/other media if relevant</a:t>
            </a:r>
          </a:p>
          <a:p>
            <a:pPr lvl="1"/>
            <a:r>
              <a:rPr lang="en-US" dirty="0" smtClean="0"/>
              <a:t>Second level</a:t>
            </a:r>
          </a:p>
          <a:p>
            <a:pPr lvl="2"/>
            <a:r>
              <a:rPr lang="en-US" dirty="0" smtClean="0"/>
              <a:t>Third level</a:t>
            </a:r>
          </a:p>
          <a:p>
            <a:pPr lvl="3"/>
            <a:r>
              <a:rPr lang="en-US" dirty="0" smtClean="0"/>
              <a:t>Fourth level (if you MUST)</a:t>
            </a:r>
          </a:p>
        </p:txBody>
      </p:sp>
      <p:sp>
        <p:nvSpPr>
          <p:cNvPr id="3" name="Slide Number Placeholder 2"/>
          <p:cNvSpPr>
            <a:spLocks noGrp="1"/>
          </p:cNvSpPr>
          <p:nvPr>
            <p:ph type="sldNum" sz="quarter" idx="11"/>
          </p:nvPr>
        </p:nvSpPr>
        <p:spPr/>
        <p:txBody>
          <a:bodyPr/>
          <a:lstStyle/>
          <a:p>
            <a:fld id="{7CD4B2A3-DF06-4EAB-85AB-0641A4D150A0}"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079808010"/>
      </p:ext>
    </p:extLst>
  </p:cSld>
  <p:clrMapOvr>
    <a:masterClrMapping/>
  </p:clrMapOvr>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rebuchet-White-Questions">
    <p:spTree>
      <p:nvGrpSpPr>
        <p:cNvPr id="1" name=""/>
        <p:cNvGrpSpPr/>
        <p:nvPr/>
      </p:nvGrpSpPr>
      <p:grpSpPr>
        <a:xfrm>
          <a:off x="0" y="0"/>
          <a:ext cx="0" cy="0"/>
          <a:chOff x="0" y="0"/>
          <a:chExt cx="0" cy="0"/>
        </a:xfrm>
      </p:grpSpPr>
      <p:sp>
        <p:nvSpPr>
          <p:cNvPr id="5" name="Title 4"/>
          <p:cNvSpPr>
            <a:spLocks noGrp="1"/>
          </p:cNvSpPr>
          <p:nvPr>
            <p:ph type="title" hasCustomPrompt="1"/>
          </p:nvPr>
        </p:nvSpPr>
        <p:spPr bwMode="auto">
          <a:xfrm>
            <a:off x="446485" y="642937"/>
            <a:ext cx="8251031" cy="816531"/>
          </a:xfrm>
          <a:prstGeom prst="rect">
            <a:avLst/>
          </a:prstGeom>
          <a:noFill/>
          <a:ln w="3175">
            <a:noFill/>
            <a:miter lim="0"/>
            <a:headEnd/>
            <a:tailEnd/>
          </a:ln>
        </p:spPr>
        <p:txBody>
          <a:bodyPr vert="horz" wrap="square" lIns="0" tIns="0" rIns="0" bIns="0" numCol="1" anchor="ctr" anchorCtr="0" compatLnSpc="1">
            <a:prstTxWarp prst="textNoShape">
              <a:avLst/>
            </a:prstTxWarp>
          </a:bodyPr>
          <a:lstStyle>
            <a:lvl1pPr algn="ctr">
              <a:defRPr baseline="0"/>
            </a:lvl1pPr>
          </a:lstStyle>
          <a:p>
            <a:pPr lvl="0"/>
            <a:r>
              <a:rPr lang="en-US" dirty="0" smtClean="0">
                <a:sym typeface="Trebuchet MS" pitchFamily="-100" charset="0"/>
              </a:rPr>
              <a:t>Click to add Questions</a:t>
            </a:r>
            <a:endParaRPr lang="en-US" dirty="0">
              <a:sym typeface="Trebuchet MS" pitchFamily="-100" charset="0"/>
            </a:endParaRPr>
          </a:p>
        </p:txBody>
      </p:sp>
      <p:sp>
        <p:nvSpPr>
          <p:cNvPr id="2" name="Slide Number Placeholder 1"/>
          <p:cNvSpPr>
            <a:spLocks noGrp="1"/>
          </p:cNvSpPr>
          <p:nvPr>
            <p:ph type="sldNum" sz="quarter" idx="10"/>
          </p:nvPr>
        </p:nvSpPr>
        <p:spPr/>
        <p:txBody>
          <a:bodyPr/>
          <a:lstStyle/>
          <a:p>
            <a:fld id="{88E71DEA-C72C-42CF-90F7-E467E0733BC8}" type="slidenum">
              <a:rPr lang="en-US" smtClean="0">
                <a:solidFill>
                  <a:srgbClr val="FFFFFF"/>
                </a:solidFill>
              </a:rPr>
              <a:pPr/>
              <a:t>‹#›</a:t>
            </a:fld>
            <a:endParaRPr lang="en-US" dirty="0">
              <a:solidFill>
                <a:srgbClr val="FFFFFF"/>
              </a:solidFill>
            </a:endParaRPr>
          </a:p>
        </p:txBody>
      </p:sp>
      <p:pic>
        <p:nvPicPr>
          <p:cNvPr id="3" name="Picture 2" descr="Icon graphic of a person raising their hand to ask a question"/>
          <p:cNvPicPr>
            <a:picLocks noChangeAspect="1"/>
          </p:cNvPicPr>
          <p:nvPr userDrawn="1"/>
        </p:nvPicPr>
        <p:blipFill>
          <a:blip r:embed="rId2" cstate="print">
            <a:duotone>
              <a:schemeClr val="accent2">
                <a:shade val="45000"/>
                <a:satMod val="135000"/>
              </a:schemeClr>
              <a:prstClr val="white"/>
            </a:duotone>
            <a:extLst>
              <a:ext uri="{28A0092B-C50C-407E-A947-70E740481C1C}">
                <a14:useLocalDpi xmlns:a14="http://schemas.microsoft.com/office/drawing/2010/main" val="0"/>
              </a:ext>
            </a:extLst>
          </a:blip>
          <a:stretch>
            <a:fillRect/>
          </a:stretch>
        </p:blipFill>
        <p:spPr>
          <a:xfrm>
            <a:off x="446484" y="1607344"/>
            <a:ext cx="4500563" cy="4500563"/>
          </a:xfrm>
          <a:prstGeom prst="rect">
            <a:avLst/>
          </a:prstGeom>
        </p:spPr>
      </p:pic>
    </p:spTree>
    <p:extLst>
      <p:ext uri="{BB962C8B-B14F-4D97-AF65-F5344CB8AC3E}">
        <p14:creationId xmlns:p14="http://schemas.microsoft.com/office/powerpoint/2010/main" val="498012004"/>
      </p:ext>
    </p:extLst>
  </p:cSld>
  <p:clrMapOvr>
    <a:masterClrMapping/>
  </p:clrMapOvr>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userDrawn="1">
  <p:cSld name="Trebuchet-White-Contact Info">
    <p:spTree>
      <p:nvGrpSpPr>
        <p:cNvPr id="1" name=""/>
        <p:cNvGrpSpPr/>
        <p:nvPr/>
      </p:nvGrpSpPr>
      <p:grpSpPr>
        <a:xfrm>
          <a:off x="0" y="0"/>
          <a:ext cx="0" cy="0"/>
          <a:chOff x="0" y="0"/>
          <a:chExt cx="0" cy="0"/>
        </a:xfrm>
      </p:grpSpPr>
      <p:sp>
        <p:nvSpPr>
          <p:cNvPr id="5" name="Title 4"/>
          <p:cNvSpPr>
            <a:spLocks noGrp="1"/>
          </p:cNvSpPr>
          <p:nvPr>
            <p:ph type="title" hasCustomPrompt="1"/>
          </p:nvPr>
        </p:nvSpPr>
        <p:spPr bwMode="auto">
          <a:xfrm>
            <a:off x="446485" y="642937"/>
            <a:ext cx="8251031" cy="816531"/>
          </a:xfrm>
          <a:prstGeom prst="rect">
            <a:avLst/>
          </a:prstGeom>
          <a:noFill/>
          <a:ln w="3175">
            <a:noFill/>
            <a:miter lim="0"/>
            <a:headEnd/>
            <a:tailEnd/>
          </a:ln>
        </p:spPr>
        <p:txBody>
          <a:bodyPr vert="horz" wrap="square" lIns="0" tIns="0" rIns="0" bIns="0" numCol="1" anchor="ctr" anchorCtr="0" compatLnSpc="1">
            <a:prstTxWarp prst="textNoShape">
              <a:avLst/>
            </a:prstTxWarp>
          </a:bodyPr>
          <a:lstStyle>
            <a:lvl1pPr algn="ctr">
              <a:defRPr baseline="0"/>
            </a:lvl1pPr>
          </a:lstStyle>
          <a:p>
            <a:pPr lvl="0"/>
            <a:r>
              <a:rPr lang="en-US" dirty="0" smtClean="0">
                <a:sym typeface="Trebuchet MS" pitchFamily="-100" charset="0"/>
              </a:rPr>
              <a:t>Click to add Contact Info</a:t>
            </a:r>
            <a:endParaRPr lang="en-US" dirty="0">
              <a:sym typeface="Trebuchet MS" pitchFamily="-100" charset="0"/>
            </a:endParaRPr>
          </a:p>
        </p:txBody>
      </p:sp>
      <p:sp>
        <p:nvSpPr>
          <p:cNvPr id="2" name="Slide Number Placeholder 1"/>
          <p:cNvSpPr>
            <a:spLocks noGrp="1"/>
          </p:cNvSpPr>
          <p:nvPr>
            <p:ph type="sldNum" sz="quarter" idx="10"/>
          </p:nvPr>
        </p:nvSpPr>
        <p:spPr/>
        <p:txBody>
          <a:bodyPr/>
          <a:lstStyle/>
          <a:p>
            <a:fld id="{88E71DEA-C72C-42CF-90F7-E467E0733BC8}" type="slidenum">
              <a:rPr lang="en-US" smtClean="0">
                <a:solidFill>
                  <a:srgbClr val="FFFFFF"/>
                </a:solidFill>
              </a:rPr>
              <a:pPr/>
              <a:t>‹#›</a:t>
            </a:fld>
            <a:endParaRPr lang="en-US" dirty="0">
              <a:solidFill>
                <a:srgbClr val="FFFFFF"/>
              </a:solidFill>
            </a:endParaRPr>
          </a:p>
        </p:txBody>
      </p:sp>
      <p:sp>
        <p:nvSpPr>
          <p:cNvPr id="11" name="Text Placeholder 10"/>
          <p:cNvSpPr>
            <a:spLocks noGrp="1"/>
          </p:cNvSpPr>
          <p:nvPr>
            <p:ph type="body" sz="quarter" idx="12" hasCustomPrompt="1"/>
          </p:nvPr>
        </p:nvSpPr>
        <p:spPr>
          <a:xfrm>
            <a:off x="446485" y="2143125"/>
            <a:ext cx="8251031" cy="2571750"/>
          </a:xfrm>
          <a:prstGeom prst="rect">
            <a:avLst/>
          </a:prstGeom>
        </p:spPr>
        <p:txBody>
          <a:bodyPr anchor="ctr"/>
          <a:lstStyle>
            <a:lvl1pPr algn="ctr">
              <a:spcBef>
                <a:spcPts val="0"/>
              </a:spcBef>
              <a:defRPr sz="2531" b="0" baseline="0">
                <a:solidFill>
                  <a:schemeClr val="tx1"/>
                </a:solidFill>
              </a:defRPr>
            </a:lvl1pPr>
          </a:lstStyle>
          <a:p>
            <a:pPr lvl="0"/>
            <a:r>
              <a:rPr lang="en-US" b="1" dirty="0" smtClean="0"/>
              <a:t>Contact Name #1 (required)</a:t>
            </a:r>
          </a:p>
          <a:p>
            <a:pPr lvl="0"/>
            <a:r>
              <a:rPr lang="en-US" b="0" dirty="0" smtClean="0"/>
              <a:t>Position</a:t>
            </a:r>
          </a:p>
          <a:p>
            <a:pPr lvl="0"/>
            <a:r>
              <a:rPr lang="en-US" b="0" dirty="0" smtClean="0"/>
              <a:t>Email address</a:t>
            </a:r>
          </a:p>
          <a:p>
            <a:pPr lvl="0"/>
            <a:endParaRPr lang="en-US" b="0" dirty="0" smtClean="0"/>
          </a:p>
          <a:p>
            <a:pPr lvl="0"/>
            <a:r>
              <a:rPr lang="en-US" b="1" dirty="0" smtClean="0"/>
              <a:t>Contact Name #2 (optional)</a:t>
            </a:r>
          </a:p>
          <a:p>
            <a:pPr lvl="0"/>
            <a:r>
              <a:rPr lang="en-US" b="0" dirty="0" smtClean="0"/>
              <a:t>Position</a:t>
            </a:r>
          </a:p>
          <a:p>
            <a:pPr lvl="0"/>
            <a:r>
              <a:rPr lang="en-US" b="0" dirty="0" smtClean="0"/>
              <a:t>Email address</a:t>
            </a:r>
            <a:endParaRPr lang="en-US" dirty="0"/>
          </a:p>
        </p:txBody>
      </p:sp>
    </p:spTree>
    <p:extLst>
      <p:ext uri="{BB962C8B-B14F-4D97-AF65-F5344CB8AC3E}">
        <p14:creationId xmlns:p14="http://schemas.microsoft.com/office/powerpoint/2010/main" val="2947153249"/>
      </p:ext>
    </p:extLst>
  </p:cSld>
  <p:clrMapOvr>
    <a:masterClrMapping/>
  </p:clrMapOvr>
  <p:timing>
    <p:tnLst>
      <p:par>
        <p:cTn id="1" dur="indefinite" restart="never" nodeType="tmRoot"/>
      </p:par>
    </p:tn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Trebuchet-White Thank You">
    <p:bg>
      <p:bgRef idx="1001">
        <a:schemeClr val="bg1"/>
      </p:bgRef>
    </p:bg>
    <p:spTree>
      <p:nvGrpSpPr>
        <p:cNvPr id="1" name=""/>
        <p:cNvGrpSpPr/>
        <p:nvPr/>
      </p:nvGrpSpPr>
      <p:grpSpPr>
        <a:xfrm>
          <a:off x="0" y="0"/>
          <a:ext cx="0" cy="0"/>
          <a:chOff x="0" y="0"/>
          <a:chExt cx="0" cy="0"/>
        </a:xfrm>
      </p:grpSpPr>
      <p:sp>
        <p:nvSpPr>
          <p:cNvPr id="5" name="Title 4"/>
          <p:cNvSpPr>
            <a:spLocks noGrp="1"/>
          </p:cNvSpPr>
          <p:nvPr>
            <p:ph type="title" hasCustomPrompt="1"/>
          </p:nvPr>
        </p:nvSpPr>
        <p:spPr bwMode="auto">
          <a:xfrm>
            <a:off x="446485" y="1660922"/>
            <a:ext cx="8251031" cy="1626319"/>
          </a:xfrm>
          <a:prstGeom prst="rect">
            <a:avLst/>
          </a:prstGeom>
          <a:noFill/>
          <a:ln w="3175">
            <a:noFill/>
            <a:miter lim="0"/>
            <a:headEnd/>
            <a:tailEnd/>
          </a:ln>
        </p:spPr>
        <p:txBody>
          <a:bodyPr vert="horz" wrap="square" lIns="0" tIns="0" rIns="0" bIns="0" numCol="1" anchor="ctr" anchorCtr="0" compatLnSpc="1">
            <a:prstTxWarp prst="textNoShape">
              <a:avLst/>
            </a:prstTxWarp>
          </a:bodyPr>
          <a:lstStyle>
            <a:lvl1pPr algn="ctr">
              <a:defRPr baseline="0">
                <a:solidFill>
                  <a:schemeClr val="tx1"/>
                </a:solidFill>
              </a:defRPr>
            </a:lvl1pPr>
          </a:lstStyle>
          <a:p>
            <a:pPr lvl="0"/>
            <a:r>
              <a:rPr lang="en-US" dirty="0" smtClean="0">
                <a:sym typeface="Trebuchet MS" pitchFamily="-100" charset="0"/>
              </a:rPr>
              <a:t>Click to add Thank You</a:t>
            </a:r>
            <a:endParaRPr lang="en-US" dirty="0">
              <a:sym typeface="Trebuchet MS" pitchFamily="-100" charset="0"/>
            </a:endParaRPr>
          </a:p>
        </p:txBody>
      </p:sp>
      <p:sp>
        <p:nvSpPr>
          <p:cNvPr id="2" name="Slide Number Placeholder 1"/>
          <p:cNvSpPr>
            <a:spLocks noGrp="1"/>
          </p:cNvSpPr>
          <p:nvPr>
            <p:ph type="sldNum" sz="quarter" idx="10"/>
          </p:nvPr>
        </p:nvSpPr>
        <p:spPr/>
        <p:txBody>
          <a:bodyPr/>
          <a:lstStyle/>
          <a:p>
            <a:fld id="{7CD4B2A3-DF06-4EAB-85AB-0641A4D150A0}" type="slidenum">
              <a:rPr lang="en-US" smtClean="0">
                <a:solidFill>
                  <a:srgbClr val="FFFFFF"/>
                </a:solidFill>
              </a:rPr>
              <a:pPr/>
              <a:t>‹#›</a:t>
            </a:fld>
            <a:endParaRPr lang="en-US" dirty="0">
              <a:solidFill>
                <a:srgbClr val="FFFFFF"/>
              </a:solidFill>
            </a:endParaRPr>
          </a:p>
        </p:txBody>
      </p:sp>
    </p:spTree>
    <p:extLst>
      <p:ext uri="{BB962C8B-B14F-4D97-AF65-F5344CB8AC3E}">
        <p14:creationId xmlns:p14="http://schemas.microsoft.com/office/powerpoint/2010/main" val="14770602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99581A9-3338-4248-B35B-F61013A2923D}" type="datetime1">
              <a:rPr lang="en-US" smtClean="0"/>
              <a:pPr/>
              <a:t>6/17/2015</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9287B15-B748-4F30-9EB8-6CEE655F2212}"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6CE54D34-5276-44CB-AC2C-61A67D49E052}" type="datetime1">
              <a:rPr lang="en-US" smtClean="0"/>
              <a:pPr/>
              <a:t>6/17/2015</a:t>
            </a:fld>
            <a:endParaRPr lang="en-US"/>
          </a:p>
        </p:txBody>
      </p:sp>
      <p:sp>
        <p:nvSpPr>
          <p:cNvPr id="10" name="Slide Number Placeholder 9"/>
          <p:cNvSpPr>
            <a:spLocks noGrp="1"/>
          </p:cNvSpPr>
          <p:nvPr>
            <p:ph type="sldNum" sz="quarter" idx="16"/>
          </p:nvPr>
        </p:nvSpPr>
        <p:spPr/>
        <p:txBody>
          <a:bodyPr rtlCol="0"/>
          <a:lstStyle/>
          <a:p>
            <a:fld id="{59287B15-B748-4F30-9EB8-6CEE655F2212}"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A3D14B02-03AD-4FAD-B003-EBF9057382FC}" type="datetime1">
              <a:rPr lang="en-US" smtClean="0"/>
              <a:pPr/>
              <a:t>6/17/2015</a:t>
            </a:fld>
            <a:endParaRPr lang="en-US"/>
          </a:p>
        </p:txBody>
      </p:sp>
      <p:sp>
        <p:nvSpPr>
          <p:cNvPr id="12" name="Slide Number Placeholder 11"/>
          <p:cNvSpPr>
            <a:spLocks noGrp="1"/>
          </p:cNvSpPr>
          <p:nvPr>
            <p:ph type="sldNum" sz="quarter" idx="16"/>
          </p:nvPr>
        </p:nvSpPr>
        <p:spPr/>
        <p:txBody>
          <a:bodyPr rtlCol="0"/>
          <a:lstStyle/>
          <a:p>
            <a:fld id="{59287B15-B748-4F30-9EB8-6CEE655F2212}"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D6F16DE-AFFD-4908-A96C-03EC9100C7A0}" type="datetime1">
              <a:rPr lang="en-US" smtClean="0"/>
              <a:pPr/>
              <a:t>6/17/2015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59287B15-B748-4F30-9EB8-6CEE655F221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073B40-5AC4-491B-89DB-656B8DD35813}" type="datetime1">
              <a:rPr lang="en-US" smtClean="0"/>
              <a:pPr/>
              <a:t>6/17/2015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59287B15-B748-4F30-9EB8-6CEE655F221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E71DB9DE-FCDE-443D-83C9-7636203004F7}" type="datetime1">
              <a:rPr lang="en-US" smtClean="0"/>
              <a:pPr/>
              <a:t>6/17/2015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59287B15-B748-4F30-9EB8-6CEE655F2212}"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B117BE9-B167-4212-81C1-A5125E935DC1}" type="datetime1">
              <a:rPr lang="en-US" smtClean="0"/>
              <a:pPr/>
              <a:t>6/17/2015</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59287B15-B748-4F30-9EB8-6CEE655F2212}"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10.xml"/><Relationship Id="rId1" Type="http://schemas.openxmlformats.org/officeDocument/2006/relationships/slideLayout" Target="../slideLayouts/slideLayout19.xml"/></Relationships>
</file>

<file path=ppt/slideMasters/_rels/slideMaster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11.xml"/><Relationship Id="rId1" Type="http://schemas.openxmlformats.org/officeDocument/2006/relationships/slideLayout" Target="../slideLayouts/slideLayout20.xml"/></Relationships>
</file>

<file path=ppt/slideMasters/_rels/slideMaster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12.xml"/><Relationship Id="rId1" Type="http://schemas.openxmlformats.org/officeDocument/2006/relationships/slideLayout" Target="../slideLayouts/slideLayout21.xml"/></Relationships>
</file>

<file path=ppt/slideMasters/_rels/slideMaster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13.xml"/><Relationship Id="rId1" Type="http://schemas.openxmlformats.org/officeDocument/2006/relationships/slideLayout" Target="../slideLayouts/slideLayout22.xml"/></Relationships>
</file>

<file path=ppt/slideMasters/_rels/slideMaster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14.xml"/><Relationship Id="rId1" Type="http://schemas.openxmlformats.org/officeDocument/2006/relationships/slideLayout" Target="../slideLayouts/slideLayout23.xml"/></Relationships>
</file>

<file path=ppt/slideMasters/_rels/slideMaster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15.xml"/><Relationship Id="rId1" Type="http://schemas.openxmlformats.org/officeDocument/2006/relationships/slideLayout" Target="../slideLayouts/slideLayout24.xml"/></Relationships>
</file>

<file path=ppt/slideMasters/_rels/slideMaster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16.xml"/><Relationship Id="rId1" Type="http://schemas.openxmlformats.org/officeDocument/2006/relationships/slideLayout" Target="../slideLayouts/slideLayout25.xml"/></Relationships>
</file>

<file path=ppt/slideMasters/_rels/slideMaster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17.xml"/><Relationship Id="rId1" Type="http://schemas.openxmlformats.org/officeDocument/2006/relationships/slideLayout" Target="../slideLayouts/slideLayout26.xml"/></Relationships>
</file>

<file path=ppt/slideMasters/_rels/slideMaster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18.xml"/><Relationship Id="rId1" Type="http://schemas.openxmlformats.org/officeDocument/2006/relationships/slideLayout" Target="../slideLayouts/slideLayout27.xml"/></Relationships>
</file>

<file path=ppt/slideMasters/_rels/slideMaster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19.xml"/><Relationship Id="rId1" Type="http://schemas.openxmlformats.org/officeDocument/2006/relationships/slideLayout" Target="../slideLayouts/slideLayout28.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3.xml"/><Relationship Id="rId1" Type="http://schemas.openxmlformats.org/officeDocument/2006/relationships/slideLayout" Target="../slideLayouts/slideLayout1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4.xml"/><Relationship Id="rId1" Type="http://schemas.openxmlformats.org/officeDocument/2006/relationships/slideLayout" Target="../slideLayouts/slideLayout1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5.xml"/><Relationship Id="rId1" Type="http://schemas.openxmlformats.org/officeDocument/2006/relationships/slideLayout" Target="../slideLayouts/slideLayout15.xml"/></Relationships>
</file>

<file path=ppt/slideMasters/_rels/slideMaster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7.xml"/><Relationship Id="rId1" Type="http://schemas.openxmlformats.org/officeDocument/2006/relationships/slideLayout" Target="../slideLayouts/slideLayout16.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theme" Target="../theme/theme8.xml"/><Relationship Id="rId1" Type="http://schemas.openxmlformats.org/officeDocument/2006/relationships/slideLayout" Target="../slideLayouts/slideLayout17.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69E718C3-50A7-405C-8EED-AA9CB8E6D271}" type="datetime1">
              <a:rPr lang="en-US" smtClean="0"/>
              <a:pPr/>
              <a:t>6/17/2015</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9287B15-B748-4F30-9EB8-6CEE655F221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
        <p:nvSpPr>
          <p:cNvPr id="3075" name="AutoShape 3" descr="&quot;&quot;"/>
          <p:cNvSpPr>
            <a:spLocks/>
          </p:cNvSpPr>
          <p:nvPr/>
        </p:nvSpPr>
        <p:spPr bwMode="auto">
          <a:xfrm>
            <a:off x="0" y="6107906"/>
            <a:ext cx="9161859" cy="7650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adFill flip="none" rotWithShape="1">
            <a:gsLst>
              <a:gs pos="0">
                <a:schemeClr val="accent2">
                  <a:lumMod val="75000"/>
                </a:schemeClr>
              </a:gs>
              <a:gs pos="60000">
                <a:schemeClr val="accent2">
                  <a:lumMod val="50000"/>
                </a:schemeClr>
              </a:gs>
              <a:gs pos="92000">
                <a:schemeClr val="accent2">
                  <a:lumMod val="50000"/>
                </a:schemeClr>
              </a:gs>
              <a:gs pos="100000">
                <a:schemeClr val="accent2">
                  <a:lumMod val="65000"/>
                </a:schemeClr>
              </a:gs>
            </a:gsLst>
            <a:lin ang="0" scaled="1"/>
            <a:tileRect/>
          </a:gradFill>
          <a:ln w="12700" cap="flat" cmpd="sng">
            <a:noFill/>
            <a:prstDash val="solid"/>
            <a:miter lim="0"/>
            <a:headEnd/>
            <a:tailEnd/>
          </a:ln>
          <a:effectLst/>
        </p:spPr>
        <p:txBody>
          <a:bodyPr lIns="35719" tIns="35719" rIns="35719" bIns="35719" anchor="ctr">
            <a:prstTxWarp prst="textNoShape">
              <a:avLst/>
            </a:prstTxWarp>
          </a:bodyPr>
          <a:lstStyle/>
          <a:p>
            <a:pPr defTabSz="410751" fontAlgn="base" hangingPunct="0">
              <a:spcBef>
                <a:spcPct val="0"/>
              </a:spcBef>
              <a:spcAft>
                <a:spcPct val="0"/>
              </a:spcAft>
              <a:defRPr/>
            </a:pPr>
            <a:endParaRPr lang="en-US" sz="1547" dirty="0">
              <a:solidFill>
                <a:srgbClr val="53C1DD"/>
              </a:solidFill>
              <a:sym typeface="Trebuchet MS" pitchFamily="-100" charset="0"/>
            </a:endParaRPr>
          </a:p>
        </p:txBody>
      </p:sp>
      <p:pic>
        <p:nvPicPr>
          <p:cNvPr id="4" name="Picture 3" descr="Colorado Department of Health Care Policy and Financing seal"/>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2158" y="6168985"/>
            <a:ext cx="3471867" cy="642938"/>
          </a:xfrm>
          <a:prstGeom prst="rect">
            <a:avLst/>
          </a:prstGeom>
        </p:spPr>
      </p:pic>
      <p:sp>
        <p:nvSpPr>
          <p:cNvPr id="2" name="Title Placeholder 1"/>
          <p:cNvSpPr>
            <a:spLocks noGrp="1"/>
          </p:cNvSpPr>
          <p:nvPr>
            <p:ph type="title"/>
          </p:nvPr>
        </p:nvSpPr>
        <p:spPr>
          <a:xfrm>
            <a:off x="628428" y="365001"/>
            <a:ext cx="7887146" cy="1326059"/>
          </a:xfrm>
          <a:prstGeom prst="rect">
            <a:avLst/>
          </a:prstGeom>
          <a:noFill/>
          <a:ln w="3175">
            <a:noFill/>
            <a:miter lim="0"/>
            <a:headEnd/>
            <a:tailEnd/>
          </a:ln>
        </p:spPr>
        <p:txBody>
          <a:bodyPr vert="horz" wrap="square" lIns="0" tIns="0" rIns="0" bIns="0" numCol="1" rtlCol="0" anchor="ctr" anchorCtr="0" compatLnSpc="1">
            <a:prstTxWarp prst="textNoShape">
              <a:avLst/>
            </a:prstTxWarp>
            <a:normAutofit/>
          </a:bodyPr>
          <a:lstStyle/>
          <a:p>
            <a:pPr lvl="0" algn="ctr"/>
            <a:r>
              <a:rPr lang="en-US" dirty="0" smtClean="0"/>
              <a:t>Click to edit Master title style</a:t>
            </a:r>
            <a:endParaRPr lang="en-US" dirty="0"/>
          </a:p>
        </p:txBody>
      </p:sp>
      <p:sp>
        <p:nvSpPr>
          <p:cNvPr id="6" name="Date Placeholder 5"/>
          <p:cNvSpPr>
            <a:spLocks noGrp="1"/>
          </p:cNvSpPr>
          <p:nvPr>
            <p:ph type="dt" sz="half" idx="2"/>
          </p:nvPr>
        </p:nvSpPr>
        <p:spPr>
          <a:xfrm>
            <a:off x="6458397" y="5593556"/>
            <a:ext cx="2057176" cy="365001"/>
          </a:xfrm>
          <a:prstGeom prst="rect">
            <a:avLst/>
          </a:prstGeom>
        </p:spPr>
        <p:txBody>
          <a:bodyPr vert="horz" lIns="91440" tIns="45720" rIns="91440" bIns="45720" rtlCol="0" anchor="ctr"/>
          <a:lstStyle>
            <a:lvl1pPr>
              <a:defRPr lang="en-US" sz="1406" smtClean="0">
                <a:solidFill>
                  <a:schemeClr val="tx1"/>
                </a:solidFill>
              </a:defRPr>
            </a:lvl1pPr>
          </a:lstStyle>
          <a:p>
            <a:pPr algn="r" defTabSz="410751" fontAlgn="base" hangingPunct="0">
              <a:spcBef>
                <a:spcPct val="0"/>
              </a:spcBef>
              <a:spcAft>
                <a:spcPct val="0"/>
              </a:spcAft>
            </a:pPr>
            <a:fld id="{6BE44AC7-F8D2-424F-87F5-830599BF5CDD}" type="datetime7">
              <a:rPr lang="en-US" smtClean="0">
                <a:solidFill>
                  <a:srgbClr val="4F5858"/>
                </a:solidFill>
                <a:sym typeface="Trebuchet MS" pitchFamily="-100" charset="0"/>
              </a:rPr>
              <a:pPr algn="r" defTabSz="410751" fontAlgn="base" hangingPunct="0">
                <a:spcBef>
                  <a:spcPct val="0"/>
                </a:spcBef>
                <a:spcAft>
                  <a:spcPct val="0"/>
                </a:spcAft>
              </a:pPr>
              <a:t>Jun-15</a:t>
            </a:fld>
            <a:endParaRPr lang="en-US" dirty="0">
              <a:solidFill>
                <a:srgbClr val="4F5858"/>
              </a:solidFill>
              <a:sym typeface="Trebuchet MS" pitchFamily="-100" charset="0"/>
            </a:endParaRPr>
          </a:p>
        </p:txBody>
      </p:sp>
      <p:sp>
        <p:nvSpPr>
          <p:cNvPr id="3" name="Slide Number Placeholder 2"/>
          <p:cNvSpPr>
            <a:spLocks noGrp="1"/>
          </p:cNvSpPr>
          <p:nvPr>
            <p:ph type="sldNum" sz="quarter" idx="4"/>
          </p:nvPr>
        </p:nvSpPr>
        <p:spPr>
          <a:xfrm>
            <a:off x="6458397" y="6356821"/>
            <a:ext cx="2057177" cy="365001"/>
          </a:xfrm>
          <a:prstGeom prst="rect">
            <a:avLst/>
          </a:prstGeom>
        </p:spPr>
        <p:txBody>
          <a:bodyPr vert="horz" lIns="91440" tIns="45720" rIns="91440" bIns="45720" rtlCol="0" anchor="ctr"/>
          <a:lstStyle>
            <a:lvl1pPr algn="r">
              <a:defRPr sz="1266" b="1">
                <a:solidFill>
                  <a:schemeClr val="bg1"/>
                </a:solidFill>
              </a:defRPr>
            </a:lvl1pPr>
          </a:lstStyle>
          <a:p>
            <a:pPr defTabSz="410751" fontAlgn="base" hangingPunct="0">
              <a:spcBef>
                <a:spcPct val="0"/>
              </a:spcBef>
              <a:spcAft>
                <a:spcPct val="0"/>
              </a:spcAft>
            </a:pPr>
            <a:fld id="{7CD4B2A3-DF06-4EAB-85AB-0641A4D150A0}" type="slidenum">
              <a:rPr lang="en-US" smtClean="0">
                <a:solidFill>
                  <a:srgbClr val="FFFFFF"/>
                </a:solidFill>
                <a:sym typeface="Trebuchet MS" pitchFamily="-100" charset="0"/>
              </a:rPr>
              <a:pPr defTabSz="410751" fontAlgn="base" hangingPunct="0">
                <a:spcBef>
                  <a:spcPct val="0"/>
                </a:spcBef>
                <a:spcAft>
                  <a:spcPct val="0"/>
                </a:spcAft>
              </a:pPr>
              <a:t>‹#›</a:t>
            </a:fld>
            <a:endParaRPr lang="en-US" dirty="0">
              <a:solidFill>
                <a:srgbClr val="FFFFFF"/>
              </a:solidFill>
              <a:sym typeface="Trebuchet MS" pitchFamily="-100" charset="0"/>
            </a:endParaRPr>
          </a:p>
        </p:txBody>
      </p:sp>
    </p:spTree>
    <p:extLst>
      <p:ext uri="{BB962C8B-B14F-4D97-AF65-F5344CB8AC3E}">
        <p14:creationId xmlns:p14="http://schemas.microsoft.com/office/powerpoint/2010/main" val="2958599443"/>
      </p:ext>
    </p:extLst>
  </p:cSld>
  <p:clrMap bg1="lt1" tx1="dk1" bg2="lt2" tx2="dk2" accent1="accent1" accent2="accent2" accent3="accent3" accent4="accent4" accent5="accent5" accent6="accent6" hlink="hlink" folHlink="folHlink"/>
  <p:sldLayoutIdLst>
    <p:sldLayoutId id="2147483689" r:id="rId1"/>
  </p:sldLayoutIdLst>
  <p:timing>
    <p:tnLst>
      <p:par>
        <p:cTn id="1" dur="indefinite" restart="never" nodeType="tmRoot"/>
      </p:par>
    </p:tnLst>
  </p:timing>
  <p:hf hdr="0" ftr="0"/>
  <p:txStyles>
    <p:titleStyle>
      <a:lvl1pPr algn="l" defTabSz="410751" rtl="0" eaLnBrk="0" fontAlgn="base" hangingPunct="0">
        <a:spcBef>
          <a:spcPct val="0"/>
        </a:spcBef>
        <a:spcAft>
          <a:spcPct val="0"/>
        </a:spcAft>
        <a:defRPr lang="en-US" sz="4640" b="1" i="1" smtClean="0">
          <a:solidFill>
            <a:schemeClr val="tx1"/>
          </a:solidFill>
          <a:latin typeface="+mj-lt"/>
          <a:ea typeface="+mj-ea"/>
          <a:cs typeface="+mj-cs"/>
          <a:sym typeface="Trebuchet MS" pitchFamily="-100" charset="0"/>
        </a:defRPr>
      </a:lvl1pPr>
      <a:lvl2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5pPr>
      <a:lvl6pPr marL="321457"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6pPr>
      <a:lvl7pPr marL="642915"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7pPr>
      <a:lvl8pPr marL="964372"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285829"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241093" indent="-241093"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1pPr>
      <a:lvl2pPr marL="160729" indent="160729"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2pPr>
      <a:lvl3pPr marL="321457" indent="321457"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3pPr>
      <a:lvl4pPr marL="482186" indent="482186"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4pPr>
      <a:lvl5pPr marL="642915" indent="642915"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5pPr>
      <a:lvl6pPr marL="964372"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6pPr>
      <a:lvl7pPr marL="1285829"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7pPr>
      <a:lvl8pPr marL="1607287"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8pPr>
      <a:lvl9pPr marL="1928744"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9pPr>
    </p:bodyStyle>
    <p:otherStyle>
      <a:defPPr>
        <a:defRPr lang="en-US"/>
      </a:defPPr>
      <a:lvl1pPr marL="0" algn="l" defTabSz="321457" rtl="0" eaLnBrk="1" latinLnBrk="0" hangingPunct="1">
        <a:defRPr sz="1266" kern="1200">
          <a:solidFill>
            <a:schemeClr val="tx1"/>
          </a:solidFill>
          <a:latin typeface="+mn-lt"/>
          <a:ea typeface="+mn-ea"/>
          <a:cs typeface="+mn-cs"/>
        </a:defRPr>
      </a:lvl1pPr>
      <a:lvl2pPr marL="321457" algn="l" defTabSz="321457" rtl="0" eaLnBrk="1" latinLnBrk="0" hangingPunct="1">
        <a:defRPr sz="1266" kern="1200">
          <a:solidFill>
            <a:schemeClr val="tx1"/>
          </a:solidFill>
          <a:latin typeface="+mn-lt"/>
          <a:ea typeface="+mn-ea"/>
          <a:cs typeface="+mn-cs"/>
        </a:defRPr>
      </a:lvl2pPr>
      <a:lvl3pPr marL="642915" algn="l" defTabSz="321457" rtl="0" eaLnBrk="1" latinLnBrk="0" hangingPunct="1">
        <a:defRPr sz="1266" kern="1200">
          <a:solidFill>
            <a:schemeClr val="tx1"/>
          </a:solidFill>
          <a:latin typeface="+mn-lt"/>
          <a:ea typeface="+mn-ea"/>
          <a:cs typeface="+mn-cs"/>
        </a:defRPr>
      </a:lvl3pPr>
      <a:lvl4pPr marL="964372" algn="l" defTabSz="321457" rtl="0" eaLnBrk="1" latinLnBrk="0" hangingPunct="1">
        <a:defRPr sz="1266" kern="1200">
          <a:solidFill>
            <a:schemeClr val="tx1"/>
          </a:solidFill>
          <a:latin typeface="+mn-lt"/>
          <a:ea typeface="+mn-ea"/>
          <a:cs typeface="+mn-cs"/>
        </a:defRPr>
      </a:lvl4pPr>
      <a:lvl5pPr marL="1285829" algn="l" defTabSz="321457" rtl="0" eaLnBrk="1" latinLnBrk="0" hangingPunct="1">
        <a:defRPr sz="1266" kern="1200">
          <a:solidFill>
            <a:schemeClr val="tx1"/>
          </a:solidFill>
          <a:latin typeface="+mn-lt"/>
          <a:ea typeface="+mn-ea"/>
          <a:cs typeface="+mn-cs"/>
        </a:defRPr>
      </a:lvl5pPr>
      <a:lvl6pPr marL="1607287" algn="l" defTabSz="321457" rtl="0" eaLnBrk="1" latinLnBrk="0" hangingPunct="1">
        <a:defRPr sz="1266" kern="1200">
          <a:solidFill>
            <a:schemeClr val="tx1"/>
          </a:solidFill>
          <a:latin typeface="+mn-lt"/>
          <a:ea typeface="+mn-ea"/>
          <a:cs typeface="+mn-cs"/>
        </a:defRPr>
      </a:lvl6pPr>
      <a:lvl7pPr marL="1928744" algn="l" defTabSz="321457" rtl="0" eaLnBrk="1" latinLnBrk="0" hangingPunct="1">
        <a:defRPr sz="1266" kern="1200">
          <a:solidFill>
            <a:schemeClr val="tx1"/>
          </a:solidFill>
          <a:latin typeface="+mn-lt"/>
          <a:ea typeface="+mn-ea"/>
          <a:cs typeface="+mn-cs"/>
        </a:defRPr>
      </a:lvl7pPr>
      <a:lvl8pPr marL="2250201" algn="l" defTabSz="321457" rtl="0" eaLnBrk="1" latinLnBrk="0" hangingPunct="1">
        <a:defRPr sz="1266" kern="1200">
          <a:solidFill>
            <a:schemeClr val="tx1"/>
          </a:solidFill>
          <a:latin typeface="+mn-lt"/>
          <a:ea typeface="+mn-ea"/>
          <a:cs typeface="+mn-cs"/>
        </a:defRPr>
      </a:lvl8pPr>
      <a:lvl9pPr marL="2571659" algn="l" defTabSz="321457" rtl="0" eaLnBrk="1" latinLnBrk="0" hangingPunct="1">
        <a:defRPr sz="1266"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
        <p:nvSpPr>
          <p:cNvPr id="3075" name="AutoShape 3" descr="&quot;&quot;"/>
          <p:cNvSpPr>
            <a:spLocks/>
          </p:cNvSpPr>
          <p:nvPr/>
        </p:nvSpPr>
        <p:spPr bwMode="auto">
          <a:xfrm>
            <a:off x="0" y="6107906"/>
            <a:ext cx="9161859" cy="7650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adFill flip="none" rotWithShape="1">
            <a:gsLst>
              <a:gs pos="0">
                <a:schemeClr val="accent2">
                  <a:lumMod val="75000"/>
                </a:schemeClr>
              </a:gs>
              <a:gs pos="60000">
                <a:schemeClr val="accent2">
                  <a:lumMod val="50000"/>
                </a:schemeClr>
              </a:gs>
              <a:gs pos="92000">
                <a:schemeClr val="accent2">
                  <a:lumMod val="50000"/>
                </a:schemeClr>
              </a:gs>
              <a:gs pos="100000">
                <a:schemeClr val="accent2">
                  <a:lumMod val="65000"/>
                </a:schemeClr>
              </a:gs>
            </a:gsLst>
            <a:lin ang="0" scaled="1"/>
            <a:tileRect/>
          </a:gradFill>
          <a:ln w="12700" cap="flat" cmpd="sng">
            <a:noFill/>
            <a:prstDash val="solid"/>
            <a:miter lim="0"/>
            <a:headEnd/>
            <a:tailEnd/>
          </a:ln>
          <a:effectLst/>
        </p:spPr>
        <p:txBody>
          <a:bodyPr lIns="35719" tIns="35719" rIns="35719" bIns="35719" anchor="ctr">
            <a:prstTxWarp prst="textNoShape">
              <a:avLst/>
            </a:prstTxWarp>
          </a:bodyPr>
          <a:lstStyle/>
          <a:p>
            <a:pPr defTabSz="410751" fontAlgn="base" hangingPunct="0">
              <a:spcBef>
                <a:spcPct val="0"/>
              </a:spcBef>
              <a:spcAft>
                <a:spcPct val="0"/>
              </a:spcAft>
              <a:defRPr/>
            </a:pPr>
            <a:endParaRPr lang="en-US" sz="1547" dirty="0">
              <a:solidFill>
                <a:srgbClr val="53C1DD"/>
              </a:solidFill>
              <a:sym typeface="Trebuchet MS" pitchFamily="-100" charset="0"/>
            </a:endParaRPr>
          </a:p>
        </p:txBody>
      </p:sp>
      <p:pic>
        <p:nvPicPr>
          <p:cNvPr id="4" name="Picture 3" descr="Colorado Department of Health Care Policy and Financing seal"/>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2158" y="6168985"/>
            <a:ext cx="3471867" cy="642938"/>
          </a:xfrm>
          <a:prstGeom prst="rect">
            <a:avLst/>
          </a:prstGeom>
        </p:spPr>
      </p:pic>
      <p:sp>
        <p:nvSpPr>
          <p:cNvPr id="2" name="Title Placeholder 1"/>
          <p:cNvSpPr>
            <a:spLocks noGrp="1"/>
          </p:cNvSpPr>
          <p:nvPr>
            <p:ph type="title"/>
          </p:nvPr>
        </p:nvSpPr>
        <p:spPr>
          <a:xfrm>
            <a:off x="628428" y="365001"/>
            <a:ext cx="7887146" cy="1326059"/>
          </a:xfrm>
          <a:prstGeom prst="rect">
            <a:avLst/>
          </a:prstGeom>
          <a:noFill/>
          <a:ln w="3175">
            <a:noFill/>
            <a:miter lim="0"/>
            <a:headEnd/>
            <a:tailEnd/>
          </a:ln>
        </p:spPr>
        <p:txBody>
          <a:bodyPr vert="horz" wrap="square" lIns="0" tIns="0" rIns="0" bIns="0" numCol="1" rtlCol="0" anchor="ctr" anchorCtr="0" compatLnSpc="1">
            <a:prstTxWarp prst="textNoShape">
              <a:avLst/>
            </a:prstTxWarp>
            <a:normAutofit/>
          </a:bodyPr>
          <a:lstStyle/>
          <a:p>
            <a:pPr lvl="0" algn="ctr"/>
            <a:r>
              <a:rPr lang="en-US" dirty="0" smtClean="0"/>
              <a:t>Click to edit Master title style</a:t>
            </a:r>
            <a:endParaRPr lang="en-US" dirty="0"/>
          </a:p>
        </p:txBody>
      </p:sp>
      <p:sp>
        <p:nvSpPr>
          <p:cNvPr id="6" name="Date Placeholder 5"/>
          <p:cNvSpPr>
            <a:spLocks noGrp="1"/>
          </p:cNvSpPr>
          <p:nvPr>
            <p:ph type="dt" sz="half" idx="2"/>
          </p:nvPr>
        </p:nvSpPr>
        <p:spPr>
          <a:xfrm>
            <a:off x="6458397" y="5593556"/>
            <a:ext cx="2057176" cy="365001"/>
          </a:xfrm>
          <a:prstGeom prst="rect">
            <a:avLst/>
          </a:prstGeom>
        </p:spPr>
        <p:txBody>
          <a:bodyPr vert="horz" lIns="91440" tIns="45720" rIns="91440" bIns="45720" rtlCol="0" anchor="ctr"/>
          <a:lstStyle>
            <a:lvl1pPr>
              <a:defRPr lang="en-US" sz="1406" smtClean="0">
                <a:solidFill>
                  <a:schemeClr val="tx1"/>
                </a:solidFill>
              </a:defRPr>
            </a:lvl1pPr>
          </a:lstStyle>
          <a:p>
            <a:pPr algn="r" defTabSz="410751" fontAlgn="base" hangingPunct="0">
              <a:spcBef>
                <a:spcPct val="0"/>
              </a:spcBef>
              <a:spcAft>
                <a:spcPct val="0"/>
              </a:spcAft>
            </a:pPr>
            <a:fld id="{6BE44AC7-F8D2-424F-87F5-830599BF5CDD}" type="datetime7">
              <a:rPr lang="en-US" smtClean="0">
                <a:solidFill>
                  <a:srgbClr val="4F5858"/>
                </a:solidFill>
                <a:sym typeface="Trebuchet MS" pitchFamily="-100" charset="0"/>
              </a:rPr>
              <a:pPr algn="r" defTabSz="410751" fontAlgn="base" hangingPunct="0">
                <a:spcBef>
                  <a:spcPct val="0"/>
                </a:spcBef>
                <a:spcAft>
                  <a:spcPct val="0"/>
                </a:spcAft>
              </a:pPr>
              <a:t>Jun-15</a:t>
            </a:fld>
            <a:endParaRPr lang="en-US" dirty="0">
              <a:solidFill>
                <a:srgbClr val="4F5858"/>
              </a:solidFill>
              <a:sym typeface="Trebuchet MS" pitchFamily="-100" charset="0"/>
            </a:endParaRPr>
          </a:p>
        </p:txBody>
      </p:sp>
      <p:sp>
        <p:nvSpPr>
          <p:cNvPr id="3" name="Slide Number Placeholder 2"/>
          <p:cNvSpPr>
            <a:spLocks noGrp="1"/>
          </p:cNvSpPr>
          <p:nvPr>
            <p:ph type="sldNum" sz="quarter" idx="4"/>
          </p:nvPr>
        </p:nvSpPr>
        <p:spPr>
          <a:xfrm>
            <a:off x="6458397" y="6356821"/>
            <a:ext cx="2057177" cy="365001"/>
          </a:xfrm>
          <a:prstGeom prst="rect">
            <a:avLst/>
          </a:prstGeom>
        </p:spPr>
        <p:txBody>
          <a:bodyPr vert="horz" lIns="91440" tIns="45720" rIns="91440" bIns="45720" rtlCol="0" anchor="ctr"/>
          <a:lstStyle>
            <a:lvl1pPr algn="r">
              <a:defRPr sz="1266" b="1">
                <a:solidFill>
                  <a:schemeClr val="bg1"/>
                </a:solidFill>
              </a:defRPr>
            </a:lvl1pPr>
          </a:lstStyle>
          <a:p>
            <a:pPr defTabSz="410751" fontAlgn="base" hangingPunct="0">
              <a:spcBef>
                <a:spcPct val="0"/>
              </a:spcBef>
              <a:spcAft>
                <a:spcPct val="0"/>
              </a:spcAft>
            </a:pPr>
            <a:fld id="{7CD4B2A3-DF06-4EAB-85AB-0641A4D150A0}" type="slidenum">
              <a:rPr lang="en-US" smtClean="0">
                <a:solidFill>
                  <a:srgbClr val="FFFFFF"/>
                </a:solidFill>
                <a:sym typeface="Trebuchet MS" pitchFamily="-100" charset="0"/>
              </a:rPr>
              <a:pPr defTabSz="410751" fontAlgn="base" hangingPunct="0">
                <a:spcBef>
                  <a:spcPct val="0"/>
                </a:spcBef>
                <a:spcAft>
                  <a:spcPct val="0"/>
                </a:spcAft>
              </a:pPr>
              <a:t>‹#›</a:t>
            </a:fld>
            <a:endParaRPr lang="en-US" dirty="0">
              <a:solidFill>
                <a:srgbClr val="FFFFFF"/>
              </a:solidFill>
              <a:sym typeface="Trebuchet MS" pitchFamily="-100" charset="0"/>
            </a:endParaRPr>
          </a:p>
        </p:txBody>
      </p:sp>
    </p:spTree>
    <p:extLst>
      <p:ext uri="{BB962C8B-B14F-4D97-AF65-F5344CB8AC3E}">
        <p14:creationId xmlns:p14="http://schemas.microsoft.com/office/powerpoint/2010/main" val="157667120"/>
      </p:ext>
    </p:extLst>
  </p:cSld>
  <p:clrMap bg1="lt1" tx1="dk1" bg2="lt2" tx2="dk2" accent1="accent1" accent2="accent2" accent3="accent3" accent4="accent4" accent5="accent5" accent6="accent6" hlink="hlink" folHlink="folHlink"/>
  <p:sldLayoutIdLst>
    <p:sldLayoutId id="2147483691" r:id="rId1"/>
  </p:sldLayoutIdLst>
  <p:timing>
    <p:tnLst>
      <p:par>
        <p:cTn id="1" dur="indefinite" restart="never" nodeType="tmRoot"/>
      </p:par>
    </p:tnLst>
  </p:timing>
  <p:hf hdr="0" ftr="0"/>
  <p:txStyles>
    <p:titleStyle>
      <a:lvl1pPr algn="l" defTabSz="410751" rtl="0" eaLnBrk="0" fontAlgn="base" hangingPunct="0">
        <a:spcBef>
          <a:spcPct val="0"/>
        </a:spcBef>
        <a:spcAft>
          <a:spcPct val="0"/>
        </a:spcAft>
        <a:defRPr lang="en-US" sz="4640" b="1" i="1" smtClean="0">
          <a:solidFill>
            <a:schemeClr val="tx1"/>
          </a:solidFill>
          <a:latin typeface="+mj-lt"/>
          <a:ea typeface="+mj-ea"/>
          <a:cs typeface="+mj-cs"/>
          <a:sym typeface="Trebuchet MS" pitchFamily="-100" charset="0"/>
        </a:defRPr>
      </a:lvl1pPr>
      <a:lvl2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5pPr>
      <a:lvl6pPr marL="321457"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6pPr>
      <a:lvl7pPr marL="642915"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7pPr>
      <a:lvl8pPr marL="964372"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285829"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241093" indent="-241093"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1pPr>
      <a:lvl2pPr marL="160729" indent="160729"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2pPr>
      <a:lvl3pPr marL="321457" indent="321457"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3pPr>
      <a:lvl4pPr marL="482186" indent="482186"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4pPr>
      <a:lvl5pPr marL="642915" indent="642915"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5pPr>
      <a:lvl6pPr marL="964372"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6pPr>
      <a:lvl7pPr marL="1285829"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7pPr>
      <a:lvl8pPr marL="1607287"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8pPr>
      <a:lvl9pPr marL="1928744"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9pPr>
    </p:bodyStyle>
    <p:otherStyle>
      <a:defPPr>
        <a:defRPr lang="en-US"/>
      </a:defPPr>
      <a:lvl1pPr marL="0" algn="l" defTabSz="321457" rtl="0" eaLnBrk="1" latinLnBrk="0" hangingPunct="1">
        <a:defRPr sz="1266" kern="1200">
          <a:solidFill>
            <a:schemeClr val="tx1"/>
          </a:solidFill>
          <a:latin typeface="+mn-lt"/>
          <a:ea typeface="+mn-ea"/>
          <a:cs typeface="+mn-cs"/>
        </a:defRPr>
      </a:lvl1pPr>
      <a:lvl2pPr marL="321457" algn="l" defTabSz="321457" rtl="0" eaLnBrk="1" latinLnBrk="0" hangingPunct="1">
        <a:defRPr sz="1266" kern="1200">
          <a:solidFill>
            <a:schemeClr val="tx1"/>
          </a:solidFill>
          <a:latin typeface="+mn-lt"/>
          <a:ea typeface="+mn-ea"/>
          <a:cs typeface="+mn-cs"/>
        </a:defRPr>
      </a:lvl2pPr>
      <a:lvl3pPr marL="642915" algn="l" defTabSz="321457" rtl="0" eaLnBrk="1" latinLnBrk="0" hangingPunct="1">
        <a:defRPr sz="1266" kern="1200">
          <a:solidFill>
            <a:schemeClr val="tx1"/>
          </a:solidFill>
          <a:latin typeface="+mn-lt"/>
          <a:ea typeface="+mn-ea"/>
          <a:cs typeface="+mn-cs"/>
        </a:defRPr>
      </a:lvl3pPr>
      <a:lvl4pPr marL="964372" algn="l" defTabSz="321457" rtl="0" eaLnBrk="1" latinLnBrk="0" hangingPunct="1">
        <a:defRPr sz="1266" kern="1200">
          <a:solidFill>
            <a:schemeClr val="tx1"/>
          </a:solidFill>
          <a:latin typeface="+mn-lt"/>
          <a:ea typeface="+mn-ea"/>
          <a:cs typeface="+mn-cs"/>
        </a:defRPr>
      </a:lvl4pPr>
      <a:lvl5pPr marL="1285829" algn="l" defTabSz="321457" rtl="0" eaLnBrk="1" latinLnBrk="0" hangingPunct="1">
        <a:defRPr sz="1266" kern="1200">
          <a:solidFill>
            <a:schemeClr val="tx1"/>
          </a:solidFill>
          <a:latin typeface="+mn-lt"/>
          <a:ea typeface="+mn-ea"/>
          <a:cs typeface="+mn-cs"/>
        </a:defRPr>
      </a:lvl5pPr>
      <a:lvl6pPr marL="1607287" algn="l" defTabSz="321457" rtl="0" eaLnBrk="1" latinLnBrk="0" hangingPunct="1">
        <a:defRPr sz="1266" kern="1200">
          <a:solidFill>
            <a:schemeClr val="tx1"/>
          </a:solidFill>
          <a:latin typeface="+mn-lt"/>
          <a:ea typeface="+mn-ea"/>
          <a:cs typeface="+mn-cs"/>
        </a:defRPr>
      </a:lvl6pPr>
      <a:lvl7pPr marL="1928744" algn="l" defTabSz="321457" rtl="0" eaLnBrk="1" latinLnBrk="0" hangingPunct="1">
        <a:defRPr sz="1266" kern="1200">
          <a:solidFill>
            <a:schemeClr val="tx1"/>
          </a:solidFill>
          <a:latin typeface="+mn-lt"/>
          <a:ea typeface="+mn-ea"/>
          <a:cs typeface="+mn-cs"/>
        </a:defRPr>
      </a:lvl7pPr>
      <a:lvl8pPr marL="2250201" algn="l" defTabSz="321457" rtl="0" eaLnBrk="1" latinLnBrk="0" hangingPunct="1">
        <a:defRPr sz="1266" kern="1200">
          <a:solidFill>
            <a:schemeClr val="tx1"/>
          </a:solidFill>
          <a:latin typeface="+mn-lt"/>
          <a:ea typeface="+mn-ea"/>
          <a:cs typeface="+mn-cs"/>
        </a:defRPr>
      </a:lvl8pPr>
      <a:lvl9pPr marL="2571659" algn="l" defTabSz="321457" rtl="0" eaLnBrk="1" latinLnBrk="0" hangingPunct="1">
        <a:defRPr sz="1266"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
        <p:nvSpPr>
          <p:cNvPr id="3075" name="AutoShape 3" descr="&quot;&quot;"/>
          <p:cNvSpPr>
            <a:spLocks/>
          </p:cNvSpPr>
          <p:nvPr/>
        </p:nvSpPr>
        <p:spPr bwMode="auto">
          <a:xfrm>
            <a:off x="0" y="6107906"/>
            <a:ext cx="9161859" cy="7650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adFill flip="none" rotWithShape="1">
            <a:gsLst>
              <a:gs pos="0">
                <a:schemeClr val="accent2">
                  <a:lumMod val="75000"/>
                </a:schemeClr>
              </a:gs>
              <a:gs pos="60000">
                <a:schemeClr val="accent2">
                  <a:lumMod val="50000"/>
                </a:schemeClr>
              </a:gs>
              <a:gs pos="92000">
                <a:schemeClr val="accent2">
                  <a:lumMod val="50000"/>
                </a:schemeClr>
              </a:gs>
              <a:gs pos="100000">
                <a:schemeClr val="accent2">
                  <a:lumMod val="65000"/>
                </a:schemeClr>
              </a:gs>
            </a:gsLst>
            <a:lin ang="0" scaled="1"/>
            <a:tileRect/>
          </a:gradFill>
          <a:ln w="12700" cap="flat" cmpd="sng">
            <a:noFill/>
            <a:prstDash val="solid"/>
            <a:miter lim="0"/>
            <a:headEnd/>
            <a:tailEnd/>
          </a:ln>
          <a:effectLst/>
        </p:spPr>
        <p:txBody>
          <a:bodyPr lIns="35719" tIns="35719" rIns="35719" bIns="35719" anchor="ctr">
            <a:prstTxWarp prst="textNoShape">
              <a:avLst/>
            </a:prstTxWarp>
          </a:bodyPr>
          <a:lstStyle/>
          <a:p>
            <a:pPr defTabSz="410751" fontAlgn="base" hangingPunct="0">
              <a:spcBef>
                <a:spcPct val="0"/>
              </a:spcBef>
              <a:spcAft>
                <a:spcPct val="0"/>
              </a:spcAft>
              <a:defRPr/>
            </a:pPr>
            <a:endParaRPr lang="en-US" sz="1547" dirty="0">
              <a:solidFill>
                <a:srgbClr val="53C1DD"/>
              </a:solidFill>
              <a:sym typeface="Trebuchet MS" pitchFamily="-100" charset="0"/>
            </a:endParaRPr>
          </a:p>
        </p:txBody>
      </p:sp>
      <p:pic>
        <p:nvPicPr>
          <p:cNvPr id="4" name="Picture 3" descr="Colorado Department of Health Care Policy and Financing seal"/>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2158" y="6168985"/>
            <a:ext cx="3471867" cy="642938"/>
          </a:xfrm>
          <a:prstGeom prst="rect">
            <a:avLst/>
          </a:prstGeom>
        </p:spPr>
      </p:pic>
      <p:sp>
        <p:nvSpPr>
          <p:cNvPr id="2" name="Title Placeholder 1"/>
          <p:cNvSpPr>
            <a:spLocks noGrp="1"/>
          </p:cNvSpPr>
          <p:nvPr>
            <p:ph type="title"/>
          </p:nvPr>
        </p:nvSpPr>
        <p:spPr>
          <a:xfrm>
            <a:off x="628428" y="365001"/>
            <a:ext cx="7887146" cy="1326059"/>
          </a:xfrm>
          <a:prstGeom prst="rect">
            <a:avLst/>
          </a:prstGeom>
          <a:noFill/>
          <a:ln w="3175">
            <a:noFill/>
            <a:miter lim="0"/>
            <a:headEnd/>
            <a:tailEnd/>
          </a:ln>
        </p:spPr>
        <p:txBody>
          <a:bodyPr vert="horz" wrap="square" lIns="0" tIns="0" rIns="0" bIns="0" numCol="1" rtlCol="0" anchor="ctr" anchorCtr="0" compatLnSpc="1">
            <a:prstTxWarp prst="textNoShape">
              <a:avLst/>
            </a:prstTxWarp>
            <a:normAutofit/>
          </a:bodyPr>
          <a:lstStyle/>
          <a:p>
            <a:pPr lvl="0" algn="ctr"/>
            <a:r>
              <a:rPr lang="en-US" dirty="0" smtClean="0"/>
              <a:t>Click to edit Master title style</a:t>
            </a:r>
            <a:endParaRPr lang="en-US" dirty="0"/>
          </a:p>
        </p:txBody>
      </p:sp>
      <p:sp>
        <p:nvSpPr>
          <p:cNvPr id="6" name="Date Placeholder 5"/>
          <p:cNvSpPr>
            <a:spLocks noGrp="1"/>
          </p:cNvSpPr>
          <p:nvPr>
            <p:ph type="dt" sz="half" idx="2"/>
          </p:nvPr>
        </p:nvSpPr>
        <p:spPr>
          <a:xfrm>
            <a:off x="6458397" y="5593556"/>
            <a:ext cx="2057176" cy="365001"/>
          </a:xfrm>
          <a:prstGeom prst="rect">
            <a:avLst/>
          </a:prstGeom>
        </p:spPr>
        <p:txBody>
          <a:bodyPr vert="horz" lIns="91440" tIns="45720" rIns="91440" bIns="45720" rtlCol="0" anchor="ctr"/>
          <a:lstStyle>
            <a:lvl1pPr>
              <a:defRPr lang="en-US" sz="1406" smtClean="0">
                <a:solidFill>
                  <a:schemeClr val="tx1"/>
                </a:solidFill>
              </a:defRPr>
            </a:lvl1pPr>
          </a:lstStyle>
          <a:p>
            <a:pPr algn="r" defTabSz="410751" fontAlgn="base" hangingPunct="0">
              <a:spcBef>
                <a:spcPct val="0"/>
              </a:spcBef>
              <a:spcAft>
                <a:spcPct val="0"/>
              </a:spcAft>
            </a:pPr>
            <a:fld id="{6BE44AC7-F8D2-424F-87F5-830599BF5CDD}" type="datetime7">
              <a:rPr lang="en-US" smtClean="0">
                <a:solidFill>
                  <a:srgbClr val="4F5858"/>
                </a:solidFill>
                <a:sym typeface="Trebuchet MS" pitchFamily="-100" charset="0"/>
              </a:rPr>
              <a:pPr algn="r" defTabSz="410751" fontAlgn="base" hangingPunct="0">
                <a:spcBef>
                  <a:spcPct val="0"/>
                </a:spcBef>
                <a:spcAft>
                  <a:spcPct val="0"/>
                </a:spcAft>
              </a:pPr>
              <a:t>Jun-15</a:t>
            </a:fld>
            <a:endParaRPr lang="en-US" dirty="0">
              <a:solidFill>
                <a:srgbClr val="4F5858"/>
              </a:solidFill>
              <a:sym typeface="Trebuchet MS" pitchFamily="-100" charset="0"/>
            </a:endParaRPr>
          </a:p>
        </p:txBody>
      </p:sp>
      <p:sp>
        <p:nvSpPr>
          <p:cNvPr id="3" name="Slide Number Placeholder 2"/>
          <p:cNvSpPr>
            <a:spLocks noGrp="1"/>
          </p:cNvSpPr>
          <p:nvPr>
            <p:ph type="sldNum" sz="quarter" idx="4"/>
          </p:nvPr>
        </p:nvSpPr>
        <p:spPr>
          <a:xfrm>
            <a:off x="6458397" y="6356821"/>
            <a:ext cx="2057177" cy="365001"/>
          </a:xfrm>
          <a:prstGeom prst="rect">
            <a:avLst/>
          </a:prstGeom>
        </p:spPr>
        <p:txBody>
          <a:bodyPr vert="horz" lIns="91440" tIns="45720" rIns="91440" bIns="45720" rtlCol="0" anchor="ctr"/>
          <a:lstStyle>
            <a:lvl1pPr algn="r">
              <a:defRPr sz="1266" b="1">
                <a:solidFill>
                  <a:schemeClr val="bg1"/>
                </a:solidFill>
              </a:defRPr>
            </a:lvl1pPr>
          </a:lstStyle>
          <a:p>
            <a:pPr defTabSz="410751" fontAlgn="base" hangingPunct="0">
              <a:spcBef>
                <a:spcPct val="0"/>
              </a:spcBef>
              <a:spcAft>
                <a:spcPct val="0"/>
              </a:spcAft>
            </a:pPr>
            <a:fld id="{7CD4B2A3-DF06-4EAB-85AB-0641A4D150A0}" type="slidenum">
              <a:rPr lang="en-US" smtClean="0">
                <a:solidFill>
                  <a:srgbClr val="FFFFFF"/>
                </a:solidFill>
                <a:sym typeface="Trebuchet MS" pitchFamily="-100" charset="0"/>
              </a:rPr>
              <a:pPr defTabSz="410751" fontAlgn="base" hangingPunct="0">
                <a:spcBef>
                  <a:spcPct val="0"/>
                </a:spcBef>
                <a:spcAft>
                  <a:spcPct val="0"/>
                </a:spcAft>
              </a:pPr>
              <a:t>‹#›</a:t>
            </a:fld>
            <a:endParaRPr lang="en-US" dirty="0">
              <a:solidFill>
                <a:srgbClr val="FFFFFF"/>
              </a:solidFill>
              <a:sym typeface="Trebuchet MS" pitchFamily="-100" charset="0"/>
            </a:endParaRPr>
          </a:p>
        </p:txBody>
      </p:sp>
    </p:spTree>
    <p:extLst>
      <p:ext uri="{BB962C8B-B14F-4D97-AF65-F5344CB8AC3E}">
        <p14:creationId xmlns:p14="http://schemas.microsoft.com/office/powerpoint/2010/main" val="2664752105"/>
      </p:ext>
    </p:extLst>
  </p:cSld>
  <p:clrMap bg1="lt1" tx1="dk1" bg2="lt2" tx2="dk2" accent1="accent1" accent2="accent2" accent3="accent3" accent4="accent4" accent5="accent5" accent6="accent6" hlink="hlink" folHlink="folHlink"/>
  <p:sldLayoutIdLst>
    <p:sldLayoutId id="2147483693" r:id="rId1"/>
  </p:sldLayoutIdLst>
  <p:timing>
    <p:tnLst>
      <p:par>
        <p:cTn id="1" dur="indefinite" restart="never" nodeType="tmRoot"/>
      </p:par>
    </p:tnLst>
  </p:timing>
  <p:hf hdr="0" ftr="0"/>
  <p:txStyles>
    <p:titleStyle>
      <a:lvl1pPr algn="l" defTabSz="410751" rtl="0" eaLnBrk="0" fontAlgn="base" hangingPunct="0">
        <a:spcBef>
          <a:spcPct val="0"/>
        </a:spcBef>
        <a:spcAft>
          <a:spcPct val="0"/>
        </a:spcAft>
        <a:defRPr lang="en-US" sz="4640" b="1" i="1" smtClean="0">
          <a:solidFill>
            <a:schemeClr val="tx1"/>
          </a:solidFill>
          <a:latin typeface="+mj-lt"/>
          <a:ea typeface="+mj-ea"/>
          <a:cs typeface="+mj-cs"/>
          <a:sym typeface="Trebuchet MS" pitchFamily="-100" charset="0"/>
        </a:defRPr>
      </a:lvl1pPr>
      <a:lvl2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5pPr>
      <a:lvl6pPr marL="321457"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6pPr>
      <a:lvl7pPr marL="642915"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7pPr>
      <a:lvl8pPr marL="964372"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285829"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241093" indent="-241093"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1pPr>
      <a:lvl2pPr marL="160729" indent="160729"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2pPr>
      <a:lvl3pPr marL="321457" indent="321457"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3pPr>
      <a:lvl4pPr marL="482186" indent="482186"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4pPr>
      <a:lvl5pPr marL="642915" indent="642915"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5pPr>
      <a:lvl6pPr marL="964372"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6pPr>
      <a:lvl7pPr marL="1285829"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7pPr>
      <a:lvl8pPr marL="1607287"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8pPr>
      <a:lvl9pPr marL="1928744"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9pPr>
    </p:bodyStyle>
    <p:otherStyle>
      <a:defPPr>
        <a:defRPr lang="en-US"/>
      </a:defPPr>
      <a:lvl1pPr marL="0" algn="l" defTabSz="321457" rtl="0" eaLnBrk="1" latinLnBrk="0" hangingPunct="1">
        <a:defRPr sz="1266" kern="1200">
          <a:solidFill>
            <a:schemeClr val="tx1"/>
          </a:solidFill>
          <a:latin typeface="+mn-lt"/>
          <a:ea typeface="+mn-ea"/>
          <a:cs typeface="+mn-cs"/>
        </a:defRPr>
      </a:lvl1pPr>
      <a:lvl2pPr marL="321457" algn="l" defTabSz="321457" rtl="0" eaLnBrk="1" latinLnBrk="0" hangingPunct="1">
        <a:defRPr sz="1266" kern="1200">
          <a:solidFill>
            <a:schemeClr val="tx1"/>
          </a:solidFill>
          <a:latin typeface="+mn-lt"/>
          <a:ea typeface="+mn-ea"/>
          <a:cs typeface="+mn-cs"/>
        </a:defRPr>
      </a:lvl2pPr>
      <a:lvl3pPr marL="642915" algn="l" defTabSz="321457" rtl="0" eaLnBrk="1" latinLnBrk="0" hangingPunct="1">
        <a:defRPr sz="1266" kern="1200">
          <a:solidFill>
            <a:schemeClr val="tx1"/>
          </a:solidFill>
          <a:latin typeface="+mn-lt"/>
          <a:ea typeface="+mn-ea"/>
          <a:cs typeface="+mn-cs"/>
        </a:defRPr>
      </a:lvl3pPr>
      <a:lvl4pPr marL="964372" algn="l" defTabSz="321457" rtl="0" eaLnBrk="1" latinLnBrk="0" hangingPunct="1">
        <a:defRPr sz="1266" kern="1200">
          <a:solidFill>
            <a:schemeClr val="tx1"/>
          </a:solidFill>
          <a:latin typeface="+mn-lt"/>
          <a:ea typeface="+mn-ea"/>
          <a:cs typeface="+mn-cs"/>
        </a:defRPr>
      </a:lvl4pPr>
      <a:lvl5pPr marL="1285829" algn="l" defTabSz="321457" rtl="0" eaLnBrk="1" latinLnBrk="0" hangingPunct="1">
        <a:defRPr sz="1266" kern="1200">
          <a:solidFill>
            <a:schemeClr val="tx1"/>
          </a:solidFill>
          <a:latin typeface="+mn-lt"/>
          <a:ea typeface="+mn-ea"/>
          <a:cs typeface="+mn-cs"/>
        </a:defRPr>
      </a:lvl5pPr>
      <a:lvl6pPr marL="1607287" algn="l" defTabSz="321457" rtl="0" eaLnBrk="1" latinLnBrk="0" hangingPunct="1">
        <a:defRPr sz="1266" kern="1200">
          <a:solidFill>
            <a:schemeClr val="tx1"/>
          </a:solidFill>
          <a:latin typeface="+mn-lt"/>
          <a:ea typeface="+mn-ea"/>
          <a:cs typeface="+mn-cs"/>
        </a:defRPr>
      </a:lvl6pPr>
      <a:lvl7pPr marL="1928744" algn="l" defTabSz="321457" rtl="0" eaLnBrk="1" latinLnBrk="0" hangingPunct="1">
        <a:defRPr sz="1266" kern="1200">
          <a:solidFill>
            <a:schemeClr val="tx1"/>
          </a:solidFill>
          <a:latin typeface="+mn-lt"/>
          <a:ea typeface="+mn-ea"/>
          <a:cs typeface="+mn-cs"/>
        </a:defRPr>
      </a:lvl7pPr>
      <a:lvl8pPr marL="2250201" algn="l" defTabSz="321457" rtl="0" eaLnBrk="1" latinLnBrk="0" hangingPunct="1">
        <a:defRPr sz="1266" kern="1200">
          <a:solidFill>
            <a:schemeClr val="tx1"/>
          </a:solidFill>
          <a:latin typeface="+mn-lt"/>
          <a:ea typeface="+mn-ea"/>
          <a:cs typeface="+mn-cs"/>
        </a:defRPr>
      </a:lvl8pPr>
      <a:lvl9pPr marL="2571659" algn="l" defTabSz="321457" rtl="0" eaLnBrk="1" latinLnBrk="0" hangingPunct="1">
        <a:defRPr sz="1266"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
        <p:nvSpPr>
          <p:cNvPr id="3075" name="AutoShape 3" descr="&quot;&quot;"/>
          <p:cNvSpPr>
            <a:spLocks/>
          </p:cNvSpPr>
          <p:nvPr/>
        </p:nvSpPr>
        <p:spPr bwMode="auto">
          <a:xfrm>
            <a:off x="0" y="6107906"/>
            <a:ext cx="9161859" cy="7650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adFill flip="none" rotWithShape="1">
            <a:gsLst>
              <a:gs pos="0">
                <a:schemeClr val="accent2">
                  <a:lumMod val="75000"/>
                </a:schemeClr>
              </a:gs>
              <a:gs pos="60000">
                <a:schemeClr val="accent2">
                  <a:lumMod val="50000"/>
                </a:schemeClr>
              </a:gs>
              <a:gs pos="92000">
                <a:schemeClr val="accent2">
                  <a:lumMod val="50000"/>
                </a:schemeClr>
              </a:gs>
              <a:gs pos="100000">
                <a:schemeClr val="accent2">
                  <a:lumMod val="65000"/>
                </a:schemeClr>
              </a:gs>
            </a:gsLst>
            <a:lin ang="0" scaled="1"/>
            <a:tileRect/>
          </a:gradFill>
          <a:ln w="12700" cap="flat" cmpd="sng">
            <a:noFill/>
            <a:prstDash val="solid"/>
            <a:miter lim="0"/>
            <a:headEnd/>
            <a:tailEnd/>
          </a:ln>
          <a:effectLst/>
        </p:spPr>
        <p:txBody>
          <a:bodyPr lIns="35719" tIns="35719" rIns="35719" bIns="35719" anchor="ctr">
            <a:prstTxWarp prst="textNoShape">
              <a:avLst/>
            </a:prstTxWarp>
          </a:bodyPr>
          <a:lstStyle/>
          <a:p>
            <a:pPr defTabSz="410751" fontAlgn="base" hangingPunct="0">
              <a:spcBef>
                <a:spcPct val="0"/>
              </a:spcBef>
              <a:spcAft>
                <a:spcPct val="0"/>
              </a:spcAft>
              <a:defRPr/>
            </a:pPr>
            <a:endParaRPr lang="en-US" sz="1547" dirty="0">
              <a:solidFill>
                <a:srgbClr val="53C1DD"/>
              </a:solidFill>
              <a:sym typeface="Trebuchet MS" pitchFamily="-100" charset="0"/>
            </a:endParaRPr>
          </a:p>
        </p:txBody>
      </p:sp>
      <p:pic>
        <p:nvPicPr>
          <p:cNvPr id="4" name="Picture 3" descr="Colorado Department of Health Care Policy and Financing seal"/>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2158" y="6168985"/>
            <a:ext cx="3471867" cy="642938"/>
          </a:xfrm>
          <a:prstGeom prst="rect">
            <a:avLst/>
          </a:prstGeom>
        </p:spPr>
      </p:pic>
      <p:sp>
        <p:nvSpPr>
          <p:cNvPr id="2" name="Title Placeholder 1"/>
          <p:cNvSpPr>
            <a:spLocks noGrp="1"/>
          </p:cNvSpPr>
          <p:nvPr>
            <p:ph type="title"/>
          </p:nvPr>
        </p:nvSpPr>
        <p:spPr>
          <a:xfrm>
            <a:off x="628428" y="365001"/>
            <a:ext cx="7887146" cy="1326059"/>
          </a:xfrm>
          <a:prstGeom prst="rect">
            <a:avLst/>
          </a:prstGeom>
          <a:noFill/>
          <a:ln w="3175">
            <a:noFill/>
            <a:miter lim="0"/>
            <a:headEnd/>
            <a:tailEnd/>
          </a:ln>
        </p:spPr>
        <p:txBody>
          <a:bodyPr vert="horz" wrap="square" lIns="0" tIns="0" rIns="0" bIns="0" numCol="1" rtlCol="0" anchor="ctr" anchorCtr="0" compatLnSpc="1">
            <a:prstTxWarp prst="textNoShape">
              <a:avLst/>
            </a:prstTxWarp>
            <a:normAutofit/>
          </a:bodyPr>
          <a:lstStyle/>
          <a:p>
            <a:pPr lvl="0" algn="ctr"/>
            <a:r>
              <a:rPr lang="en-US" dirty="0" smtClean="0"/>
              <a:t>Click to edit Master title style</a:t>
            </a:r>
            <a:endParaRPr lang="en-US" dirty="0"/>
          </a:p>
        </p:txBody>
      </p:sp>
      <p:sp>
        <p:nvSpPr>
          <p:cNvPr id="6" name="Date Placeholder 5"/>
          <p:cNvSpPr>
            <a:spLocks noGrp="1"/>
          </p:cNvSpPr>
          <p:nvPr>
            <p:ph type="dt" sz="half" idx="2"/>
          </p:nvPr>
        </p:nvSpPr>
        <p:spPr>
          <a:xfrm>
            <a:off x="6458397" y="5593556"/>
            <a:ext cx="2057176" cy="365001"/>
          </a:xfrm>
          <a:prstGeom prst="rect">
            <a:avLst/>
          </a:prstGeom>
        </p:spPr>
        <p:txBody>
          <a:bodyPr vert="horz" lIns="91440" tIns="45720" rIns="91440" bIns="45720" rtlCol="0" anchor="ctr"/>
          <a:lstStyle>
            <a:lvl1pPr>
              <a:defRPr lang="en-US" sz="1406" smtClean="0">
                <a:solidFill>
                  <a:schemeClr val="tx1"/>
                </a:solidFill>
              </a:defRPr>
            </a:lvl1pPr>
          </a:lstStyle>
          <a:p>
            <a:pPr algn="r" defTabSz="410751" fontAlgn="base" hangingPunct="0">
              <a:spcBef>
                <a:spcPct val="0"/>
              </a:spcBef>
              <a:spcAft>
                <a:spcPct val="0"/>
              </a:spcAft>
            </a:pPr>
            <a:fld id="{6BE44AC7-F8D2-424F-87F5-830599BF5CDD}" type="datetime7">
              <a:rPr lang="en-US" smtClean="0">
                <a:solidFill>
                  <a:srgbClr val="4F5858"/>
                </a:solidFill>
                <a:sym typeface="Trebuchet MS" pitchFamily="-100" charset="0"/>
              </a:rPr>
              <a:pPr algn="r" defTabSz="410751" fontAlgn="base" hangingPunct="0">
                <a:spcBef>
                  <a:spcPct val="0"/>
                </a:spcBef>
                <a:spcAft>
                  <a:spcPct val="0"/>
                </a:spcAft>
              </a:pPr>
              <a:t>Jun-15</a:t>
            </a:fld>
            <a:endParaRPr lang="en-US" dirty="0">
              <a:solidFill>
                <a:srgbClr val="4F5858"/>
              </a:solidFill>
              <a:sym typeface="Trebuchet MS" pitchFamily="-100" charset="0"/>
            </a:endParaRPr>
          </a:p>
        </p:txBody>
      </p:sp>
      <p:sp>
        <p:nvSpPr>
          <p:cNvPr id="3" name="Slide Number Placeholder 2"/>
          <p:cNvSpPr>
            <a:spLocks noGrp="1"/>
          </p:cNvSpPr>
          <p:nvPr>
            <p:ph type="sldNum" sz="quarter" idx="4"/>
          </p:nvPr>
        </p:nvSpPr>
        <p:spPr>
          <a:xfrm>
            <a:off x="6458397" y="6356821"/>
            <a:ext cx="2057177" cy="365001"/>
          </a:xfrm>
          <a:prstGeom prst="rect">
            <a:avLst/>
          </a:prstGeom>
        </p:spPr>
        <p:txBody>
          <a:bodyPr vert="horz" lIns="91440" tIns="45720" rIns="91440" bIns="45720" rtlCol="0" anchor="ctr"/>
          <a:lstStyle>
            <a:lvl1pPr algn="r">
              <a:defRPr sz="1266" b="1">
                <a:solidFill>
                  <a:schemeClr val="bg1"/>
                </a:solidFill>
              </a:defRPr>
            </a:lvl1pPr>
          </a:lstStyle>
          <a:p>
            <a:pPr defTabSz="410751" fontAlgn="base" hangingPunct="0">
              <a:spcBef>
                <a:spcPct val="0"/>
              </a:spcBef>
              <a:spcAft>
                <a:spcPct val="0"/>
              </a:spcAft>
            </a:pPr>
            <a:fld id="{7CD4B2A3-DF06-4EAB-85AB-0641A4D150A0}" type="slidenum">
              <a:rPr lang="en-US" smtClean="0">
                <a:solidFill>
                  <a:srgbClr val="FFFFFF"/>
                </a:solidFill>
                <a:sym typeface="Trebuchet MS" pitchFamily="-100" charset="0"/>
              </a:rPr>
              <a:pPr defTabSz="410751" fontAlgn="base" hangingPunct="0">
                <a:spcBef>
                  <a:spcPct val="0"/>
                </a:spcBef>
                <a:spcAft>
                  <a:spcPct val="0"/>
                </a:spcAft>
              </a:pPr>
              <a:t>‹#›</a:t>
            </a:fld>
            <a:endParaRPr lang="en-US" dirty="0">
              <a:solidFill>
                <a:srgbClr val="FFFFFF"/>
              </a:solidFill>
              <a:sym typeface="Trebuchet MS" pitchFamily="-100" charset="0"/>
            </a:endParaRPr>
          </a:p>
        </p:txBody>
      </p:sp>
    </p:spTree>
    <p:extLst>
      <p:ext uri="{BB962C8B-B14F-4D97-AF65-F5344CB8AC3E}">
        <p14:creationId xmlns:p14="http://schemas.microsoft.com/office/powerpoint/2010/main" val="3829190983"/>
      </p:ext>
    </p:extLst>
  </p:cSld>
  <p:clrMap bg1="lt1" tx1="dk1" bg2="lt2" tx2="dk2" accent1="accent1" accent2="accent2" accent3="accent3" accent4="accent4" accent5="accent5" accent6="accent6" hlink="hlink" folHlink="folHlink"/>
  <p:sldLayoutIdLst>
    <p:sldLayoutId id="2147483695" r:id="rId1"/>
  </p:sldLayoutIdLst>
  <p:timing>
    <p:tnLst>
      <p:par>
        <p:cTn id="1" dur="indefinite" restart="never" nodeType="tmRoot"/>
      </p:par>
    </p:tnLst>
  </p:timing>
  <p:hf hdr="0" ftr="0"/>
  <p:txStyles>
    <p:titleStyle>
      <a:lvl1pPr algn="l" defTabSz="410751" rtl="0" eaLnBrk="0" fontAlgn="base" hangingPunct="0">
        <a:spcBef>
          <a:spcPct val="0"/>
        </a:spcBef>
        <a:spcAft>
          <a:spcPct val="0"/>
        </a:spcAft>
        <a:defRPr lang="en-US" sz="4640" b="1" i="1" smtClean="0">
          <a:solidFill>
            <a:schemeClr val="tx1"/>
          </a:solidFill>
          <a:latin typeface="+mj-lt"/>
          <a:ea typeface="+mj-ea"/>
          <a:cs typeface="+mj-cs"/>
          <a:sym typeface="Trebuchet MS" pitchFamily="-100" charset="0"/>
        </a:defRPr>
      </a:lvl1pPr>
      <a:lvl2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5pPr>
      <a:lvl6pPr marL="321457"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6pPr>
      <a:lvl7pPr marL="642915"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7pPr>
      <a:lvl8pPr marL="964372"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285829"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241093" indent="-241093"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1pPr>
      <a:lvl2pPr marL="160729" indent="160729"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2pPr>
      <a:lvl3pPr marL="321457" indent="321457"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3pPr>
      <a:lvl4pPr marL="482186" indent="482186"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4pPr>
      <a:lvl5pPr marL="642915" indent="642915"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5pPr>
      <a:lvl6pPr marL="964372"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6pPr>
      <a:lvl7pPr marL="1285829"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7pPr>
      <a:lvl8pPr marL="1607287"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8pPr>
      <a:lvl9pPr marL="1928744"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9pPr>
    </p:bodyStyle>
    <p:otherStyle>
      <a:defPPr>
        <a:defRPr lang="en-US"/>
      </a:defPPr>
      <a:lvl1pPr marL="0" algn="l" defTabSz="321457" rtl="0" eaLnBrk="1" latinLnBrk="0" hangingPunct="1">
        <a:defRPr sz="1266" kern="1200">
          <a:solidFill>
            <a:schemeClr val="tx1"/>
          </a:solidFill>
          <a:latin typeface="+mn-lt"/>
          <a:ea typeface="+mn-ea"/>
          <a:cs typeface="+mn-cs"/>
        </a:defRPr>
      </a:lvl1pPr>
      <a:lvl2pPr marL="321457" algn="l" defTabSz="321457" rtl="0" eaLnBrk="1" latinLnBrk="0" hangingPunct="1">
        <a:defRPr sz="1266" kern="1200">
          <a:solidFill>
            <a:schemeClr val="tx1"/>
          </a:solidFill>
          <a:latin typeface="+mn-lt"/>
          <a:ea typeface="+mn-ea"/>
          <a:cs typeface="+mn-cs"/>
        </a:defRPr>
      </a:lvl2pPr>
      <a:lvl3pPr marL="642915" algn="l" defTabSz="321457" rtl="0" eaLnBrk="1" latinLnBrk="0" hangingPunct="1">
        <a:defRPr sz="1266" kern="1200">
          <a:solidFill>
            <a:schemeClr val="tx1"/>
          </a:solidFill>
          <a:latin typeface="+mn-lt"/>
          <a:ea typeface="+mn-ea"/>
          <a:cs typeface="+mn-cs"/>
        </a:defRPr>
      </a:lvl3pPr>
      <a:lvl4pPr marL="964372" algn="l" defTabSz="321457" rtl="0" eaLnBrk="1" latinLnBrk="0" hangingPunct="1">
        <a:defRPr sz="1266" kern="1200">
          <a:solidFill>
            <a:schemeClr val="tx1"/>
          </a:solidFill>
          <a:latin typeface="+mn-lt"/>
          <a:ea typeface="+mn-ea"/>
          <a:cs typeface="+mn-cs"/>
        </a:defRPr>
      </a:lvl4pPr>
      <a:lvl5pPr marL="1285829" algn="l" defTabSz="321457" rtl="0" eaLnBrk="1" latinLnBrk="0" hangingPunct="1">
        <a:defRPr sz="1266" kern="1200">
          <a:solidFill>
            <a:schemeClr val="tx1"/>
          </a:solidFill>
          <a:latin typeface="+mn-lt"/>
          <a:ea typeface="+mn-ea"/>
          <a:cs typeface="+mn-cs"/>
        </a:defRPr>
      </a:lvl5pPr>
      <a:lvl6pPr marL="1607287" algn="l" defTabSz="321457" rtl="0" eaLnBrk="1" latinLnBrk="0" hangingPunct="1">
        <a:defRPr sz="1266" kern="1200">
          <a:solidFill>
            <a:schemeClr val="tx1"/>
          </a:solidFill>
          <a:latin typeface="+mn-lt"/>
          <a:ea typeface="+mn-ea"/>
          <a:cs typeface="+mn-cs"/>
        </a:defRPr>
      </a:lvl6pPr>
      <a:lvl7pPr marL="1928744" algn="l" defTabSz="321457" rtl="0" eaLnBrk="1" latinLnBrk="0" hangingPunct="1">
        <a:defRPr sz="1266" kern="1200">
          <a:solidFill>
            <a:schemeClr val="tx1"/>
          </a:solidFill>
          <a:latin typeface="+mn-lt"/>
          <a:ea typeface="+mn-ea"/>
          <a:cs typeface="+mn-cs"/>
        </a:defRPr>
      </a:lvl7pPr>
      <a:lvl8pPr marL="2250201" algn="l" defTabSz="321457" rtl="0" eaLnBrk="1" latinLnBrk="0" hangingPunct="1">
        <a:defRPr sz="1266" kern="1200">
          <a:solidFill>
            <a:schemeClr val="tx1"/>
          </a:solidFill>
          <a:latin typeface="+mn-lt"/>
          <a:ea typeface="+mn-ea"/>
          <a:cs typeface="+mn-cs"/>
        </a:defRPr>
      </a:lvl8pPr>
      <a:lvl9pPr marL="2571659" algn="l" defTabSz="321457" rtl="0" eaLnBrk="1" latinLnBrk="0" hangingPunct="1">
        <a:defRPr sz="1266"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
        <p:nvSpPr>
          <p:cNvPr id="3075" name="AutoShape 3" descr="&quot;&quot;"/>
          <p:cNvSpPr>
            <a:spLocks/>
          </p:cNvSpPr>
          <p:nvPr/>
        </p:nvSpPr>
        <p:spPr bwMode="auto">
          <a:xfrm>
            <a:off x="0" y="6107906"/>
            <a:ext cx="9161859" cy="7650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adFill flip="none" rotWithShape="1">
            <a:gsLst>
              <a:gs pos="0">
                <a:schemeClr val="accent2">
                  <a:lumMod val="75000"/>
                </a:schemeClr>
              </a:gs>
              <a:gs pos="60000">
                <a:schemeClr val="accent2">
                  <a:lumMod val="50000"/>
                </a:schemeClr>
              </a:gs>
              <a:gs pos="92000">
                <a:schemeClr val="accent2">
                  <a:lumMod val="50000"/>
                </a:schemeClr>
              </a:gs>
              <a:gs pos="100000">
                <a:schemeClr val="accent2">
                  <a:lumMod val="65000"/>
                </a:schemeClr>
              </a:gs>
            </a:gsLst>
            <a:lin ang="0" scaled="1"/>
            <a:tileRect/>
          </a:gradFill>
          <a:ln w="12700" cap="flat" cmpd="sng">
            <a:noFill/>
            <a:prstDash val="solid"/>
            <a:miter lim="0"/>
            <a:headEnd/>
            <a:tailEnd/>
          </a:ln>
          <a:effectLst/>
        </p:spPr>
        <p:txBody>
          <a:bodyPr lIns="35719" tIns="35719" rIns="35719" bIns="35719" anchor="ctr">
            <a:prstTxWarp prst="textNoShape">
              <a:avLst/>
            </a:prstTxWarp>
          </a:bodyPr>
          <a:lstStyle/>
          <a:p>
            <a:pPr defTabSz="410751" fontAlgn="base" hangingPunct="0">
              <a:spcBef>
                <a:spcPct val="0"/>
              </a:spcBef>
              <a:spcAft>
                <a:spcPct val="0"/>
              </a:spcAft>
              <a:defRPr/>
            </a:pPr>
            <a:endParaRPr lang="en-US" sz="1547" dirty="0">
              <a:solidFill>
                <a:srgbClr val="53C1DD"/>
              </a:solidFill>
              <a:sym typeface="Trebuchet MS" pitchFamily="-100" charset="0"/>
            </a:endParaRPr>
          </a:p>
        </p:txBody>
      </p:sp>
      <p:pic>
        <p:nvPicPr>
          <p:cNvPr id="4" name="Picture 3" descr="Colorado Department of Health Care Policy and Financing seal"/>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2158" y="6168985"/>
            <a:ext cx="3471867" cy="642938"/>
          </a:xfrm>
          <a:prstGeom prst="rect">
            <a:avLst/>
          </a:prstGeom>
        </p:spPr>
      </p:pic>
      <p:sp>
        <p:nvSpPr>
          <p:cNvPr id="2" name="Title Placeholder 1"/>
          <p:cNvSpPr>
            <a:spLocks noGrp="1"/>
          </p:cNvSpPr>
          <p:nvPr>
            <p:ph type="title"/>
          </p:nvPr>
        </p:nvSpPr>
        <p:spPr>
          <a:xfrm>
            <a:off x="628428" y="365001"/>
            <a:ext cx="7887146" cy="1326059"/>
          </a:xfrm>
          <a:prstGeom prst="rect">
            <a:avLst/>
          </a:prstGeom>
          <a:noFill/>
          <a:ln w="3175">
            <a:noFill/>
            <a:miter lim="0"/>
            <a:headEnd/>
            <a:tailEnd/>
          </a:ln>
        </p:spPr>
        <p:txBody>
          <a:bodyPr vert="horz" wrap="square" lIns="0" tIns="0" rIns="0" bIns="0" numCol="1" rtlCol="0" anchor="ctr" anchorCtr="0" compatLnSpc="1">
            <a:prstTxWarp prst="textNoShape">
              <a:avLst/>
            </a:prstTxWarp>
            <a:normAutofit/>
          </a:bodyPr>
          <a:lstStyle/>
          <a:p>
            <a:pPr lvl="0" algn="ctr"/>
            <a:r>
              <a:rPr lang="en-US" dirty="0" smtClean="0"/>
              <a:t>Click to edit Master title style</a:t>
            </a:r>
            <a:endParaRPr lang="en-US" dirty="0"/>
          </a:p>
        </p:txBody>
      </p:sp>
      <p:sp>
        <p:nvSpPr>
          <p:cNvPr id="6" name="Date Placeholder 5"/>
          <p:cNvSpPr>
            <a:spLocks noGrp="1"/>
          </p:cNvSpPr>
          <p:nvPr>
            <p:ph type="dt" sz="half" idx="2"/>
          </p:nvPr>
        </p:nvSpPr>
        <p:spPr>
          <a:xfrm>
            <a:off x="6458397" y="5593556"/>
            <a:ext cx="2057176" cy="365001"/>
          </a:xfrm>
          <a:prstGeom prst="rect">
            <a:avLst/>
          </a:prstGeom>
        </p:spPr>
        <p:txBody>
          <a:bodyPr vert="horz" lIns="91440" tIns="45720" rIns="91440" bIns="45720" rtlCol="0" anchor="ctr"/>
          <a:lstStyle>
            <a:lvl1pPr>
              <a:defRPr lang="en-US" sz="1406" smtClean="0">
                <a:solidFill>
                  <a:schemeClr val="tx1"/>
                </a:solidFill>
              </a:defRPr>
            </a:lvl1pPr>
          </a:lstStyle>
          <a:p>
            <a:pPr algn="r" defTabSz="410751" fontAlgn="base" hangingPunct="0">
              <a:spcBef>
                <a:spcPct val="0"/>
              </a:spcBef>
              <a:spcAft>
                <a:spcPct val="0"/>
              </a:spcAft>
            </a:pPr>
            <a:fld id="{6BE44AC7-F8D2-424F-87F5-830599BF5CDD}" type="datetime7">
              <a:rPr lang="en-US" smtClean="0">
                <a:solidFill>
                  <a:srgbClr val="4F5858"/>
                </a:solidFill>
                <a:sym typeface="Trebuchet MS" pitchFamily="-100" charset="0"/>
              </a:rPr>
              <a:pPr algn="r" defTabSz="410751" fontAlgn="base" hangingPunct="0">
                <a:spcBef>
                  <a:spcPct val="0"/>
                </a:spcBef>
                <a:spcAft>
                  <a:spcPct val="0"/>
                </a:spcAft>
              </a:pPr>
              <a:t>Jun-15</a:t>
            </a:fld>
            <a:endParaRPr lang="en-US" dirty="0">
              <a:solidFill>
                <a:srgbClr val="4F5858"/>
              </a:solidFill>
              <a:sym typeface="Trebuchet MS" pitchFamily="-100" charset="0"/>
            </a:endParaRPr>
          </a:p>
        </p:txBody>
      </p:sp>
      <p:sp>
        <p:nvSpPr>
          <p:cNvPr id="3" name="Slide Number Placeholder 2"/>
          <p:cNvSpPr>
            <a:spLocks noGrp="1"/>
          </p:cNvSpPr>
          <p:nvPr>
            <p:ph type="sldNum" sz="quarter" idx="4"/>
          </p:nvPr>
        </p:nvSpPr>
        <p:spPr>
          <a:xfrm>
            <a:off x="6458397" y="6356821"/>
            <a:ext cx="2057177" cy="365001"/>
          </a:xfrm>
          <a:prstGeom prst="rect">
            <a:avLst/>
          </a:prstGeom>
        </p:spPr>
        <p:txBody>
          <a:bodyPr vert="horz" lIns="91440" tIns="45720" rIns="91440" bIns="45720" rtlCol="0" anchor="ctr"/>
          <a:lstStyle>
            <a:lvl1pPr algn="r">
              <a:defRPr sz="1266" b="1">
                <a:solidFill>
                  <a:schemeClr val="bg1"/>
                </a:solidFill>
              </a:defRPr>
            </a:lvl1pPr>
          </a:lstStyle>
          <a:p>
            <a:pPr defTabSz="410751" fontAlgn="base" hangingPunct="0">
              <a:spcBef>
                <a:spcPct val="0"/>
              </a:spcBef>
              <a:spcAft>
                <a:spcPct val="0"/>
              </a:spcAft>
            </a:pPr>
            <a:fld id="{7CD4B2A3-DF06-4EAB-85AB-0641A4D150A0}" type="slidenum">
              <a:rPr lang="en-US" smtClean="0">
                <a:solidFill>
                  <a:srgbClr val="FFFFFF"/>
                </a:solidFill>
                <a:sym typeface="Trebuchet MS" pitchFamily="-100" charset="0"/>
              </a:rPr>
              <a:pPr defTabSz="410751" fontAlgn="base" hangingPunct="0">
                <a:spcBef>
                  <a:spcPct val="0"/>
                </a:spcBef>
                <a:spcAft>
                  <a:spcPct val="0"/>
                </a:spcAft>
              </a:pPr>
              <a:t>‹#›</a:t>
            </a:fld>
            <a:endParaRPr lang="en-US" dirty="0">
              <a:solidFill>
                <a:srgbClr val="FFFFFF"/>
              </a:solidFill>
              <a:sym typeface="Trebuchet MS" pitchFamily="-100" charset="0"/>
            </a:endParaRPr>
          </a:p>
        </p:txBody>
      </p:sp>
    </p:spTree>
    <p:extLst>
      <p:ext uri="{BB962C8B-B14F-4D97-AF65-F5344CB8AC3E}">
        <p14:creationId xmlns:p14="http://schemas.microsoft.com/office/powerpoint/2010/main" val="1526238304"/>
      </p:ext>
    </p:extLst>
  </p:cSld>
  <p:clrMap bg1="lt1" tx1="dk1" bg2="lt2" tx2="dk2" accent1="accent1" accent2="accent2" accent3="accent3" accent4="accent4" accent5="accent5" accent6="accent6" hlink="hlink" folHlink="folHlink"/>
  <p:sldLayoutIdLst>
    <p:sldLayoutId id="2147483697" r:id="rId1"/>
  </p:sldLayoutIdLst>
  <p:timing>
    <p:tnLst>
      <p:par>
        <p:cTn id="1" dur="indefinite" restart="never" nodeType="tmRoot"/>
      </p:par>
    </p:tnLst>
  </p:timing>
  <p:hf hdr="0" ftr="0"/>
  <p:txStyles>
    <p:titleStyle>
      <a:lvl1pPr algn="l" defTabSz="410751" rtl="0" eaLnBrk="0" fontAlgn="base" hangingPunct="0">
        <a:spcBef>
          <a:spcPct val="0"/>
        </a:spcBef>
        <a:spcAft>
          <a:spcPct val="0"/>
        </a:spcAft>
        <a:defRPr lang="en-US" sz="4640" b="1" i="1" smtClean="0">
          <a:solidFill>
            <a:schemeClr val="tx1"/>
          </a:solidFill>
          <a:latin typeface="+mj-lt"/>
          <a:ea typeface="+mj-ea"/>
          <a:cs typeface="+mj-cs"/>
          <a:sym typeface="Trebuchet MS" pitchFamily="-100" charset="0"/>
        </a:defRPr>
      </a:lvl1pPr>
      <a:lvl2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5pPr>
      <a:lvl6pPr marL="321457"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6pPr>
      <a:lvl7pPr marL="642915"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7pPr>
      <a:lvl8pPr marL="964372"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285829"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241093" indent="-241093"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1pPr>
      <a:lvl2pPr marL="160729" indent="160729"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2pPr>
      <a:lvl3pPr marL="321457" indent="321457"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3pPr>
      <a:lvl4pPr marL="482186" indent="482186"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4pPr>
      <a:lvl5pPr marL="642915" indent="642915"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5pPr>
      <a:lvl6pPr marL="964372"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6pPr>
      <a:lvl7pPr marL="1285829"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7pPr>
      <a:lvl8pPr marL="1607287"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8pPr>
      <a:lvl9pPr marL="1928744"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9pPr>
    </p:bodyStyle>
    <p:otherStyle>
      <a:defPPr>
        <a:defRPr lang="en-US"/>
      </a:defPPr>
      <a:lvl1pPr marL="0" algn="l" defTabSz="321457" rtl="0" eaLnBrk="1" latinLnBrk="0" hangingPunct="1">
        <a:defRPr sz="1266" kern="1200">
          <a:solidFill>
            <a:schemeClr val="tx1"/>
          </a:solidFill>
          <a:latin typeface="+mn-lt"/>
          <a:ea typeface="+mn-ea"/>
          <a:cs typeface="+mn-cs"/>
        </a:defRPr>
      </a:lvl1pPr>
      <a:lvl2pPr marL="321457" algn="l" defTabSz="321457" rtl="0" eaLnBrk="1" latinLnBrk="0" hangingPunct="1">
        <a:defRPr sz="1266" kern="1200">
          <a:solidFill>
            <a:schemeClr val="tx1"/>
          </a:solidFill>
          <a:latin typeface="+mn-lt"/>
          <a:ea typeface="+mn-ea"/>
          <a:cs typeface="+mn-cs"/>
        </a:defRPr>
      </a:lvl2pPr>
      <a:lvl3pPr marL="642915" algn="l" defTabSz="321457" rtl="0" eaLnBrk="1" latinLnBrk="0" hangingPunct="1">
        <a:defRPr sz="1266" kern="1200">
          <a:solidFill>
            <a:schemeClr val="tx1"/>
          </a:solidFill>
          <a:latin typeface="+mn-lt"/>
          <a:ea typeface="+mn-ea"/>
          <a:cs typeface="+mn-cs"/>
        </a:defRPr>
      </a:lvl3pPr>
      <a:lvl4pPr marL="964372" algn="l" defTabSz="321457" rtl="0" eaLnBrk="1" latinLnBrk="0" hangingPunct="1">
        <a:defRPr sz="1266" kern="1200">
          <a:solidFill>
            <a:schemeClr val="tx1"/>
          </a:solidFill>
          <a:latin typeface="+mn-lt"/>
          <a:ea typeface="+mn-ea"/>
          <a:cs typeface="+mn-cs"/>
        </a:defRPr>
      </a:lvl4pPr>
      <a:lvl5pPr marL="1285829" algn="l" defTabSz="321457" rtl="0" eaLnBrk="1" latinLnBrk="0" hangingPunct="1">
        <a:defRPr sz="1266" kern="1200">
          <a:solidFill>
            <a:schemeClr val="tx1"/>
          </a:solidFill>
          <a:latin typeface="+mn-lt"/>
          <a:ea typeface="+mn-ea"/>
          <a:cs typeface="+mn-cs"/>
        </a:defRPr>
      </a:lvl5pPr>
      <a:lvl6pPr marL="1607287" algn="l" defTabSz="321457" rtl="0" eaLnBrk="1" latinLnBrk="0" hangingPunct="1">
        <a:defRPr sz="1266" kern="1200">
          <a:solidFill>
            <a:schemeClr val="tx1"/>
          </a:solidFill>
          <a:latin typeface="+mn-lt"/>
          <a:ea typeface="+mn-ea"/>
          <a:cs typeface="+mn-cs"/>
        </a:defRPr>
      </a:lvl6pPr>
      <a:lvl7pPr marL="1928744" algn="l" defTabSz="321457" rtl="0" eaLnBrk="1" latinLnBrk="0" hangingPunct="1">
        <a:defRPr sz="1266" kern="1200">
          <a:solidFill>
            <a:schemeClr val="tx1"/>
          </a:solidFill>
          <a:latin typeface="+mn-lt"/>
          <a:ea typeface="+mn-ea"/>
          <a:cs typeface="+mn-cs"/>
        </a:defRPr>
      </a:lvl7pPr>
      <a:lvl8pPr marL="2250201" algn="l" defTabSz="321457" rtl="0" eaLnBrk="1" latinLnBrk="0" hangingPunct="1">
        <a:defRPr sz="1266" kern="1200">
          <a:solidFill>
            <a:schemeClr val="tx1"/>
          </a:solidFill>
          <a:latin typeface="+mn-lt"/>
          <a:ea typeface="+mn-ea"/>
          <a:cs typeface="+mn-cs"/>
        </a:defRPr>
      </a:lvl8pPr>
      <a:lvl9pPr marL="2571659" algn="l" defTabSz="321457" rtl="0" eaLnBrk="1" latinLnBrk="0" hangingPunct="1">
        <a:defRPr sz="1266"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
        <p:nvSpPr>
          <p:cNvPr id="3075" name="AutoShape 3" descr="&quot;&quot;"/>
          <p:cNvSpPr>
            <a:spLocks/>
          </p:cNvSpPr>
          <p:nvPr/>
        </p:nvSpPr>
        <p:spPr bwMode="auto">
          <a:xfrm>
            <a:off x="0" y="6107906"/>
            <a:ext cx="9161859" cy="7650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adFill flip="none" rotWithShape="1">
            <a:gsLst>
              <a:gs pos="0">
                <a:schemeClr val="accent2">
                  <a:lumMod val="75000"/>
                </a:schemeClr>
              </a:gs>
              <a:gs pos="60000">
                <a:schemeClr val="accent2">
                  <a:lumMod val="50000"/>
                </a:schemeClr>
              </a:gs>
              <a:gs pos="92000">
                <a:schemeClr val="accent2">
                  <a:lumMod val="50000"/>
                </a:schemeClr>
              </a:gs>
              <a:gs pos="100000">
                <a:schemeClr val="accent2">
                  <a:lumMod val="65000"/>
                </a:schemeClr>
              </a:gs>
            </a:gsLst>
            <a:lin ang="0" scaled="1"/>
            <a:tileRect/>
          </a:gradFill>
          <a:ln w="12700" cap="flat" cmpd="sng">
            <a:noFill/>
            <a:prstDash val="solid"/>
            <a:miter lim="0"/>
            <a:headEnd/>
            <a:tailEnd/>
          </a:ln>
          <a:effectLst/>
        </p:spPr>
        <p:txBody>
          <a:bodyPr lIns="35719" tIns="35719" rIns="35719" bIns="35719" anchor="ctr">
            <a:prstTxWarp prst="textNoShape">
              <a:avLst/>
            </a:prstTxWarp>
          </a:bodyPr>
          <a:lstStyle/>
          <a:p>
            <a:pPr defTabSz="410751" fontAlgn="base" hangingPunct="0">
              <a:spcBef>
                <a:spcPct val="0"/>
              </a:spcBef>
              <a:spcAft>
                <a:spcPct val="0"/>
              </a:spcAft>
              <a:defRPr/>
            </a:pPr>
            <a:endParaRPr lang="en-US" sz="1547" dirty="0">
              <a:solidFill>
                <a:srgbClr val="53C1DD"/>
              </a:solidFill>
              <a:sym typeface="Trebuchet MS" pitchFamily="-100" charset="0"/>
            </a:endParaRPr>
          </a:p>
        </p:txBody>
      </p:sp>
      <p:pic>
        <p:nvPicPr>
          <p:cNvPr id="4" name="Picture 3" descr="Colorado Department of Health Care Policy and Financing seal"/>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2158" y="6168985"/>
            <a:ext cx="3471867" cy="642938"/>
          </a:xfrm>
          <a:prstGeom prst="rect">
            <a:avLst/>
          </a:prstGeom>
        </p:spPr>
      </p:pic>
      <p:sp>
        <p:nvSpPr>
          <p:cNvPr id="2" name="Title Placeholder 1"/>
          <p:cNvSpPr>
            <a:spLocks noGrp="1"/>
          </p:cNvSpPr>
          <p:nvPr>
            <p:ph type="title"/>
          </p:nvPr>
        </p:nvSpPr>
        <p:spPr>
          <a:xfrm>
            <a:off x="628428" y="365001"/>
            <a:ext cx="7887146" cy="1326059"/>
          </a:xfrm>
          <a:prstGeom prst="rect">
            <a:avLst/>
          </a:prstGeom>
          <a:noFill/>
          <a:ln w="3175">
            <a:noFill/>
            <a:miter lim="0"/>
            <a:headEnd/>
            <a:tailEnd/>
          </a:ln>
        </p:spPr>
        <p:txBody>
          <a:bodyPr vert="horz" wrap="square" lIns="0" tIns="0" rIns="0" bIns="0" numCol="1" rtlCol="0" anchor="ctr" anchorCtr="0" compatLnSpc="1">
            <a:prstTxWarp prst="textNoShape">
              <a:avLst/>
            </a:prstTxWarp>
            <a:normAutofit/>
          </a:bodyPr>
          <a:lstStyle/>
          <a:p>
            <a:pPr lvl="0" algn="ctr"/>
            <a:r>
              <a:rPr lang="en-US" dirty="0" smtClean="0"/>
              <a:t>Click to edit Master title style</a:t>
            </a:r>
            <a:endParaRPr lang="en-US" dirty="0"/>
          </a:p>
        </p:txBody>
      </p:sp>
      <p:sp>
        <p:nvSpPr>
          <p:cNvPr id="6" name="Date Placeholder 5"/>
          <p:cNvSpPr>
            <a:spLocks noGrp="1"/>
          </p:cNvSpPr>
          <p:nvPr>
            <p:ph type="dt" sz="half" idx="2"/>
          </p:nvPr>
        </p:nvSpPr>
        <p:spPr>
          <a:xfrm>
            <a:off x="6458397" y="5593556"/>
            <a:ext cx="2057176" cy="365001"/>
          </a:xfrm>
          <a:prstGeom prst="rect">
            <a:avLst/>
          </a:prstGeom>
        </p:spPr>
        <p:txBody>
          <a:bodyPr vert="horz" lIns="91440" tIns="45720" rIns="91440" bIns="45720" rtlCol="0" anchor="ctr"/>
          <a:lstStyle>
            <a:lvl1pPr>
              <a:defRPr lang="en-US" sz="1406" smtClean="0">
                <a:solidFill>
                  <a:schemeClr val="tx1"/>
                </a:solidFill>
              </a:defRPr>
            </a:lvl1pPr>
          </a:lstStyle>
          <a:p>
            <a:pPr algn="r" defTabSz="410751" fontAlgn="base" hangingPunct="0">
              <a:spcBef>
                <a:spcPct val="0"/>
              </a:spcBef>
              <a:spcAft>
                <a:spcPct val="0"/>
              </a:spcAft>
            </a:pPr>
            <a:fld id="{6BE44AC7-F8D2-424F-87F5-830599BF5CDD}" type="datetime7">
              <a:rPr lang="en-US" smtClean="0">
                <a:solidFill>
                  <a:srgbClr val="4F5858"/>
                </a:solidFill>
                <a:sym typeface="Trebuchet MS" pitchFamily="-100" charset="0"/>
              </a:rPr>
              <a:pPr algn="r" defTabSz="410751" fontAlgn="base" hangingPunct="0">
                <a:spcBef>
                  <a:spcPct val="0"/>
                </a:spcBef>
                <a:spcAft>
                  <a:spcPct val="0"/>
                </a:spcAft>
              </a:pPr>
              <a:t>Jun-15</a:t>
            </a:fld>
            <a:endParaRPr lang="en-US" dirty="0">
              <a:solidFill>
                <a:srgbClr val="4F5858"/>
              </a:solidFill>
              <a:sym typeface="Trebuchet MS" pitchFamily="-100" charset="0"/>
            </a:endParaRPr>
          </a:p>
        </p:txBody>
      </p:sp>
      <p:sp>
        <p:nvSpPr>
          <p:cNvPr id="3" name="Slide Number Placeholder 2"/>
          <p:cNvSpPr>
            <a:spLocks noGrp="1"/>
          </p:cNvSpPr>
          <p:nvPr>
            <p:ph type="sldNum" sz="quarter" idx="4"/>
          </p:nvPr>
        </p:nvSpPr>
        <p:spPr>
          <a:xfrm>
            <a:off x="6458397" y="6356821"/>
            <a:ext cx="2057177" cy="365001"/>
          </a:xfrm>
          <a:prstGeom prst="rect">
            <a:avLst/>
          </a:prstGeom>
        </p:spPr>
        <p:txBody>
          <a:bodyPr vert="horz" lIns="91440" tIns="45720" rIns="91440" bIns="45720" rtlCol="0" anchor="ctr"/>
          <a:lstStyle>
            <a:lvl1pPr algn="r">
              <a:defRPr sz="1266" b="1">
                <a:solidFill>
                  <a:schemeClr val="bg1"/>
                </a:solidFill>
              </a:defRPr>
            </a:lvl1pPr>
          </a:lstStyle>
          <a:p>
            <a:pPr defTabSz="410751" fontAlgn="base" hangingPunct="0">
              <a:spcBef>
                <a:spcPct val="0"/>
              </a:spcBef>
              <a:spcAft>
                <a:spcPct val="0"/>
              </a:spcAft>
            </a:pPr>
            <a:fld id="{7CD4B2A3-DF06-4EAB-85AB-0641A4D150A0}" type="slidenum">
              <a:rPr lang="en-US" smtClean="0">
                <a:solidFill>
                  <a:srgbClr val="FFFFFF"/>
                </a:solidFill>
                <a:sym typeface="Trebuchet MS" pitchFamily="-100" charset="0"/>
              </a:rPr>
              <a:pPr defTabSz="410751" fontAlgn="base" hangingPunct="0">
                <a:spcBef>
                  <a:spcPct val="0"/>
                </a:spcBef>
                <a:spcAft>
                  <a:spcPct val="0"/>
                </a:spcAft>
              </a:pPr>
              <a:t>‹#›</a:t>
            </a:fld>
            <a:endParaRPr lang="en-US" dirty="0">
              <a:solidFill>
                <a:srgbClr val="FFFFFF"/>
              </a:solidFill>
              <a:sym typeface="Trebuchet MS" pitchFamily="-100" charset="0"/>
            </a:endParaRPr>
          </a:p>
        </p:txBody>
      </p:sp>
    </p:spTree>
    <p:extLst>
      <p:ext uri="{BB962C8B-B14F-4D97-AF65-F5344CB8AC3E}">
        <p14:creationId xmlns:p14="http://schemas.microsoft.com/office/powerpoint/2010/main" val="2970202010"/>
      </p:ext>
    </p:extLst>
  </p:cSld>
  <p:clrMap bg1="lt1" tx1="dk1" bg2="lt2" tx2="dk2" accent1="accent1" accent2="accent2" accent3="accent3" accent4="accent4" accent5="accent5" accent6="accent6" hlink="hlink" folHlink="folHlink"/>
  <p:sldLayoutIdLst>
    <p:sldLayoutId id="2147483699" r:id="rId1"/>
  </p:sldLayoutIdLst>
  <p:timing>
    <p:tnLst>
      <p:par>
        <p:cTn id="1" dur="indefinite" restart="never" nodeType="tmRoot"/>
      </p:par>
    </p:tnLst>
  </p:timing>
  <p:hf hdr="0" ftr="0"/>
  <p:txStyles>
    <p:titleStyle>
      <a:lvl1pPr algn="l" defTabSz="410751" rtl="0" eaLnBrk="0" fontAlgn="base" hangingPunct="0">
        <a:spcBef>
          <a:spcPct val="0"/>
        </a:spcBef>
        <a:spcAft>
          <a:spcPct val="0"/>
        </a:spcAft>
        <a:defRPr lang="en-US" sz="4640" b="1" i="1" smtClean="0">
          <a:solidFill>
            <a:schemeClr val="tx1"/>
          </a:solidFill>
          <a:latin typeface="+mj-lt"/>
          <a:ea typeface="+mj-ea"/>
          <a:cs typeface="+mj-cs"/>
          <a:sym typeface="Trebuchet MS" pitchFamily="-100" charset="0"/>
        </a:defRPr>
      </a:lvl1pPr>
      <a:lvl2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5pPr>
      <a:lvl6pPr marL="321457"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6pPr>
      <a:lvl7pPr marL="642915"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7pPr>
      <a:lvl8pPr marL="964372"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285829"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241093" indent="-241093"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1pPr>
      <a:lvl2pPr marL="160729" indent="160729"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2pPr>
      <a:lvl3pPr marL="321457" indent="321457"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3pPr>
      <a:lvl4pPr marL="482186" indent="482186"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4pPr>
      <a:lvl5pPr marL="642915" indent="642915"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5pPr>
      <a:lvl6pPr marL="964372"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6pPr>
      <a:lvl7pPr marL="1285829"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7pPr>
      <a:lvl8pPr marL="1607287"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8pPr>
      <a:lvl9pPr marL="1928744"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9pPr>
    </p:bodyStyle>
    <p:otherStyle>
      <a:defPPr>
        <a:defRPr lang="en-US"/>
      </a:defPPr>
      <a:lvl1pPr marL="0" algn="l" defTabSz="321457" rtl="0" eaLnBrk="1" latinLnBrk="0" hangingPunct="1">
        <a:defRPr sz="1266" kern="1200">
          <a:solidFill>
            <a:schemeClr val="tx1"/>
          </a:solidFill>
          <a:latin typeface="+mn-lt"/>
          <a:ea typeface="+mn-ea"/>
          <a:cs typeface="+mn-cs"/>
        </a:defRPr>
      </a:lvl1pPr>
      <a:lvl2pPr marL="321457" algn="l" defTabSz="321457" rtl="0" eaLnBrk="1" latinLnBrk="0" hangingPunct="1">
        <a:defRPr sz="1266" kern="1200">
          <a:solidFill>
            <a:schemeClr val="tx1"/>
          </a:solidFill>
          <a:latin typeface="+mn-lt"/>
          <a:ea typeface="+mn-ea"/>
          <a:cs typeface="+mn-cs"/>
        </a:defRPr>
      </a:lvl2pPr>
      <a:lvl3pPr marL="642915" algn="l" defTabSz="321457" rtl="0" eaLnBrk="1" latinLnBrk="0" hangingPunct="1">
        <a:defRPr sz="1266" kern="1200">
          <a:solidFill>
            <a:schemeClr val="tx1"/>
          </a:solidFill>
          <a:latin typeface="+mn-lt"/>
          <a:ea typeface="+mn-ea"/>
          <a:cs typeface="+mn-cs"/>
        </a:defRPr>
      </a:lvl3pPr>
      <a:lvl4pPr marL="964372" algn="l" defTabSz="321457" rtl="0" eaLnBrk="1" latinLnBrk="0" hangingPunct="1">
        <a:defRPr sz="1266" kern="1200">
          <a:solidFill>
            <a:schemeClr val="tx1"/>
          </a:solidFill>
          <a:latin typeface="+mn-lt"/>
          <a:ea typeface="+mn-ea"/>
          <a:cs typeface="+mn-cs"/>
        </a:defRPr>
      </a:lvl4pPr>
      <a:lvl5pPr marL="1285829" algn="l" defTabSz="321457" rtl="0" eaLnBrk="1" latinLnBrk="0" hangingPunct="1">
        <a:defRPr sz="1266" kern="1200">
          <a:solidFill>
            <a:schemeClr val="tx1"/>
          </a:solidFill>
          <a:latin typeface="+mn-lt"/>
          <a:ea typeface="+mn-ea"/>
          <a:cs typeface="+mn-cs"/>
        </a:defRPr>
      </a:lvl5pPr>
      <a:lvl6pPr marL="1607287" algn="l" defTabSz="321457" rtl="0" eaLnBrk="1" latinLnBrk="0" hangingPunct="1">
        <a:defRPr sz="1266" kern="1200">
          <a:solidFill>
            <a:schemeClr val="tx1"/>
          </a:solidFill>
          <a:latin typeface="+mn-lt"/>
          <a:ea typeface="+mn-ea"/>
          <a:cs typeface="+mn-cs"/>
        </a:defRPr>
      </a:lvl6pPr>
      <a:lvl7pPr marL="1928744" algn="l" defTabSz="321457" rtl="0" eaLnBrk="1" latinLnBrk="0" hangingPunct="1">
        <a:defRPr sz="1266" kern="1200">
          <a:solidFill>
            <a:schemeClr val="tx1"/>
          </a:solidFill>
          <a:latin typeface="+mn-lt"/>
          <a:ea typeface="+mn-ea"/>
          <a:cs typeface="+mn-cs"/>
        </a:defRPr>
      </a:lvl7pPr>
      <a:lvl8pPr marL="2250201" algn="l" defTabSz="321457" rtl="0" eaLnBrk="1" latinLnBrk="0" hangingPunct="1">
        <a:defRPr sz="1266" kern="1200">
          <a:solidFill>
            <a:schemeClr val="tx1"/>
          </a:solidFill>
          <a:latin typeface="+mn-lt"/>
          <a:ea typeface="+mn-ea"/>
          <a:cs typeface="+mn-cs"/>
        </a:defRPr>
      </a:lvl8pPr>
      <a:lvl9pPr marL="2571659" algn="l" defTabSz="321457" rtl="0" eaLnBrk="1" latinLnBrk="0" hangingPunct="1">
        <a:defRPr sz="1266"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
        <p:nvSpPr>
          <p:cNvPr id="3075" name="AutoShape 3" descr="&quot;&quot;"/>
          <p:cNvSpPr>
            <a:spLocks/>
          </p:cNvSpPr>
          <p:nvPr/>
        </p:nvSpPr>
        <p:spPr bwMode="auto">
          <a:xfrm>
            <a:off x="0" y="6107906"/>
            <a:ext cx="9161859" cy="7650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adFill flip="none" rotWithShape="1">
            <a:gsLst>
              <a:gs pos="0">
                <a:schemeClr val="accent2">
                  <a:lumMod val="75000"/>
                </a:schemeClr>
              </a:gs>
              <a:gs pos="60000">
                <a:schemeClr val="accent2">
                  <a:lumMod val="50000"/>
                </a:schemeClr>
              </a:gs>
              <a:gs pos="92000">
                <a:schemeClr val="accent2">
                  <a:lumMod val="50000"/>
                </a:schemeClr>
              </a:gs>
              <a:gs pos="100000">
                <a:schemeClr val="accent2">
                  <a:lumMod val="65000"/>
                </a:schemeClr>
              </a:gs>
            </a:gsLst>
            <a:lin ang="0" scaled="1"/>
            <a:tileRect/>
          </a:gradFill>
          <a:ln w="12700" cap="flat" cmpd="sng">
            <a:noFill/>
            <a:prstDash val="solid"/>
            <a:miter lim="0"/>
            <a:headEnd/>
            <a:tailEnd/>
          </a:ln>
          <a:effectLst/>
        </p:spPr>
        <p:txBody>
          <a:bodyPr lIns="35719" tIns="35719" rIns="35719" bIns="35719" anchor="ctr">
            <a:prstTxWarp prst="textNoShape">
              <a:avLst/>
            </a:prstTxWarp>
          </a:bodyPr>
          <a:lstStyle/>
          <a:p>
            <a:pPr defTabSz="410751" fontAlgn="base" hangingPunct="0">
              <a:spcBef>
                <a:spcPct val="0"/>
              </a:spcBef>
              <a:spcAft>
                <a:spcPct val="0"/>
              </a:spcAft>
              <a:defRPr/>
            </a:pPr>
            <a:endParaRPr lang="en-US" sz="1547" dirty="0">
              <a:solidFill>
                <a:srgbClr val="53C1DD"/>
              </a:solidFill>
              <a:sym typeface="Trebuchet MS" pitchFamily="-100" charset="0"/>
            </a:endParaRPr>
          </a:p>
        </p:txBody>
      </p:sp>
      <p:pic>
        <p:nvPicPr>
          <p:cNvPr id="4" name="Picture 3" descr="Colorado Department of Health Care Policy and Financing seal"/>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2158" y="6168985"/>
            <a:ext cx="3471867" cy="642938"/>
          </a:xfrm>
          <a:prstGeom prst="rect">
            <a:avLst/>
          </a:prstGeom>
        </p:spPr>
      </p:pic>
      <p:sp>
        <p:nvSpPr>
          <p:cNvPr id="2" name="Title Placeholder 1"/>
          <p:cNvSpPr>
            <a:spLocks noGrp="1"/>
          </p:cNvSpPr>
          <p:nvPr>
            <p:ph type="title"/>
          </p:nvPr>
        </p:nvSpPr>
        <p:spPr>
          <a:xfrm>
            <a:off x="628428" y="365001"/>
            <a:ext cx="7887146" cy="1326059"/>
          </a:xfrm>
          <a:prstGeom prst="rect">
            <a:avLst/>
          </a:prstGeom>
          <a:noFill/>
          <a:ln w="3175">
            <a:noFill/>
            <a:miter lim="0"/>
            <a:headEnd/>
            <a:tailEnd/>
          </a:ln>
        </p:spPr>
        <p:txBody>
          <a:bodyPr vert="horz" wrap="square" lIns="0" tIns="0" rIns="0" bIns="0" numCol="1" rtlCol="0" anchor="ctr" anchorCtr="0" compatLnSpc="1">
            <a:prstTxWarp prst="textNoShape">
              <a:avLst/>
            </a:prstTxWarp>
            <a:normAutofit/>
          </a:bodyPr>
          <a:lstStyle/>
          <a:p>
            <a:pPr lvl="0" algn="ctr"/>
            <a:r>
              <a:rPr lang="en-US" dirty="0" smtClean="0"/>
              <a:t>Click to edit Master title style</a:t>
            </a:r>
            <a:endParaRPr lang="en-US" dirty="0"/>
          </a:p>
        </p:txBody>
      </p:sp>
      <p:sp>
        <p:nvSpPr>
          <p:cNvPr id="6" name="Date Placeholder 5"/>
          <p:cNvSpPr>
            <a:spLocks noGrp="1"/>
          </p:cNvSpPr>
          <p:nvPr>
            <p:ph type="dt" sz="half" idx="2"/>
          </p:nvPr>
        </p:nvSpPr>
        <p:spPr>
          <a:xfrm>
            <a:off x="6458397" y="5593556"/>
            <a:ext cx="2057176" cy="365001"/>
          </a:xfrm>
          <a:prstGeom prst="rect">
            <a:avLst/>
          </a:prstGeom>
        </p:spPr>
        <p:txBody>
          <a:bodyPr vert="horz" lIns="91440" tIns="45720" rIns="91440" bIns="45720" rtlCol="0" anchor="ctr"/>
          <a:lstStyle>
            <a:lvl1pPr>
              <a:defRPr lang="en-US" sz="1406" smtClean="0">
                <a:solidFill>
                  <a:schemeClr val="tx1"/>
                </a:solidFill>
              </a:defRPr>
            </a:lvl1pPr>
          </a:lstStyle>
          <a:p>
            <a:pPr algn="r" defTabSz="410751" fontAlgn="base" hangingPunct="0">
              <a:spcBef>
                <a:spcPct val="0"/>
              </a:spcBef>
              <a:spcAft>
                <a:spcPct val="0"/>
              </a:spcAft>
            </a:pPr>
            <a:fld id="{6BE44AC7-F8D2-424F-87F5-830599BF5CDD}" type="datetime7">
              <a:rPr lang="en-US" smtClean="0">
                <a:solidFill>
                  <a:srgbClr val="4F5858"/>
                </a:solidFill>
                <a:sym typeface="Trebuchet MS" pitchFamily="-100" charset="0"/>
              </a:rPr>
              <a:pPr algn="r" defTabSz="410751" fontAlgn="base" hangingPunct="0">
                <a:spcBef>
                  <a:spcPct val="0"/>
                </a:spcBef>
                <a:spcAft>
                  <a:spcPct val="0"/>
                </a:spcAft>
              </a:pPr>
              <a:t>Jun-15</a:t>
            </a:fld>
            <a:endParaRPr lang="en-US" dirty="0">
              <a:solidFill>
                <a:srgbClr val="4F5858"/>
              </a:solidFill>
              <a:sym typeface="Trebuchet MS" pitchFamily="-100" charset="0"/>
            </a:endParaRPr>
          </a:p>
        </p:txBody>
      </p:sp>
      <p:sp>
        <p:nvSpPr>
          <p:cNvPr id="3" name="Slide Number Placeholder 2"/>
          <p:cNvSpPr>
            <a:spLocks noGrp="1"/>
          </p:cNvSpPr>
          <p:nvPr>
            <p:ph type="sldNum" sz="quarter" idx="4"/>
          </p:nvPr>
        </p:nvSpPr>
        <p:spPr>
          <a:xfrm>
            <a:off x="6458397" y="6356821"/>
            <a:ext cx="2057177" cy="365001"/>
          </a:xfrm>
          <a:prstGeom prst="rect">
            <a:avLst/>
          </a:prstGeom>
        </p:spPr>
        <p:txBody>
          <a:bodyPr vert="horz" lIns="91440" tIns="45720" rIns="91440" bIns="45720" rtlCol="0" anchor="ctr"/>
          <a:lstStyle>
            <a:lvl1pPr algn="r">
              <a:defRPr sz="1266" b="1">
                <a:solidFill>
                  <a:schemeClr val="bg1"/>
                </a:solidFill>
              </a:defRPr>
            </a:lvl1pPr>
          </a:lstStyle>
          <a:p>
            <a:pPr defTabSz="410751" fontAlgn="base" hangingPunct="0">
              <a:spcBef>
                <a:spcPct val="0"/>
              </a:spcBef>
              <a:spcAft>
                <a:spcPct val="0"/>
              </a:spcAft>
            </a:pPr>
            <a:fld id="{7CD4B2A3-DF06-4EAB-85AB-0641A4D150A0}" type="slidenum">
              <a:rPr lang="en-US" smtClean="0">
                <a:solidFill>
                  <a:srgbClr val="FFFFFF"/>
                </a:solidFill>
                <a:sym typeface="Trebuchet MS" pitchFamily="-100" charset="0"/>
              </a:rPr>
              <a:pPr defTabSz="410751" fontAlgn="base" hangingPunct="0">
                <a:spcBef>
                  <a:spcPct val="0"/>
                </a:spcBef>
                <a:spcAft>
                  <a:spcPct val="0"/>
                </a:spcAft>
              </a:pPr>
              <a:t>‹#›</a:t>
            </a:fld>
            <a:endParaRPr lang="en-US" dirty="0">
              <a:solidFill>
                <a:srgbClr val="FFFFFF"/>
              </a:solidFill>
              <a:sym typeface="Trebuchet MS" pitchFamily="-100" charset="0"/>
            </a:endParaRPr>
          </a:p>
        </p:txBody>
      </p:sp>
    </p:spTree>
    <p:extLst>
      <p:ext uri="{BB962C8B-B14F-4D97-AF65-F5344CB8AC3E}">
        <p14:creationId xmlns:p14="http://schemas.microsoft.com/office/powerpoint/2010/main" val="3846338575"/>
      </p:ext>
    </p:extLst>
  </p:cSld>
  <p:clrMap bg1="lt1" tx1="dk1" bg2="lt2" tx2="dk2" accent1="accent1" accent2="accent2" accent3="accent3" accent4="accent4" accent5="accent5" accent6="accent6" hlink="hlink" folHlink="folHlink"/>
  <p:sldLayoutIdLst>
    <p:sldLayoutId id="2147483701" r:id="rId1"/>
  </p:sldLayoutIdLst>
  <p:timing>
    <p:tnLst>
      <p:par>
        <p:cTn id="1" dur="indefinite" restart="never" nodeType="tmRoot"/>
      </p:par>
    </p:tnLst>
  </p:timing>
  <p:hf hdr="0" ftr="0"/>
  <p:txStyles>
    <p:titleStyle>
      <a:lvl1pPr algn="l" defTabSz="410751" rtl="0" eaLnBrk="0" fontAlgn="base" hangingPunct="0">
        <a:spcBef>
          <a:spcPct val="0"/>
        </a:spcBef>
        <a:spcAft>
          <a:spcPct val="0"/>
        </a:spcAft>
        <a:defRPr lang="en-US" sz="4640" b="1" i="1" smtClean="0">
          <a:solidFill>
            <a:schemeClr val="tx1"/>
          </a:solidFill>
          <a:latin typeface="+mj-lt"/>
          <a:ea typeface="+mj-ea"/>
          <a:cs typeface="+mj-cs"/>
          <a:sym typeface="Trebuchet MS" pitchFamily="-100" charset="0"/>
        </a:defRPr>
      </a:lvl1pPr>
      <a:lvl2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5pPr>
      <a:lvl6pPr marL="321457"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6pPr>
      <a:lvl7pPr marL="642915"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7pPr>
      <a:lvl8pPr marL="964372"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285829"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241093" indent="-241093"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1pPr>
      <a:lvl2pPr marL="160729" indent="160729"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2pPr>
      <a:lvl3pPr marL="321457" indent="321457"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3pPr>
      <a:lvl4pPr marL="482186" indent="482186"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4pPr>
      <a:lvl5pPr marL="642915" indent="642915"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5pPr>
      <a:lvl6pPr marL="964372"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6pPr>
      <a:lvl7pPr marL="1285829"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7pPr>
      <a:lvl8pPr marL="1607287"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8pPr>
      <a:lvl9pPr marL="1928744"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9pPr>
    </p:bodyStyle>
    <p:otherStyle>
      <a:defPPr>
        <a:defRPr lang="en-US"/>
      </a:defPPr>
      <a:lvl1pPr marL="0" algn="l" defTabSz="321457" rtl="0" eaLnBrk="1" latinLnBrk="0" hangingPunct="1">
        <a:defRPr sz="1266" kern="1200">
          <a:solidFill>
            <a:schemeClr val="tx1"/>
          </a:solidFill>
          <a:latin typeface="+mn-lt"/>
          <a:ea typeface="+mn-ea"/>
          <a:cs typeface="+mn-cs"/>
        </a:defRPr>
      </a:lvl1pPr>
      <a:lvl2pPr marL="321457" algn="l" defTabSz="321457" rtl="0" eaLnBrk="1" latinLnBrk="0" hangingPunct="1">
        <a:defRPr sz="1266" kern="1200">
          <a:solidFill>
            <a:schemeClr val="tx1"/>
          </a:solidFill>
          <a:latin typeface="+mn-lt"/>
          <a:ea typeface="+mn-ea"/>
          <a:cs typeface="+mn-cs"/>
        </a:defRPr>
      </a:lvl2pPr>
      <a:lvl3pPr marL="642915" algn="l" defTabSz="321457" rtl="0" eaLnBrk="1" latinLnBrk="0" hangingPunct="1">
        <a:defRPr sz="1266" kern="1200">
          <a:solidFill>
            <a:schemeClr val="tx1"/>
          </a:solidFill>
          <a:latin typeface="+mn-lt"/>
          <a:ea typeface="+mn-ea"/>
          <a:cs typeface="+mn-cs"/>
        </a:defRPr>
      </a:lvl3pPr>
      <a:lvl4pPr marL="964372" algn="l" defTabSz="321457" rtl="0" eaLnBrk="1" latinLnBrk="0" hangingPunct="1">
        <a:defRPr sz="1266" kern="1200">
          <a:solidFill>
            <a:schemeClr val="tx1"/>
          </a:solidFill>
          <a:latin typeface="+mn-lt"/>
          <a:ea typeface="+mn-ea"/>
          <a:cs typeface="+mn-cs"/>
        </a:defRPr>
      </a:lvl4pPr>
      <a:lvl5pPr marL="1285829" algn="l" defTabSz="321457" rtl="0" eaLnBrk="1" latinLnBrk="0" hangingPunct="1">
        <a:defRPr sz="1266" kern="1200">
          <a:solidFill>
            <a:schemeClr val="tx1"/>
          </a:solidFill>
          <a:latin typeface="+mn-lt"/>
          <a:ea typeface="+mn-ea"/>
          <a:cs typeface="+mn-cs"/>
        </a:defRPr>
      </a:lvl5pPr>
      <a:lvl6pPr marL="1607287" algn="l" defTabSz="321457" rtl="0" eaLnBrk="1" latinLnBrk="0" hangingPunct="1">
        <a:defRPr sz="1266" kern="1200">
          <a:solidFill>
            <a:schemeClr val="tx1"/>
          </a:solidFill>
          <a:latin typeface="+mn-lt"/>
          <a:ea typeface="+mn-ea"/>
          <a:cs typeface="+mn-cs"/>
        </a:defRPr>
      </a:lvl6pPr>
      <a:lvl7pPr marL="1928744" algn="l" defTabSz="321457" rtl="0" eaLnBrk="1" latinLnBrk="0" hangingPunct="1">
        <a:defRPr sz="1266" kern="1200">
          <a:solidFill>
            <a:schemeClr val="tx1"/>
          </a:solidFill>
          <a:latin typeface="+mn-lt"/>
          <a:ea typeface="+mn-ea"/>
          <a:cs typeface="+mn-cs"/>
        </a:defRPr>
      </a:lvl7pPr>
      <a:lvl8pPr marL="2250201" algn="l" defTabSz="321457" rtl="0" eaLnBrk="1" latinLnBrk="0" hangingPunct="1">
        <a:defRPr sz="1266" kern="1200">
          <a:solidFill>
            <a:schemeClr val="tx1"/>
          </a:solidFill>
          <a:latin typeface="+mn-lt"/>
          <a:ea typeface="+mn-ea"/>
          <a:cs typeface="+mn-cs"/>
        </a:defRPr>
      </a:lvl8pPr>
      <a:lvl9pPr marL="2571659" algn="l" defTabSz="321457" rtl="0" eaLnBrk="1" latinLnBrk="0" hangingPunct="1">
        <a:defRPr sz="1266"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
        <p:nvSpPr>
          <p:cNvPr id="3075" name="AutoShape 3" descr="&quot;&quot;"/>
          <p:cNvSpPr>
            <a:spLocks/>
          </p:cNvSpPr>
          <p:nvPr/>
        </p:nvSpPr>
        <p:spPr bwMode="auto">
          <a:xfrm>
            <a:off x="0" y="6107906"/>
            <a:ext cx="9161859" cy="7650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adFill flip="none" rotWithShape="1">
            <a:gsLst>
              <a:gs pos="0">
                <a:schemeClr val="accent2">
                  <a:lumMod val="75000"/>
                </a:schemeClr>
              </a:gs>
              <a:gs pos="60000">
                <a:schemeClr val="accent2">
                  <a:lumMod val="50000"/>
                </a:schemeClr>
              </a:gs>
              <a:gs pos="92000">
                <a:schemeClr val="accent2">
                  <a:lumMod val="50000"/>
                </a:schemeClr>
              </a:gs>
              <a:gs pos="100000">
                <a:schemeClr val="accent2">
                  <a:lumMod val="65000"/>
                </a:schemeClr>
              </a:gs>
            </a:gsLst>
            <a:lin ang="0" scaled="1"/>
            <a:tileRect/>
          </a:gradFill>
          <a:ln w="12700" cap="flat" cmpd="sng">
            <a:noFill/>
            <a:prstDash val="solid"/>
            <a:miter lim="0"/>
            <a:headEnd/>
            <a:tailEnd/>
          </a:ln>
          <a:effectLst/>
        </p:spPr>
        <p:txBody>
          <a:bodyPr lIns="35719" tIns="35719" rIns="35719" bIns="35719" anchor="ctr">
            <a:prstTxWarp prst="textNoShape">
              <a:avLst/>
            </a:prstTxWarp>
          </a:bodyPr>
          <a:lstStyle/>
          <a:p>
            <a:pPr defTabSz="410751" fontAlgn="base" hangingPunct="0">
              <a:spcBef>
                <a:spcPct val="0"/>
              </a:spcBef>
              <a:spcAft>
                <a:spcPct val="0"/>
              </a:spcAft>
              <a:defRPr/>
            </a:pPr>
            <a:endParaRPr lang="en-US" sz="1547" dirty="0">
              <a:solidFill>
                <a:srgbClr val="53C1DD"/>
              </a:solidFill>
              <a:sym typeface="Trebuchet MS" pitchFamily="-100" charset="0"/>
            </a:endParaRPr>
          </a:p>
        </p:txBody>
      </p:sp>
      <p:pic>
        <p:nvPicPr>
          <p:cNvPr id="4" name="Picture 3" descr="Colorado Department of Health Care Policy and Financing seal"/>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2158" y="6168985"/>
            <a:ext cx="3471867" cy="642938"/>
          </a:xfrm>
          <a:prstGeom prst="rect">
            <a:avLst/>
          </a:prstGeom>
        </p:spPr>
      </p:pic>
      <p:sp>
        <p:nvSpPr>
          <p:cNvPr id="2" name="Title Placeholder 1"/>
          <p:cNvSpPr>
            <a:spLocks noGrp="1"/>
          </p:cNvSpPr>
          <p:nvPr>
            <p:ph type="title"/>
          </p:nvPr>
        </p:nvSpPr>
        <p:spPr>
          <a:xfrm>
            <a:off x="628428" y="365001"/>
            <a:ext cx="7887146" cy="1326059"/>
          </a:xfrm>
          <a:prstGeom prst="rect">
            <a:avLst/>
          </a:prstGeom>
          <a:noFill/>
          <a:ln w="3175">
            <a:noFill/>
            <a:miter lim="0"/>
            <a:headEnd/>
            <a:tailEnd/>
          </a:ln>
        </p:spPr>
        <p:txBody>
          <a:bodyPr vert="horz" wrap="square" lIns="0" tIns="0" rIns="0" bIns="0" numCol="1" rtlCol="0" anchor="ctr" anchorCtr="0" compatLnSpc="1">
            <a:prstTxWarp prst="textNoShape">
              <a:avLst/>
            </a:prstTxWarp>
            <a:normAutofit/>
          </a:bodyPr>
          <a:lstStyle/>
          <a:p>
            <a:pPr lvl="0" algn="ctr"/>
            <a:r>
              <a:rPr lang="en-US" dirty="0" smtClean="0"/>
              <a:t>Click to edit Master title style</a:t>
            </a:r>
            <a:endParaRPr lang="en-US" dirty="0"/>
          </a:p>
        </p:txBody>
      </p:sp>
      <p:sp>
        <p:nvSpPr>
          <p:cNvPr id="6" name="Date Placeholder 5"/>
          <p:cNvSpPr>
            <a:spLocks noGrp="1"/>
          </p:cNvSpPr>
          <p:nvPr>
            <p:ph type="dt" sz="half" idx="2"/>
          </p:nvPr>
        </p:nvSpPr>
        <p:spPr>
          <a:xfrm>
            <a:off x="6458397" y="5593556"/>
            <a:ext cx="2057176" cy="365001"/>
          </a:xfrm>
          <a:prstGeom prst="rect">
            <a:avLst/>
          </a:prstGeom>
        </p:spPr>
        <p:txBody>
          <a:bodyPr vert="horz" lIns="91440" tIns="45720" rIns="91440" bIns="45720" rtlCol="0" anchor="ctr"/>
          <a:lstStyle>
            <a:lvl1pPr>
              <a:defRPr lang="en-US" sz="1406" smtClean="0">
                <a:solidFill>
                  <a:schemeClr val="tx1"/>
                </a:solidFill>
              </a:defRPr>
            </a:lvl1pPr>
          </a:lstStyle>
          <a:p>
            <a:pPr algn="r" defTabSz="410751" fontAlgn="base" hangingPunct="0">
              <a:spcBef>
                <a:spcPct val="0"/>
              </a:spcBef>
              <a:spcAft>
                <a:spcPct val="0"/>
              </a:spcAft>
            </a:pPr>
            <a:fld id="{6BE44AC7-F8D2-424F-87F5-830599BF5CDD}" type="datetime7">
              <a:rPr lang="en-US" smtClean="0">
                <a:solidFill>
                  <a:srgbClr val="4F5858"/>
                </a:solidFill>
                <a:sym typeface="Trebuchet MS" pitchFamily="-100" charset="0"/>
              </a:rPr>
              <a:pPr algn="r" defTabSz="410751" fontAlgn="base" hangingPunct="0">
                <a:spcBef>
                  <a:spcPct val="0"/>
                </a:spcBef>
                <a:spcAft>
                  <a:spcPct val="0"/>
                </a:spcAft>
              </a:pPr>
              <a:t>Jun-15</a:t>
            </a:fld>
            <a:endParaRPr lang="en-US" dirty="0">
              <a:solidFill>
                <a:srgbClr val="4F5858"/>
              </a:solidFill>
              <a:sym typeface="Trebuchet MS" pitchFamily="-100" charset="0"/>
            </a:endParaRPr>
          </a:p>
        </p:txBody>
      </p:sp>
      <p:sp>
        <p:nvSpPr>
          <p:cNvPr id="3" name="Slide Number Placeholder 2"/>
          <p:cNvSpPr>
            <a:spLocks noGrp="1"/>
          </p:cNvSpPr>
          <p:nvPr>
            <p:ph type="sldNum" sz="quarter" idx="4"/>
          </p:nvPr>
        </p:nvSpPr>
        <p:spPr>
          <a:xfrm>
            <a:off x="6458397" y="6356821"/>
            <a:ext cx="2057177" cy="365001"/>
          </a:xfrm>
          <a:prstGeom prst="rect">
            <a:avLst/>
          </a:prstGeom>
        </p:spPr>
        <p:txBody>
          <a:bodyPr vert="horz" lIns="91440" tIns="45720" rIns="91440" bIns="45720" rtlCol="0" anchor="ctr"/>
          <a:lstStyle>
            <a:lvl1pPr algn="r">
              <a:defRPr sz="1266" b="1">
                <a:solidFill>
                  <a:schemeClr val="bg1"/>
                </a:solidFill>
              </a:defRPr>
            </a:lvl1pPr>
          </a:lstStyle>
          <a:p>
            <a:pPr defTabSz="410751" fontAlgn="base" hangingPunct="0">
              <a:spcBef>
                <a:spcPct val="0"/>
              </a:spcBef>
              <a:spcAft>
                <a:spcPct val="0"/>
              </a:spcAft>
            </a:pPr>
            <a:fld id="{7CD4B2A3-DF06-4EAB-85AB-0641A4D150A0}" type="slidenum">
              <a:rPr lang="en-US" smtClean="0">
                <a:solidFill>
                  <a:srgbClr val="FFFFFF"/>
                </a:solidFill>
                <a:sym typeface="Trebuchet MS" pitchFamily="-100" charset="0"/>
              </a:rPr>
              <a:pPr defTabSz="410751" fontAlgn="base" hangingPunct="0">
                <a:spcBef>
                  <a:spcPct val="0"/>
                </a:spcBef>
                <a:spcAft>
                  <a:spcPct val="0"/>
                </a:spcAft>
              </a:pPr>
              <a:t>‹#›</a:t>
            </a:fld>
            <a:endParaRPr lang="en-US" dirty="0">
              <a:solidFill>
                <a:srgbClr val="FFFFFF"/>
              </a:solidFill>
              <a:sym typeface="Trebuchet MS" pitchFamily="-100" charset="0"/>
            </a:endParaRPr>
          </a:p>
        </p:txBody>
      </p:sp>
    </p:spTree>
    <p:extLst>
      <p:ext uri="{BB962C8B-B14F-4D97-AF65-F5344CB8AC3E}">
        <p14:creationId xmlns:p14="http://schemas.microsoft.com/office/powerpoint/2010/main" val="1263844196"/>
      </p:ext>
    </p:extLst>
  </p:cSld>
  <p:clrMap bg1="lt1" tx1="dk1" bg2="lt2" tx2="dk2" accent1="accent1" accent2="accent2" accent3="accent3" accent4="accent4" accent5="accent5" accent6="accent6" hlink="hlink" folHlink="folHlink"/>
  <p:sldLayoutIdLst>
    <p:sldLayoutId id="2147483703" r:id="rId1"/>
  </p:sldLayoutIdLst>
  <p:timing>
    <p:tnLst>
      <p:par>
        <p:cTn id="1" dur="indefinite" restart="never" nodeType="tmRoot"/>
      </p:par>
    </p:tnLst>
  </p:timing>
  <p:hf hdr="0" ftr="0"/>
  <p:txStyles>
    <p:titleStyle>
      <a:lvl1pPr algn="l" defTabSz="410751" rtl="0" eaLnBrk="0" fontAlgn="base" hangingPunct="0">
        <a:spcBef>
          <a:spcPct val="0"/>
        </a:spcBef>
        <a:spcAft>
          <a:spcPct val="0"/>
        </a:spcAft>
        <a:defRPr lang="en-US" sz="4640" b="1" i="1" smtClean="0">
          <a:solidFill>
            <a:schemeClr val="tx1"/>
          </a:solidFill>
          <a:latin typeface="+mj-lt"/>
          <a:ea typeface="+mj-ea"/>
          <a:cs typeface="+mj-cs"/>
          <a:sym typeface="Trebuchet MS" pitchFamily="-100" charset="0"/>
        </a:defRPr>
      </a:lvl1pPr>
      <a:lvl2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5pPr>
      <a:lvl6pPr marL="321457"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6pPr>
      <a:lvl7pPr marL="642915"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7pPr>
      <a:lvl8pPr marL="964372"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285829"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241093" indent="-241093"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1pPr>
      <a:lvl2pPr marL="160729" indent="160729"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2pPr>
      <a:lvl3pPr marL="321457" indent="321457"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3pPr>
      <a:lvl4pPr marL="482186" indent="482186"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4pPr>
      <a:lvl5pPr marL="642915" indent="642915"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5pPr>
      <a:lvl6pPr marL="964372"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6pPr>
      <a:lvl7pPr marL="1285829"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7pPr>
      <a:lvl8pPr marL="1607287"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8pPr>
      <a:lvl9pPr marL="1928744"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9pPr>
    </p:bodyStyle>
    <p:otherStyle>
      <a:defPPr>
        <a:defRPr lang="en-US"/>
      </a:defPPr>
      <a:lvl1pPr marL="0" algn="l" defTabSz="321457" rtl="0" eaLnBrk="1" latinLnBrk="0" hangingPunct="1">
        <a:defRPr sz="1266" kern="1200">
          <a:solidFill>
            <a:schemeClr val="tx1"/>
          </a:solidFill>
          <a:latin typeface="+mn-lt"/>
          <a:ea typeface="+mn-ea"/>
          <a:cs typeface="+mn-cs"/>
        </a:defRPr>
      </a:lvl1pPr>
      <a:lvl2pPr marL="321457" algn="l" defTabSz="321457" rtl="0" eaLnBrk="1" latinLnBrk="0" hangingPunct="1">
        <a:defRPr sz="1266" kern="1200">
          <a:solidFill>
            <a:schemeClr val="tx1"/>
          </a:solidFill>
          <a:latin typeface="+mn-lt"/>
          <a:ea typeface="+mn-ea"/>
          <a:cs typeface="+mn-cs"/>
        </a:defRPr>
      </a:lvl2pPr>
      <a:lvl3pPr marL="642915" algn="l" defTabSz="321457" rtl="0" eaLnBrk="1" latinLnBrk="0" hangingPunct="1">
        <a:defRPr sz="1266" kern="1200">
          <a:solidFill>
            <a:schemeClr val="tx1"/>
          </a:solidFill>
          <a:latin typeface="+mn-lt"/>
          <a:ea typeface="+mn-ea"/>
          <a:cs typeface="+mn-cs"/>
        </a:defRPr>
      </a:lvl3pPr>
      <a:lvl4pPr marL="964372" algn="l" defTabSz="321457" rtl="0" eaLnBrk="1" latinLnBrk="0" hangingPunct="1">
        <a:defRPr sz="1266" kern="1200">
          <a:solidFill>
            <a:schemeClr val="tx1"/>
          </a:solidFill>
          <a:latin typeface="+mn-lt"/>
          <a:ea typeface="+mn-ea"/>
          <a:cs typeface="+mn-cs"/>
        </a:defRPr>
      </a:lvl4pPr>
      <a:lvl5pPr marL="1285829" algn="l" defTabSz="321457" rtl="0" eaLnBrk="1" latinLnBrk="0" hangingPunct="1">
        <a:defRPr sz="1266" kern="1200">
          <a:solidFill>
            <a:schemeClr val="tx1"/>
          </a:solidFill>
          <a:latin typeface="+mn-lt"/>
          <a:ea typeface="+mn-ea"/>
          <a:cs typeface="+mn-cs"/>
        </a:defRPr>
      </a:lvl5pPr>
      <a:lvl6pPr marL="1607287" algn="l" defTabSz="321457" rtl="0" eaLnBrk="1" latinLnBrk="0" hangingPunct="1">
        <a:defRPr sz="1266" kern="1200">
          <a:solidFill>
            <a:schemeClr val="tx1"/>
          </a:solidFill>
          <a:latin typeface="+mn-lt"/>
          <a:ea typeface="+mn-ea"/>
          <a:cs typeface="+mn-cs"/>
        </a:defRPr>
      </a:lvl6pPr>
      <a:lvl7pPr marL="1928744" algn="l" defTabSz="321457" rtl="0" eaLnBrk="1" latinLnBrk="0" hangingPunct="1">
        <a:defRPr sz="1266" kern="1200">
          <a:solidFill>
            <a:schemeClr val="tx1"/>
          </a:solidFill>
          <a:latin typeface="+mn-lt"/>
          <a:ea typeface="+mn-ea"/>
          <a:cs typeface="+mn-cs"/>
        </a:defRPr>
      </a:lvl7pPr>
      <a:lvl8pPr marL="2250201" algn="l" defTabSz="321457" rtl="0" eaLnBrk="1" latinLnBrk="0" hangingPunct="1">
        <a:defRPr sz="1266" kern="1200">
          <a:solidFill>
            <a:schemeClr val="tx1"/>
          </a:solidFill>
          <a:latin typeface="+mn-lt"/>
          <a:ea typeface="+mn-ea"/>
          <a:cs typeface="+mn-cs"/>
        </a:defRPr>
      </a:lvl8pPr>
      <a:lvl9pPr marL="2571659" algn="l" defTabSz="321457" rtl="0" eaLnBrk="1" latinLnBrk="0" hangingPunct="1">
        <a:defRPr sz="1266" kern="1200">
          <a:solidFill>
            <a:schemeClr val="tx1"/>
          </a:solidFill>
          <a:latin typeface="+mn-lt"/>
          <a:ea typeface="+mn-ea"/>
          <a:cs typeface="+mn-cs"/>
        </a:defRPr>
      </a:lvl9pPr>
    </p:otherStyle>
  </p:txStyles>
</p:sldMaster>
</file>

<file path=ppt/slideMasters/slideMaster18.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
        <p:nvSpPr>
          <p:cNvPr id="3075" name="AutoShape 3" descr="&quot;&quot;"/>
          <p:cNvSpPr>
            <a:spLocks/>
          </p:cNvSpPr>
          <p:nvPr/>
        </p:nvSpPr>
        <p:spPr bwMode="auto">
          <a:xfrm>
            <a:off x="0" y="6107906"/>
            <a:ext cx="9161859" cy="7650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adFill flip="none" rotWithShape="1">
            <a:gsLst>
              <a:gs pos="0">
                <a:schemeClr val="accent2">
                  <a:lumMod val="75000"/>
                </a:schemeClr>
              </a:gs>
              <a:gs pos="60000">
                <a:schemeClr val="accent2">
                  <a:lumMod val="50000"/>
                </a:schemeClr>
              </a:gs>
              <a:gs pos="92000">
                <a:schemeClr val="accent2">
                  <a:lumMod val="50000"/>
                </a:schemeClr>
              </a:gs>
              <a:gs pos="100000">
                <a:schemeClr val="accent2">
                  <a:lumMod val="65000"/>
                </a:schemeClr>
              </a:gs>
            </a:gsLst>
            <a:lin ang="0" scaled="1"/>
            <a:tileRect/>
          </a:gradFill>
          <a:ln w="12700" cap="flat" cmpd="sng">
            <a:noFill/>
            <a:prstDash val="solid"/>
            <a:miter lim="0"/>
            <a:headEnd/>
            <a:tailEnd/>
          </a:ln>
          <a:effectLst/>
        </p:spPr>
        <p:txBody>
          <a:bodyPr lIns="35719" tIns="35719" rIns="35719" bIns="35719" anchor="ctr">
            <a:prstTxWarp prst="textNoShape">
              <a:avLst/>
            </a:prstTxWarp>
          </a:bodyPr>
          <a:lstStyle/>
          <a:p>
            <a:pPr defTabSz="410751" fontAlgn="base" hangingPunct="0">
              <a:spcBef>
                <a:spcPct val="0"/>
              </a:spcBef>
              <a:spcAft>
                <a:spcPct val="0"/>
              </a:spcAft>
              <a:defRPr/>
            </a:pPr>
            <a:endParaRPr lang="en-US" sz="1547" dirty="0">
              <a:solidFill>
                <a:srgbClr val="53C1DD"/>
              </a:solidFill>
              <a:sym typeface="Trebuchet MS" pitchFamily="-100" charset="0"/>
            </a:endParaRPr>
          </a:p>
        </p:txBody>
      </p:sp>
      <p:pic>
        <p:nvPicPr>
          <p:cNvPr id="4" name="Picture 3" descr="Colorado Department of Health Care Policy and Financing seal"/>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2158" y="6168985"/>
            <a:ext cx="3471867" cy="642938"/>
          </a:xfrm>
          <a:prstGeom prst="rect">
            <a:avLst/>
          </a:prstGeom>
        </p:spPr>
      </p:pic>
      <p:sp>
        <p:nvSpPr>
          <p:cNvPr id="2" name="Title Placeholder 1"/>
          <p:cNvSpPr>
            <a:spLocks noGrp="1"/>
          </p:cNvSpPr>
          <p:nvPr>
            <p:ph type="title"/>
          </p:nvPr>
        </p:nvSpPr>
        <p:spPr>
          <a:xfrm>
            <a:off x="628428" y="365001"/>
            <a:ext cx="7887146" cy="1326059"/>
          </a:xfrm>
          <a:prstGeom prst="rect">
            <a:avLst/>
          </a:prstGeom>
          <a:noFill/>
          <a:ln w="3175">
            <a:noFill/>
            <a:miter lim="0"/>
            <a:headEnd/>
            <a:tailEnd/>
          </a:ln>
        </p:spPr>
        <p:txBody>
          <a:bodyPr vert="horz" wrap="square" lIns="0" tIns="0" rIns="0" bIns="0" numCol="1" rtlCol="0" anchor="ctr" anchorCtr="0" compatLnSpc="1">
            <a:prstTxWarp prst="textNoShape">
              <a:avLst/>
            </a:prstTxWarp>
            <a:normAutofit/>
          </a:bodyPr>
          <a:lstStyle/>
          <a:p>
            <a:pPr lvl="0" algn="ctr"/>
            <a:r>
              <a:rPr lang="en-US" dirty="0" smtClean="0"/>
              <a:t>Click to edit Master title style</a:t>
            </a:r>
            <a:endParaRPr lang="en-US" dirty="0"/>
          </a:p>
        </p:txBody>
      </p:sp>
      <p:sp>
        <p:nvSpPr>
          <p:cNvPr id="6" name="Date Placeholder 5"/>
          <p:cNvSpPr>
            <a:spLocks noGrp="1"/>
          </p:cNvSpPr>
          <p:nvPr>
            <p:ph type="dt" sz="half" idx="2"/>
          </p:nvPr>
        </p:nvSpPr>
        <p:spPr>
          <a:xfrm>
            <a:off x="6458397" y="5593556"/>
            <a:ext cx="2057176" cy="365001"/>
          </a:xfrm>
          <a:prstGeom prst="rect">
            <a:avLst/>
          </a:prstGeom>
        </p:spPr>
        <p:txBody>
          <a:bodyPr vert="horz" lIns="91440" tIns="45720" rIns="91440" bIns="45720" rtlCol="0" anchor="ctr"/>
          <a:lstStyle>
            <a:lvl1pPr>
              <a:defRPr lang="en-US" sz="1406" smtClean="0">
                <a:solidFill>
                  <a:schemeClr val="tx1"/>
                </a:solidFill>
              </a:defRPr>
            </a:lvl1pPr>
          </a:lstStyle>
          <a:p>
            <a:pPr algn="r" defTabSz="410751" fontAlgn="base" hangingPunct="0">
              <a:spcBef>
                <a:spcPct val="0"/>
              </a:spcBef>
              <a:spcAft>
                <a:spcPct val="0"/>
              </a:spcAft>
            </a:pPr>
            <a:fld id="{6BE44AC7-F8D2-424F-87F5-830599BF5CDD}" type="datetime7">
              <a:rPr lang="en-US" smtClean="0">
                <a:solidFill>
                  <a:srgbClr val="4F5858"/>
                </a:solidFill>
                <a:sym typeface="Trebuchet MS" pitchFamily="-100" charset="0"/>
              </a:rPr>
              <a:pPr algn="r" defTabSz="410751" fontAlgn="base" hangingPunct="0">
                <a:spcBef>
                  <a:spcPct val="0"/>
                </a:spcBef>
                <a:spcAft>
                  <a:spcPct val="0"/>
                </a:spcAft>
              </a:pPr>
              <a:t>Jun-15</a:t>
            </a:fld>
            <a:endParaRPr lang="en-US" dirty="0">
              <a:solidFill>
                <a:srgbClr val="4F5858"/>
              </a:solidFill>
              <a:sym typeface="Trebuchet MS" pitchFamily="-100" charset="0"/>
            </a:endParaRPr>
          </a:p>
        </p:txBody>
      </p:sp>
      <p:sp>
        <p:nvSpPr>
          <p:cNvPr id="3" name="Slide Number Placeholder 2"/>
          <p:cNvSpPr>
            <a:spLocks noGrp="1"/>
          </p:cNvSpPr>
          <p:nvPr>
            <p:ph type="sldNum" sz="quarter" idx="4"/>
          </p:nvPr>
        </p:nvSpPr>
        <p:spPr>
          <a:xfrm>
            <a:off x="6458397" y="6356821"/>
            <a:ext cx="2057177" cy="365001"/>
          </a:xfrm>
          <a:prstGeom prst="rect">
            <a:avLst/>
          </a:prstGeom>
        </p:spPr>
        <p:txBody>
          <a:bodyPr vert="horz" lIns="91440" tIns="45720" rIns="91440" bIns="45720" rtlCol="0" anchor="ctr"/>
          <a:lstStyle>
            <a:lvl1pPr algn="r">
              <a:defRPr sz="1266" b="1">
                <a:solidFill>
                  <a:schemeClr val="bg1"/>
                </a:solidFill>
              </a:defRPr>
            </a:lvl1pPr>
          </a:lstStyle>
          <a:p>
            <a:pPr defTabSz="410751" fontAlgn="base" hangingPunct="0">
              <a:spcBef>
                <a:spcPct val="0"/>
              </a:spcBef>
              <a:spcAft>
                <a:spcPct val="0"/>
              </a:spcAft>
            </a:pPr>
            <a:fld id="{7CD4B2A3-DF06-4EAB-85AB-0641A4D150A0}" type="slidenum">
              <a:rPr lang="en-US" smtClean="0">
                <a:solidFill>
                  <a:srgbClr val="FFFFFF"/>
                </a:solidFill>
                <a:sym typeface="Trebuchet MS" pitchFamily="-100" charset="0"/>
              </a:rPr>
              <a:pPr defTabSz="410751" fontAlgn="base" hangingPunct="0">
                <a:spcBef>
                  <a:spcPct val="0"/>
                </a:spcBef>
                <a:spcAft>
                  <a:spcPct val="0"/>
                </a:spcAft>
              </a:pPr>
              <a:t>‹#›</a:t>
            </a:fld>
            <a:endParaRPr lang="en-US" dirty="0">
              <a:solidFill>
                <a:srgbClr val="FFFFFF"/>
              </a:solidFill>
              <a:sym typeface="Trebuchet MS" pitchFamily="-100" charset="0"/>
            </a:endParaRPr>
          </a:p>
        </p:txBody>
      </p:sp>
    </p:spTree>
    <p:extLst>
      <p:ext uri="{BB962C8B-B14F-4D97-AF65-F5344CB8AC3E}">
        <p14:creationId xmlns:p14="http://schemas.microsoft.com/office/powerpoint/2010/main" val="3066510083"/>
      </p:ext>
    </p:extLst>
  </p:cSld>
  <p:clrMap bg1="lt1" tx1="dk1" bg2="lt2" tx2="dk2" accent1="accent1" accent2="accent2" accent3="accent3" accent4="accent4" accent5="accent5" accent6="accent6" hlink="hlink" folHlink="folHlink"/>
  <p:sldLayoutIdLst>
    <p:sldLayoutId id="2147483705" r:id="rId1"/>
  </p:sldLayoutIdLst>
  <p:timing>
    <p:tnLst>
      <p:par>
        <p:cTn id="1" dur="indefinite" restart="never" nodeType="tmRoot"/>
      </p:par>
    </p:tnLst>
  </p:timing>
  <p:hf hdr="0" ftr="0"/>
  <p:txStyles>
    <p:titleStyle>
      <a:lvl1pPr algn="l" defTabSz="410751" rtl="0" eaLnBrk="0" fontAlgn="base" hangingPunct="0">
        <a:spcBef>
          <a:spcPct val="0"/>
        </a:spcBef>
        <a:spcAft>
          <a:spcPct val="0"/>
        </a:spcAft>
        <a:defRPr lang="en-US" sz="4640" b="1" i="1" smtClean="0">
          <a:solidFill>
            <a:schemeClr val="tx1"/>
          </a:solidFill>
          <a:latin typeface="+mj-lt"/>
          <a:ea typeface="+mj-ea"/>
          <a:cs typeface="+mj-cs"/>
          <a:sym typeface="Trebuchet MS" pitchFamily="-100" charset="0"/>
        </a:defRPr>
      </a:lvl1pPr>
      <a:lvl2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5pPr>
      <a:lvl6pPr marL="321457"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6pPr>
      <a:lvl7pPr marL="642915"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7pPr>
      <a:lvl8pPr marL="964372"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285829"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241093" indent="-241093"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1pPr>
      <a:lvl2pPr marL="160729" indent="160729"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2pPr>
      <a:lvl3pPr marL="321457" indent="321457"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3pPr>
      <a:lvl4pPr marL="482186" indent="482186"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4pPr>
      <a:lvl5pPr marL="642915" indent="642915"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5pPr>
      <a:lvl6pPr marL="964372"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6pPr>
      <a:lvl7pPr marL="1285829"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7pPr>
      <a:lvl8pPr marL="1607287"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8pPr>
      <a:lvl9pPr marL="1928744"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9pPr>
    </p:bodyStyle>
    <p:otherStyle>
      <a:defPPr>
        <a:defRPr lang="en-US"/>
      </a:defPPr>
      <a:lvl1pPr marL="0" algn="l" defTabSz="321457" rtl="0" eaLnBrk="1" latinLnBrk="0" hangingPunct="1">
        <a:defRPr sz="1266" kern="1200">
          <a:solidFill>
            <a:schemeClr val="tx1"/>
          </a:solidFill>
          <a:latin typeface="+mn-lt"/>
          <a:ea typeface="+mn-ea"/>
          <a:cs typeface="+mn-cs"/>
        </a:defRPr>
      </a:lvl1pPr>
      <a:lvl2pPr marL="321457" algn="l" defTabSz="321457" rtl="0" eaLnBrk="1" latinLnBrk="0" hangingPunct="1">
        <a:defRPr sz="1266" kern="1200">
          <a:solidFill>
            <a:schemeClr val="tx1"/>
          </a:solidFill>
          <a:latin typeface="+mn-lt"/>
          <a:ea typeface="+mn-ea"/>
          <a:cs typeface="+mn-cs"/>
        </a:defRPr>
      </a:lvl2pPr>
      <a:lvl3pPr marL="642915" algn="l" defTabSz="321457" rtl="0" eaLnBrk="1" latinLnBrk="0" hangingPunct="1">
        <a:defRPr sz="1266" kern="1200">
          <a:solidFill>
            <a:schemeClr val="tx1"/>
          </a:solidFill>
          <a:latin typeface="+mn-lt"/>
          <a:ea typeface="+mn-ea"/>
          <a:cs typeface="+mn-cs"/>
        </a:defRPr>
      </a:lvl3pPr>
      <a:lvl4pPr marL="964372" algn="l" defTabSz="321457" rtl="0" eaLnBrk="1" latinLnBrk="0" hangingPunct="1">
        <a:defRPr sz="1266" kern="1200">
          <a:solidFill>
            <a:schemeClr val="tx1"/>
          </a:solidFill>
          <a:latin typeface="+mn-lt"/>
          <a:ea typeface="+mn-ea"/>
          <a:cs typeface="+mn-cs"/>
        </a:defRPr>
      </a:lvl4pPr>
      <a:lvl5pPr marL="1285829" algn="l" defTabSz="321457" rtl="0" eaLnBrk="1" latinLnBrk="0" hangingPunct="1">
        <a:defRPr sz="1266" kern="1200">
          <a:solidFill>
            <a:schemeClr val="tx1"/>
          </a:solidFill>
          <a:latin typeface="+mn-lt"/>
          <a:ea typeface="+mn-ea"/>
          <a:cs typeface="+mn-cs"/>
        </a:defRPr>
      </a:lvl5pPr>
      <a:lvl6pPr marL="1607287" algn="l" defTabSz="321457" rtl="0" eaLnBrk="1" latinLnBrk="0" hangingPunct="1">
        <a:defRPr sz="1266" kern="1200">
          <a:solidFill>
            <a:schemeClr val="tx1"/>
          </a:solidFill>
          <a:latin typeface="+mn-lt"/>
          <a:ea typeface="+mn-ea"/>
          <a:cs typeface="+mn-cs"/>
        </a:defRPr>
      </a:lvl6pPr>
      <a:lvl7pPr marL="1928744" algn="l" defTabSz="321457" rtl="0" eaLnBrk="1" latinLnBrk="0" hangingPunct="1">
        <a:defRPr sz="1266" kern="1200">
          <a:solidFill>
            <a:schemeClr val="tx1"/>
          </a:solidFill>
          <a:latin typeface="+mn-lt"/>
          <a:ea typeface="+mn-ea"/>
          <a:cs typeface="+mn-cs"/>
        </a:defRPr>
      </a:lvl7pPr>
      <a:lvl8pPr marL="2250201" algn="l" defTabSz="321457" rtl="0" eaLnBrk="1" latinLnBrk="0" hangingPunct="1">
        <a:defRPr sz="1266" kern="1200">
          <a:solidFill>
            <a:schemeClr val="tx1"/>
          </a:solidFill>
          <a:latin typeface="+mn-lt"/>
          <a:ea typeface="+mn-ea"/>
          <a:cs typeface="+mn-cs"/>
        </a:defRPr>
      </a:lvl8pPr>
      <a:lvl9pPr marL="2571659" algn="l" defTabSz="321457" rtl="0" eaLnBrk="1" latinLnBrk="0" hangingPunct="1">
        <a:defRPr sz="1266" kern="1200">
          <a:solidFill>
            <a:schemeClr val="tx1"/>
          </a:solidFill>
          <a:latin typeface="+mn-lt"/>
          <a:ea typeface="+mn-ea"/>
          <a:cs typeface="+mn-cs"/>
        </a:defRPr>
      </a:lvl9pPr>
    </p:otherStyle>
  </p:txStyles>
</p:sldMaster>
</file>

<file path=ppt/slideMasters/slideMaster19.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
        <p:nvSpPr>
          <p:cNvPr id="3075" name="AutoShape 3" descr="&quot;&quot;"/>
          <p:cNvSpPr>
            <a:spLocks/>
          </p:cNvSpPr>
          <p:nvPr/>
        </p:nvSpPr>
        <p:spPr bwMode="auto">
          <a:xfrm>
            <a:off x="0" y="6107906"/>
            <a:ext cx="9161859" cy="7650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adFill flip="none" rotWithShape="1">
            <a:gsLst>
              <a:gs pos="0">
                <a:schemeClr val="accent2">
                  <a:lumMod val="75000"/>
                </a:schemeClr>
              </a:gs>
              <a:gs pos="60000">
                <a:schemeClr val="accent2">
                  <a:lumMod val="50000"/>
                </a:schemeClr>
              </a:gs>
              <a:gs pos="92000">
                <a:schemeClr val="accent2">
                  <a:lumMod val="50000"/>
                </a:schemeClr>
              </a:gs>
              <a:gs pos="100000">
                <a:schemeClr val="accent2">
                  <a:lumMod val="65000"/>
                </a:schemeClr>
              </a:gs>
            </a:gsLst>
            <a:lin ang="0" scaled="1"/>
            <a:tileRect/>
          </a:gradFill>
          <a:ln w="12700" cap="flat" cmpd="sng">
            <a:noFill/>
            <a:prstDash val="solid"/>
            <a:miter lim="0"/>
            <a:headEnd/>
            <a:tailEnd/>
          </a:ln>
          <a:effectLst/>
        </p:spPr>
        <p:txBody>
          <a:bodyPr lIns="35719" tIns="35719" rIns="35719" bIns="35719" anchor="ctr">
            <a:prstTxWarp prst="textNoShape">
              <a:avLst/>
            </a:prstTxWarp>
          </a:bodyPr>
          <a:lstStyle/>
          <a:p>
            <a:pPr defTabSz="410751" fontAlgn="base" hangingPunct="0">
              <a:spcBef>
                <a:spcPct val="0"/>
              </a:spcBef>
              <a:spcAft>
                <a:spcPct val="0"/>
              </a:spcAft>
              <a:defRPr/>
            </a:pPr>
            <a:endParaRPr lang="en-US" sz="1547" dirty="0">
              <a:solidFill>
                <a:srgbClr val="53C1DD"/>
              </a:solidFill>
              <a:sym typeface="Trebuchet MS" pitchFamily="-100" charset="0"/>
            </a:endParaRPr>
          </a:p>
        </p:txBody>
      </p:sp>
      <p:pic>
        <p:nvPicPr>
          <p:cNvPr id="4" name="Picture 3" descr="Colorado Department of Health Care Policy and Financing seal"/>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2158" y="6168985"/>
            <a:ext cx="3471867" cy="642938"/>
          </a:xfrm>
          <a:prstGeom prst="rect">
            <a:avLst/>
          </a:prstGeom>
        </p:spPr>
      </p:pic>
      <p:sp>
        <p:nvSpPr>
          <p:cNvPr id="2" name="Title Placeholder 1"/>
          <p:cNvSpPr>
            <a:spLocks noGrp="1"/>
          </p:cNvSpPr>
          <p:nvPr>
            <p:ph type="title"/>
          </p:nvPr>
        </p:nvSpPr>
        <p:spPr>
          <a:xfrm>
            <a:off x="628428" y="365001"/>
            <a:ext cx="7887146" cy="1326059"/>
          </a:xfrm>
          <a:prstGeom prst="rect">
            <a:avLst/>
          </a:prstGeom>
          <a:noFill/>
          <a:ln w="3175">
            <a:noFill/>
            <a:miter lim="0"/>
            <a:headEnd/>
            <a:tailEnd/>
          </a:ln>
        </p:spPr>
        <p:txBody>
          <a:bodyPr vert="horz" wrap="square" lIns="0" tIns="0" rIns="0" bIns="0" numCol="1" rtlCol="0" anchor="ctr" anchorCtr="0" compatLnSpc="1">
            <a:prstTxWarp prst="textNoShape">
              <a:avLst/>
            </a:prstTxWarp>
            <a:normAutofit/>
          </a:bodyPr>
          <a:lstStyle/>
          <a:p>
            <a:pPr lvl="0" algn="ctr"/>
            <a:r>
              <a:rPr lang="en-US" dirty="0" smtClean="0"/>
              <a:t>Click to edit Master title style</a:t>
            </a:r>
            <a:endParaRPr lang="en-US" dirty="0"/>
          </a:p>
        </p:txBody>
      </p:sp>
      <p:sp>
        <p:nvSpPr>
          <p:cNvPr id="6" name="Date Placeholder 5"/>
          <p:cNvSpPr>
            <a:spLocks noGrp="1"/>
          </p:cNvSpPr>
          <p:nvPr>
            <p:ph type="dt" sz="half" idx="2"/>
          </p:nvPr>
        </p:nvSpPr>
        <p:spPr>
          <a:xfrm>
            <a:off x="6458397" y="5593556"/>
            <a:ext cx="2057176" cy="365001"/>
          </a:xfrm>
          <a:prstGeom prst="rect">
            <a:avLst/>
          </a:prstGeom>
        </p:spPr>
        <p:txBody>
          <a:bodyPr vert="horz" lIns="91440" tIns="45720" rIns="91440" bIns="45720" rtlCol="0" anchor="ctr"/>
          <a:lstStyle>
            <a:lvl1pPr>
              <a:defRPr lang="en-US" sz="1406" smtClean="0">
                <a:solidFill>
                  <a:schemeClr val="tx1"/>
                </a:solidFill>
              </a:defRPr>
            </a:lvl1pPr>
          </a:lstStyle>
          <a:p>
            <a:pPr algn="r" defTabSz="410751" fontAlgn="base" hangingPunct="0">
              <a:spcBef>
                <a:spcPct val="0"/>
              </a:spcBef>
              <a:spcAft>
                <a:spcPct val="0"/>
              </a:spcAft>
            </a:pPr>
            <a:fld id="{6BE44AC7-F8D2-424F-87F5-830599BF5CDD}" type="datetime7">
              <a:rPr lang="en-US" smtClean="0">
                <a:solidFill>
                  <a:srgbClr val="4F5858"/>
                </a:solidFill>
                <a:sym typeface="Trebuchet MS" pitchFamily="-100" charset="0"/>
              </a:rPr>
              <a:pPr algn="r" defTabSz="410751" fontAlgn="base" hangingPunct="0">
                <a:spcBef>
                  <a:spcPct val="0"/>
                </a:spcBef>
                <a:spcAft>
                  <a:spcPct val="0"/>
                </a:spcAft>
              </a:pPr>
              <a:t>Jun-15</a:t>
            </a:fld>
            <a:endParaRPr lang="en-US" dirty="0">
              <a:solidFill>
                <a:srgbClr val="4F5858"/>
              </a:solidFill>
              <a:sym typeface="Trebuchet MS" pitchFamily="-100" charset="0"/>
            </a:endParaRPr>
          </a:p>
        </p:txBody>
      </p:sp>
      <p:sp>
        <p:nvSpPr>
          <p:cNvPr id="3" name="Slide Number Placeholder 2"/>
          <p:cNvSpPr>
            <a:spLocks noGrp="1"/>
          </p:cNvSpPr>
          <p:nvPr>
            <p:ph type="sldNum" sz="quarter" idx="4"/>
          </p:nvPr>
        </p:nvSpPr>
        <p:spPr>
          <a:xfrm>
            <a:off x="6458397" y="6356821"/>
            <a:ext cx="2057177" cy="365001"/>
          </a:xfrm>
          <a:prstGeom prst="rect">
            <a:avLst/>
          </a:prstGeom>
        </p:spPr>
        <p:txBody>
          <a:bodyPr vert="horz" lIns="91440" tIns="45720" rIns="91440" bIns="45720" rtlCol="0" anchor="ctr"/>
          <a:lstStyle>
            <a:lvl1pPr algn="r">
              <a:defRPr sz="1266" b="1">
                <a:solidFill>
                  <a:schemeClr val="bg1"/>
                </a:solidFill>
              </a:defRPr>
            </a:lvl1pPr>
          </a:lstStyle>
          <a:p>
            <a:pPr defTabSz="410751" fontAlgn="base" hangingPunct="0">
              <a:spcBef>
                <a:spcPct val="0"/>
              </a:spcBef>
              <a:spcAft>
                <a:spcPct val="0"/>
              </a:spcAft>
            </a:pPr>
            <a:fld id="{7CD4B2A3-DF06-4EAB-85AB-0641A4D150A0}" type="slidenum">
              <a:rPr lang="en-US" smtClean="0">
                <a:solidFill>
                  <a:srgbClr val="FFFFFF"/>
                </a:solidFill>
                <a:sym typeface="Trebuchet MS" pitchFamily="-100" charset="0"/>
              </a:rPr>
              <a:pPr defTabSz="410751" fontAlgn="base" hangingPunct="0">
                <a:spcBef>
                  <a:spcPct val="0"/>
                </a:spcBef>
                <a:spcAft>
                  <a:spcPct val="0"/>
                </a:spcAft>
              </a:pPr>
              <a:t>‹#›</a:t>
            </a:fld>
            <a:endParaRPr lang="en-US" dirty="0">
              <a:solidFill>
                <a:srgbClr val="FFFFFF"/>
              </a:solidFill>
              <a:sym typeface="Trebuchet MS" pitchFamily="-100" charset="0"/>
            </a:endParaRPr>
          </a:p>
        </p:txBody>
      </p:sp>
    </p:spTree>
    <p:extLst>
      <p:ext uri="{BB962C8B-B14F-4D97-AF65-F5344CB8AC3E}">
        <p14:creationId xmlns:p14="http://schemas.microsoft.com/office/powerpoint/2010/main" val="4045053217"/>
      </p:ext>
    </p:extLst>
  </p:cSld>
  <p:clrMap bg1="lt1" tx1="dk1" bg2="lt2" tx2="dk2" accent1="accent1" accent2="accent2" accent3="accent3" accent4="accent4" accent5="accent5" accent6="accent6" hlink="hlink" folHlink="folHlink"/>
  <p:sldLayoutIdLst>
    <p:sldLayoutId id="2147483707" r:id="rId1"/>
  </p:sldLayoutIdLst>
  <p:timing>
    <p:tnLst>
      <p:par>
        <p:cTn id="1" dur="indefinite" restart="never" nodeType="tmRoot"/>
      </p:par>
    </p:tnLst>
  </p:timing>
  <p:hf hdr="0" ftr="0"/>
  <p:txStyles>
    <p:titleStyle>
      <a:lvl1pPr algn="l" defTabSz="410751" rtl="0" eaLnBrk="0" fontAlgn="base" hangingPunct="0">
        <a:spcBef>
          <a:spcPct val="0"/>
        </a:spcBef>
        <a:spcAft>
          <a:spcPct val="0"/>
        </a:spcAft>
        <a:defRPr lang="en-US" sz="4640" b="1" i="1" smtClean="0">
          <a:solidFill>
            <a:schemeClr val="tx1"/>
          </a:solidFill>
          <a:latin typeface="+mj-lt"/>
          <a:ea typeface="+mj-ea"/>
          <a:cs typeface="+mj-cs"/>
          <a:sym typeface="Trebuchet MS" pitchFamily="-100" charset="0"/>
        </a:defRPr>
      </a:lvl1pPr>
      <a:lvl2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5pPr>
      <a:lvl6pPr marL="321457"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6pPr>
      <a:lvl7pPr marL="642915"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7pPr>
      <a:lvl8pPr marL="964372"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285829"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241093" indent="-241093"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1pPr>
      <a:lvl2pPr marL="160729" indent="160729"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2pPr>
      <a:lvl3pPr marL="321457" indent="321457"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3pPr>
      <a:lvl4pPr marL="482186" indent="482186"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4pPr>
      <a:lvl5pPr marL="642915" indent="642915"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5pPr>
      <a:lvl6pPr marL="964372"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6pPr>
      <a:lvl7pPr marL="1285829"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7pPr>
      <a:lvl8pPr marL="1607287"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8pPr>
      <a:lvl9pPr marL="1928744"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9pPr>
    </p:bodyStyle>
    <p:otherStyle>
      <a:defPPr>
        <a:defRPr lang="en-US"/>
      </a:defPPr>
      <a:lvl1pPr marL="0" algn="l" defTabSz="321457" rtl="0" eaLnBrk="1" latinLnBrk="0" hangingPunct="1">
        <a:defRPr sz="1266" kern="1200">
          <a:solidFill>
            <a:schemeClr val="tx1"/>
          </a:solidFill>
          <a:latin typeface="+mn-lt"/>
          <a:ea typeface="+mn-ea"/>
          <a:cs typeface="+mn-cs"/>
        </a:defRPr>
      </a:lvl1pPr>
      <a:lvl2pPr marL="321457" algn="l" defTabSz="321457" rtl="0" eaLnBrk="1" latinLnBrk="0" hangingPunct="1">
        <a:defRPr sz="1266" kern="1200">
          <a:solidFill>
            <a:schemeClr val="tx1"/>
          </a:solidFill>
          <a:latin typeface="+mn-lt"/>
          <a:ea typeface="+mn-ea"/>
          <a:cs typeface="+mn-cs"/>
        </a:defRPr>
      </a:lvl2pPr>
      <a:lvl3pPr marL="642915" algn="l" defTabSz="321457" rtl="0" eaLnBrk="1" latinLnBrk="0" hangingPunct="1">
        <a:defRPr sz="1266" kern="1200">
          <a:solidFill>
            <a:schemeClr val="tx1"/>
          </a:solidFill>
          <a:latin typeface="+mn-lt"/>
          <a:ea typeface="+mn-ea"/>
          <a:cs typeface="+mn-cs"/>
        </a:defRPr>
      </a:lvl3pPr>
      <a:lvl4pPr marL="964372" algn="l" defTabSz="321457" rtl="0" eaLnBrk="1" latinLnBrk="0" hangingPunct="1">
        <a:defRPr sz="1266" kern="1200">
          <a:solidFill>
            <a:schemeClr val="tx1"/>
          </a:solidFill>
          <a:latin typeface="+mn-lt"/>
          <a:ea typeface="+mn-ea"/>
          <a:cs typeface="+mn-cs"/>
        </a:defRPr>
      </a:lvl4pPr>
      <a:lvl5pPr marL="1285829" algn="l" defTabSz="321457" rtl="0" eaLnBrk="1" latinLnBrk="0" hangingPunct="1">
        <a:defRPr sz="1266" kern="1200">
          <a:solidFill>
            <a:schemeClr val="tx1"/>
          </a:solidFill>
          <a:latin typeface="+mn-lt"/>
          <a:ea typeface="+mn-ea"/>
          <a:cs typeface="+mn-cs"/>
        </a:defRPr>
      </a:lvl5pPr>
      <a:lvl6pPr marL="1607287" algn="l" defTabSz="321457" rtl="0" eaLnBrk="1" latinLnBrk="0" hangingPunct="1">
        <a:defRPr sz="1266" kern="1200">
          <a:solidFill>
            <a:schemeClr val="tx1"/>
          </a:solidFill>
          <a:latin typeface="+mn-lt"/>
          <a:ea typeface="+mn-ea"/>
          <a:cs typeface="+mn-cs"/>
        </a:defRPr>
      </a:lvl6pPr>
      <a:lvl7pPr marL="1928744" algn="l" defTabSz="321457" rtl="0" eaLnBrk="1" latinLnBrk="0" hangingPunct="1">
        <a:defRPr sz="1266" kern="1200">
          <a:solidFill>
            <a:schemeClr val="tx1"/>
          </a:solidFill>
          <a:latin typeface="+mn-lt"/>
          <a:ea typeface="+mn-ea"/>
          <a:cs typeface="+mn-cs"/>
        </a:defRPr>
      </a:lvl7pPr>
      <a:lvl8pPr marL="2250201" algn="l" defTabSz="321457" rtl="0" eaLnBrk="1" latinLnBrk="0" hangingPunct="1">
        <a:defRPr sz="1266" kern="1200">
          <a:solidFill>
            <a:schemeClr val="tx1"/>
          </a:solidFill>
          <a:latin typeface="+mn-lt"/>
          <a:ea typeface="+mn-ea"/>
          <a:cs typeface="+mn-cs"/>
        </a:defRPr>
      </a:lvl8pPr>
      <a:lvl9pPr marL="2571659" algn="l" defTabSz="321457" rtl="0" eaLnBrk="1" latinLnBrk="0" hangingPunct="1">
        <a:defRPr sz="1266"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2">
                <a:lumMod val="75000"/>
              </a:schemeClr>
            </a:gs>
            <a:gs pos="69000">
              <a:schemeClr val="accent2">
                <a:lumMod val="50000"/>
              </a:schemeClr>
            </a:gs>
            <a:gs pos="83000">
              <a:schemeClr val="accent2">
                <a:lumMod val="50000"/>
              </a:schemeClr>
            </a:gs>
            <a:gs pos="100000">
              <a:schemeClr val="accent2">
                <a:lumMod val="75000"/>
              </a:schemeClr>
            </a:gs>
          </a:gsLst>
          <a:lin ang="5400000" scaled="1"/>
        </a:gradFill>
        <a:effectLst/>
      </p:bgPr>
    </p:bg>
    <p:spTree>
      <p:nvGrpSpPr>
        <p:cNvPr id="1" name=""/>
        <p:cNvGrpSpPr/>
        <p:nvPr/>
      </p:nvGrpSpPr>
      <p:grpSpPr>
        <a:xfrm>
          <a:off x="0" y="0"/>
          <a:ext cx="0" cy="0"/>
          <a:chOff x="0" y="0"/>
          <a:chExt cx="0" cy="0"/>
        </a:xfrm>
      </p:grpSpPr>
      <p:sp>
        <p:nvSpPr>
          <p:cNvPr id="10" name="AutoShape 5" descr="&quot;&quot;"/>
          <p:cNvSpPr>
            <a:spLocks/>
          </p:cNvSpPr>
          <p:nvPr userDrawn="1"/>
        </p:nvSpPr>
        <p:spPr bwMode="auto">
          <a:xfrm>
            <a:off x="0" y="6107907"/>
            <a:ext cx="9161859" cy="7623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FFFFFF"/>
          </a:solidFill>
          <a:ln w="0" cap="flat" cmpd="sng" algn="ctr">
            <a:noFill/>
            <a:prstDash val="solid"/>
            <a:miter lim="0"/>
            <a:headEnd type="none" w="med" len="med"/>
            <a:tailEnd type="none" w="med" len="med"/>
          </a:ln>
          <a:effectLst/>
        </p:spPr>
        <p:txBody>
          <a:bodyPr lIns="0" tIns="0" rIns="0" bIns="0" anchor="ctr">
            <a:prstTxWarp prst="textNoShape">
              <a:avLst/>
            </a:prstTxWarp>
          </a:bodyPr>
          <a:lstStyle/>
          <a:p>
            <a:pPr defTabSz="410751" fontAlgn="base" hangingPunct="0">
              <a:spcBef>
                <a:spcPct val="0"/>
              </a:spcBef>
              <a:spcAft>
                <a:spcPct val="0"/>
              </a:spcAft>
              <a:defRPr/>
            </a:pPr>
            <a:endParaRPr lang="en-US" sz="1547" dirty="0">
              <a:solidFill>
                <a:srgbClr val="5C6670"/>
              </a:solidFill>
              <a:sym typeface="Trebuchet MS" pitchFamily="-100" charset="0"/>
            </a:endParaRPr>
          </a:p>
        </p:txBody>
      </p:sp>
      <p:pic>
        <p:nvPicPr>
          <p:cNvPr id="11" name="Picture 10" descr="Colorado Department of Health Care Policy and FInancing seal"/>
          <p:cNvPicPr>
            <a:picLocks noChangeAspect="1"/>
          </p:cNvPicPr>
          <p:nvPr userDrawn="1"/>
        </p:nvPicPr>
        <p:blipFill>
          <a:blip r:embed="rId3" cstate="print">
            <a:alphaModFix/>
            <a:extLst>
              <a:ext uri="{28A0092B-C50C-407E-A947-70E740481C1C}">
                <a14:useLocalDpi xmlns:a14="http://schemas.microsoft.com/office/drawing/2010/main" val="0"/>
              </a:ext>
            </a:extLst>
          </a:blip>
          <a:stretch>
            <a:fillRect/>
          </a:stretch>
        </p:blipFill>
        <p:spPr>
          <a:xfrm>
            <a:off x="125016" y="6166631"/>
            <a:ext cx="3482578" cy="644922"/>
          </a:xfrm>
          <a:prstGeom prst="rect">
            <a:avLst/>
          </a:prstGeom>
        </p:spPr>
      </p:pic>
      <p:sp>
        <p:nvSpPr>
          <p:cNvPr id="12" name="Date Placeholder 2"/>
          <p:cNvSpPr>
            <a:spLocks noGrp="1"/>
          </p:cNvSpPr>
          <p:nvPr>
            <p:ph type="dt" sz="half" idx="2"/>
          </p:nvPr>
        </p:nvSpPr>
        <p:spPr>
          <a:xfrm>
            <a:off x="6458397" y="5594449"/>
            <a:ext cx="2057176" cy="365001"/>
          </a:xfrm>
          <a:prstGeom prst="rect">
            <a:avLst/>
          </a:prstGeom>
        </p:spPr>
        <p:txBody>
          <a:bodyPr vert="horz" lIns="91440" tIns="45720" rIns="91440" bIns="45720" rtlCol="0" anchor="ctr"/>
          <a:lstStyle>
            <a:lvl1pPr algn="r">
              <a:defRPr sz="1406">
                <a:solidFill>
                  <a:schemeClr val="bg1"/>
                </a:solidFill>
              </a:defRPr>
            </a:lvl1pPr>
          </a:lstStyle>
          <a:p>
            <a:pPr defTabSz="410751" fontAlgn="base" hangingPunct="0">
              <a:spcBef>
                <a:spcPct val="0"/>
              </a:spcBef>
              <a:spcAft>
                <a:spcPct val="0"/>
              </a:spcAft>
            </a:pPr>
            <a:fld id="{720F2E81-9F3D-42A6-A086-4D144BCEA8F3}" type="datetime7">
              <a:rPr lang="en-US" smtClean="0">
                <a:solidFill>
                  <a:srgbClr val="FFFFFF"/>
                </a:solidFill>
                <a:sym typeface="Trebuchet MS" pitchFamily="-100" charset="0"/>
              </a:rPr>
              <a:pPr defTabSz="410751" fontAlgn="base" hangingPunct="0">
                <a:spcBef>
                  <a:spcPct val="0"/>
                </a:spcBef>
                <a:spcAft>
                  <a:spcPct val="0"/>
                </a:spcAft>
              </a:pPr>
              <a:t>Jun-15</a:t>
            </a:fld>
            <a:endParaRPr lang="en-US" dirty="0">
              <a:solidFill>
                <a:srgbClr val="FFFFFF"/>
              </a:solidFill>
              <a:sym typeface="Trebuchet MS" pitchFamily="-100" charset="0"/>
            </a:endParaRPr>
          </a:p>
        </p:txBody>
      </p:sp>
      <p:sp>
        <p:nvSpPr>
          <p:cNvPr id="13" name="Slide Number Placeholder 1"/>
          <p:cNvSpPr>
            <a:spLocks noGrp="1"/>
          </p:cNvSpPr>
          <p:nvPr>
            <p:ph type="sldNum" sz="quarter" idx="4"/>
          </p:nvPr>
        </p:nvSpPr>
        <p:spPr>
          <a:xfrm>
            <a:off x="6458397" y="6356821"/>
            <a:ext cx="2057177" cy="365001"/>
          </a:xfrm>
          <a:prstGeom prst="rect">
            <a:avLst/>
          </a:prstGeom>
        </p:spPr>
        <p:txBody>
          <a:bodyPr vert="horz" lIns="91440" tIns="45720" rIns="91440" bIns="45720" rtlCol="0" anchor="ctr"/>
          <a:lstStyle>
            <a:lvl1pPr algn="r">
              <a:defRPr sz="1266" b="1">
                <a:solidFill>
                  <a:schemeClr val="tx1"/>
                </a:solidFill>
              </a:defRPr>
            </a:lvl1pPr>
          </a:lstStyle>
          <a:p>
            <a:pPr defTabSz="410751" fontAlgn="base" hangingPunct="0">
              <a:spcBef>
                <a:spcPct val="0"/>
              </a:spcBef>
              <a:spcAft>
                <a:spcPct val="0"/>
              </a:spcAft>
            </a:pPr>
            <a:fld id="{88E71DEA-C72C-42CF-90F7-E467E0733BC8}" type="slidenum">
              <a:rPr lang="en-US" smtClean="0">
                <a:solidFill>
                  <a:srgbClr val="4F5858"/>
                </a:solidFill>
                <a:sym typeface="Trebuchet MS" pitchFamily="-100" charset="0"/>
              </a:rPr>
              <a:pPr defTabSz="410751" fontAlgn="base" hangingPunct="0">
                <a:spcBef>
                  <a:spcPct val="0"/>
                </a:spcBef>
                <a:spcAft>
                  <a:spcPct val="0"/>
                </a:spcAft>
              </a:pPr>
              <a:t>‹#›</a:t>
            </a:fld>
            <a:endParaRPr lang="en-US" dirty="0">
              <a:solidFill>
                <a:srgbClr val="4F5858"/>
              </a:solidFill>
              <a:sym typeface="Trebuchet MS" pitchFamily="-100" charset="0"/>
            </a:endParaRPr>
          </a:p>
        </p:txBody>
      </p:sp>
      <p:sp>
        <p:nvSpPr>
          <p:cNvPr id="2" name="Title Placeholder 1"/>
          <p:cNvSpPr>
            <a:spLocks noGrp="1"/>
          </p:cNvSpPr>
          <p:nvPr>
            <p:ph type="title"/>
          </p:nvPr>
        </p:nvSpPr>
        <p:spPr>
          <a:xfrm>
            <a:off x="628428" y="365001"/>
            <a:ext cx="7887146" cy="13260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2664730685"/>
      </p:ext>
    </p:extLst>
  </p:cSld>
  <p:clrMap bg1="lt1" tx1="dk1" bg2="lt2" tx2="dk2" accent1="accent1" accent2="accent2" accent3="accent3" accent4="accent4" accent5="accent5" accent6="accent6" hlink="hlink" folHlink="folHlink"/>
  <p:sldLayoutIdLst>
    <p:sldLayoutId id="2147483673" r:id="rId1"/>
  </p:sldLayoutIdLst>
  <p:timing>
    <p:tnLst>
      <p:par>
        <p:cTn id="1" dur="indefinite" restart="never" nodeType="tmRoot"/>
      </p:par>
    </p:tnLst>
  </p:timing>
  <p:hf hdr="0" ftr="0" dt="0"/>
  <p:txStyles>
    <p:titleStyle>
      <a:lvl1pPr algn="ctr" defTabSz="410751" rtl="0" eaLnBrk="1" fontAlgn="base" hangingPunct="1">
        <a:spcBef>
          <a:spcPct val="0"/>
        </a:spcBef>
        <a:spcAft>
          <a:spcPct val="0"/>
        </a:spcAft>
        <a:defRPr sz="4640" b="1" i="1" u="none">
          <a:solidFill>
            <a:srgbClr val="FFFFFF"/>
          </a:solidFill>
          <a:latin typeface="+mj-lt"/>
          <a:ea typeface="+mj-ea"/>
          <a:cs typeface="+mj-cs"/>
          <a:sym typeface="Trebuchet MS" pitchFamily="-100" charset="0"/>
        </a:defRPr>
      </a:lvl1pPr>
      <a:lvl2pPr algn="ctr" defTabSz="410751" rtl="0" eaLnBrk="1" fontAlgn="base" hangingPunct="1">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410751" rtl="0" eaLnBrk="1" fontAlgn="base" hangingPunct="1">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410751" rtl="0" eaLnBrk="1" fontAlgn="base" hangingPunct="1">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410751" rtl="0" eaLnBrk="1" fontAlgn="base" hangingPunct="1">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5pPr>
      <a:lvl6pPr marL="321457" algn="ctr" defTabSz="410751" rtl="0" eaLnBrk="1" fontAlgn="base" hangingPunct="1">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6pPr>
      <a:lvl7pPr marL="642915" algn="ctr" defTabSz="410751" rtl="0" eaLnBrk="1" fontAlgn="base" hangingPunct="1">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7pPr>
      <a:lvl8pPr marL="964372" algn="ctr" defTabSz="410751" rtl="0" eaLnBrk="1" fontAlgn="base" hangingPunct="1">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285829" algn="ctr" defTabSz="410751" rtl="0" eaLnBrk="1" fontAlgn="base" hangingPunct="1">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241093" indent="-241093"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1pPr>
      <a:lvl2pPr marL="160729" indent="160729"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2pPr>
      <a:lvl3pPr marL="321457" indent="321457"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3pPr>
      <a:lvl4pPr marL="482186" indent="482186"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4pPr>
      <a:lvl5pPr marL="642915" indent="642915"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5pPr>
      <a:lvl6pPr marL="964372"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6pPr>
      <a:lvl7pPr marL="1285829"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7pPr>
      <a:lvl8pPr marL="1607287"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8pPr>
      <a:lvl9pPr marL="1928744"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9pPr>
    </p:bodyStyle>
    <p:otherStyle>
      <a:defPPr>
        <a:defRPr lang="en-US"/>
      </a:defPPr>
      <a:lvl1pPr marL="0" algn="l" defTabSz="321457" rtl="0" eaLnBrk="1" latinLnBrk="0" hangingPunct="1">
        <a:defRPr sz="1266" kern="1200">
          <a:solidFill>
            <a:schemeClr val="tx1"/>
          </a:solidFill>
          <a:latin typeface="+mn-lt"/>
          <a:ea typeface="+mn-ea"/>
          <a:cs typeface="+mn-cs"/>
        </a:defRPr>
      </a:lvl1pPr>
      <a:lvl2pPr marL="321457" algn="l" defTabSz="321457" rtl="0" eaLnBrk="1" latinLnBrk="0" hangingPunct="1">
        <a:defRPr sz="1266" kern="1200">
          <a:solidFill>
            <a:schemeClr val="tx1"/>
          </a:solidFill>
          <a:latin typeface="+mn-lt"/>
          <a:ea typeface="+mn-ea"/>
          <a:cs typeface="+mn-cs"/>
        </a:defRPr>
      </a:lvl2pPr>
      <a:lvl3pPr marL="642915" algn="l" defTabSz="321457" rtl="0" eaLnBrk="1" latinLnBrk="0" hangingPunct="1">
        <a:defRPr sz="1266" kern="1200">
          <a:solidFill>
            <a:schemeClr val="tx1"/>
          </a:solidFill>
          <a:latin typeface="+mn-lt"/>
          <a:ea typeface="+mn-ea"/>
          <a:cs typeface="+mn-cs"/>
        </a:defRPr>
      </a:lvl3pPr>
      <a:lvl4pPr marL="964372" algn="l" defTabSz="321457" rtl="0" eaLnBrk="1" latinLnBrk="0" hangingPunct="1">
        <a:defRPr sz="1266" kern="1200">
          <a:solidFill>
            <a:schemeClr val="tx1"/>
          </a:solidFill>
          <a:latin typeface="+mn-lt"/>
          <a:ea typeface="+mn-ea"/>
          <a:cs typeface="+mn-cs"/>
        </a:defRPr>
      </a:lvl4pPr>
      <a:lvl5pPr marL="1285829" algn="l" defTabSz="321457" rtl="0" eaLnBrk="1" latinLnBrk="0" hangingPunct="1">
        <a:defRPr sz="1266" kern="1200">
          <a:solidFill>
            <a:schemeClr val="tx1"/>
          </a:solidFill>
          <a:latin typeface="+mn-lt"/>
          <a:ea typeface="+mn-ea"/>
          <a:cs typeface="+mn-cs"/>
        </a:defRPr>
      </a:lvl5pPr>
      <a:lvl6pPr marL="1607287" algn="l" defTabSz="321457" rtl="0" eaLnBrk="1" latinLnBrk="0" hangingPunct="1">
        <a:defRPr sz="1266" kern="1200">
          <a:solidFill>
            <a:schemeClr val="tx1"/>
          </a:solidFill>
          <a:latin typeface="+mn-lt"/>
          <a:ea typeface="+mn-ea"/>
          <a:cs typeface="+mn-cs"/>
        </a:defRPr>
      </a:lvl6pPr>
      <a:lvl7pPr marL="1928744" algn="l" defTabSz="321457" rtl="0" eaLnBrk="1" latinLnBrk="0" hangingPunct="1">
        <a:defRPr sz="1266" kern="1200">
          <a:solidFill>
            <a:schemeClr val="tx1"/>
          </a:solidFill>
          <a:latin typeface="+mn-lt"/>
          <a:ea typeface="+mn-ea"/>
          <a:cs typeface="+mn-cs"/>
        </a:defRPr>
      </a:lvl7pPr>
      <a:lvl8pPr marL="2250201" algn="l" defTabSz="321457" rtl="0" eaLnBrk="1" latinLnBrk="0" hangingPunct="1">
        <a:defRPr sz="1266" kern="1200">
          <a:solidFill>
            <a:schemeClr val="tx1"/>
          </a:solidFill>
          <a:latin typeface="+mn-lt"/>
          <a:ea typeface="+mn-ea"/>
          <a:cs typeface="+mn-cs"/>
        </a:defRPr>
      </a:lvl8pPr>
      <a:lvl9pPr marL="2571659" algn="l" defTabSz="321457" rtl="0" eaLnBrk="1" latinLnBrk="0" hangingPunct="1">
        <a:defRPr sz="1266"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2">
                <a:lumMod val="75000"/>
              </a:schemeClr>
            </a:gs>
            <a:gs pos="69000">
              <a:schemeClr val="accent2">
                <a:lumMod val="50000"/>
              </a:schemeClr>
            </a:gs>
            <a:gs pos="83000">
              <a:schemeClr val="accent2">
                <a:lumMod val="50000"/>
              </a:schemeClr>
            </a:gs>
            <a:gs pos="100000">
              <a:schemeClr val="accent2">
                <a:lumMod val="75000"/>
              </a:schemeClr>
            </a:gs>
          </a:gsLst>
          <a:lin ang="5400000" scaled="1"/>
        </a:gradFill>
        <a:effectLst/>
      </p:bgPr>
    </p:bg>
    <p:spTree>
      <p:nvGrpSpPr>
        <p:cNvPr id="1" name=""/>
        <p:cNvGrpSpPr/>
        <p:nvPr/>
      </p:nvGrpSpPr>
      <p:grpSpPr>
        <a:xfrm>
          <a:off x="0" y="0"/>
          <a:ext cx="0" cy="0"/>
          <a:chOff x="0" y="0"/>
          <a:chExt cx="0" cy="0"/>
        </a:xfrm>
      </p:grpSpPr>
      <p:sp>
        <p:nvSpPr>
          <p:cNvPr id="10" name="AutoShape 5" descr="&quot;&quot;"/>
          <p:cNvSpPr>
            <a:spLocks/>
          </p:cNvSpPr>
          <p:nvPr userDrawn="1"/>
        </p:nvSpPr>
        <p:spPr bwMode="auto">
          <a:xfrm>
            <a:off x="0" y="6107907"/>
            <a:ext cx="9161859" cy="7623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FFFFFF"/>
          </a:solidFill>
          <a:ln w="0" cap="flat" cmpd="sng" algn="ctr">
            <a:noFill/>
            <a:prstDash val="solid"/>
            <a:miter lim="0"/>
            <a:headEnd type="none" w="med" len="med"/>
            <a:tailEnd type="none" w="med" len="med"/>
          </a:ln>
          <a:effectLst/>
        </p:spPr>
        <p:txBody>
          <a:bodyPr lIns="0" tIns="0" rIns="0" bIns="0" anchor="ctr">
            <a:prstTxWarp prst="textNoShape">
              <a:avLst/>
            </a:prstTxWarp>
          </a:bodyPr>
          <a:lstStyle/>
          <a:p>
            <a:pPr defTabSz="410751" fontAlgn="base" hangingPunct="0">
              <a:spcBef>
                <a:spcPct val="0"/>
              </a:spcBef>
              <a:spcAft>
                <a:spcPct val="0"/>
              </a:spcAft>
              <a:defRPr/>
            </a:pPr>
            <a:endParaRPr lang="en-US" sz="1547" dirty="0">
              <a:solidFill>
                <a:srgbClr val="5C6670"/>
              </a:solidFill>
              <a:sym typeface="Trebuchet MS" pitchFamily="-100" charset="0"/>
            </a:endParaRPr>
          </a:p>
        </p:txBody>
      </p:sp>
      <p:pic>
        <p:nvPicPr>
          <p:cNvPr id="11" name="Picture 10" descr="Colorado Department of Health Care Policy and FInancing seal"/>
          <p:cNvPicPr>
            <a:picLocks noChangeAspect="1"/>
          </p:cNvPicPr>
          <p:nvPr userDrawn="1"/>
        </p:nvPicPr>
        <p:blipFill>
          <a:blip r:embed="rId3" cstate="print">
            <a:alphaModFix/>
            <a:extLst>
              <a:ext uri="{28A0092B-C50C-407E-A947-70E740481C1C}">
                <a14:useLocalDpi xmlns:a14="http://schemas.microsoft.com/office/drawing/2010/main" val="0"/>
              </a:ext>
            </a:extLst>
          </a:blip>
          <a:stretch>
            <a:fillRect/>
          </a:stretch>
        </p:blipFill>
        <p:spPr>
          <a:xfrm>
            <a:off x="125016" y="6166631"/>
            <a:ext cx="3482578" cy="644922"/>
          </a:xfrm>
          <a:prstGeom prst="rect">
            <a:avLst/>
          </a:prstGeom>
        </p:spPr>
      </p:pic>
      <p:sp>
        <p:nvSpPr>
          <p:cNvPr id="12" name="Date Placeholder 2"/>
          <p:cNvSpPr>
            <a:spLocks noGrp="1"/>
          </p:cNvSpPr>
          <p:nvPr>
            <p:ph type="dt" sz="half" idx="2"/>
          </p:nvPr>
        </p:nvSpPr>
        <p:spPr>
          <a:xfrm>
            <a:off x="6458397" y="5594449"/>
            <a:ext cx="2057176" cy="365001"/>
          </a:xfrm>
          <a:prstGeom prst="rect">
            <a:avLst/>
          </a:prstGeom>
        </p:spPr>
        <p:txBody>
          <a:bodyPr vert="horz" lIns="91440" tIns="45720" rIns="91440" bIns="45720" rtlCol="0" anchor="ctr"/>
          <a:lstStyle>
            <a:lvl1pPr algn="r">
              <a:defRPr sz="1406">
                <a:solidFill>
                  <a:schemeClr val="bg1"/>
                </a:solidFill>
              </a:defRPr>
            </a:lvl1pPr>
          </a:lstStyle>
          <a:p>
            <a:pPr defTabSz="410751" fontAlgn="base" hangingPunct="0">
              <a:spcBef>
                <a:spcPct val="0"/>
              </a:spcBef>
              <a:spcAft>
                <a:spcPct val="0"/>
              </a:spcAft>
            </a:pPr>
            <a:fld id="{720F2E81-9F3D-42A6-A086-4D144BCEA8F3}" type="datetime7">
              <a:rPr lang="en-US" smtClean="0">
                <a:solidFill>
                  <a:srgbClr val="FFFFFF"/>
                </a:solidFill>
                <a:sym typeface="Trebuchet MS" pitchFamily="-100" charset="0"/>
              </a:rPr>
              <a:pPr defTabSz="410751" fontAlgn="base" hangingPunct="0">
                <a:spcBef>
                  <a:spcPct val="0"/>
                </a:spcBef>
                <a:spcAft>
                  <a:spcPct val="0"/>
                </a:spcAft>
              </a:pPr>
              <a:t>Jun-15</a:t>
            </a:fld>
            <a:endParaRPr lang="en-US" dirty="0">
              <a:solidFill>
                <a:srgbClr val="FFFFFF"/>
              </a:solidFill>
              <a:sym typeface="Trebuchet MS" pitchFamily="-100" charset="0"/>
            </a:endParaRPr>
          </a:p>
        </p:txBody>
      </p:sp>
      <p:sp>
        <p:nvSpPr>
          <p:cNvPr id="13" name="Slide Number Placeholder 1"/>
          <p:cNvSpPr>
            <a:spLocks noGrp="1"/>
          </p:cNvSpPr>
          <p:nvPr>
            <p:ph type="sldNum" sz="quarter" idx="4"/>
          </p:nvPr>
        </p:nvSpPr>
        <p:spPr>
          <a:xfrm>
            <a:off x="6458397" y="6356821"/>
            <a:ext cx="2057177" cy="365001"/>
          </a:xfrm>
          <a:prstGeom prst="rect">
            <a:avLst/>
          </a:prstGeom>
        </p:spPr>
        <p:txBody>
          <a:bodyPr vert="horz" lIns="91440" tIns="45720" rIns="91440" bIns="45720" rtlCol="0" anchor="ctr"/>
          <a:lstStyle>
            <a:lvl1pPr algn="r">
              <a:defRPr sz="1266" b="1">
                <a:solidFill>
                  <a:schemeClr val="tx1"/>
                </a:solidFill>
              </a:defRPr>
            </a:lvl1pPr>
          </a:lstStyle>
          <a:p>
            <a:pPr defTabSz="410751" fontAlgn="base" hangingPunct="0">
              <a:spcBef>
                <a:spcPct val="0"/>
              </a:spcBef>
              <a:spcAft>
                <a:spcPct val="0"/>
              </a:spcAft>
            </a:pPr>
            <a:fld id="{88E71DEA-C72C-42CF-90F7-E467E0733BC8}" type="slidenum">
              <a:rPr lang="en-US" smtClean="0">
                <a:solidFill>
                  <a:srgbClr val="4F5858"/>
                </a:solidFill>
                <a:sym typeface="Trebuchet MS" pitchFamily="-100" charset="0"/>
              </a:rPr>
              <a:pPr defTabSz="410751" fontAlgn="base" hangingPunct="0">
                <a:spcBef>
                  <a:spcPct val="0"/>
                </a:spcBef>
                <a:spcAft>
                  <a:spcPct val="0"/>
                </a:spcAft>
              </a:pPr>
              <a:t>‹#›</a:t>
            </a:fld>
            <a:endParaRPr lang="en-US" dirty="0">
              <a:solidFill>
                <a:srgbClr val="4F5858"/>
              </a:solidFill>
              <a:sym typeface="Trebuchet MS" pitchFamily="-100" charset="0"/>
            </a:endParaRPr>
          </a:p>
        </p:txBody>
      </p:sp>
      <p:sp>
        <p:nvSpPr>
          <p:cNvPr id="2" name="Title Placeholder 1"/>
          <p:cNvSpPr>
            <a:spLocks noGrp="1"/>
          </p:cNvSpPr>
          <p:nvPr>
            <p:ph type="title"/>
          </p:nvPr>
        </p:nvSpPr>
        <p:spPr>
          <a:xfrm>
            <a:off x="628428" y="365001"/>
            <a:ext cx="7887146" cy="13260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1451140689"/>
      </p:ext>
    </p:extLst>
  </p:cSld>
  <p:clrMap bg1="lt1" tx1="dk1" bg2="lt2" tx2="dk2" accent1="accent1" accent2="accent2" accent3="accent3" accent4="accent4" accent5="accent5" accent6="accent6" hlink="hlink" folHlink="folHlink"/>
  <p:sldLayoutIdLst>
    <p:sldLayoutId id="2147483675" r:id="rId1"/>
  </p:sldLayoutIdLst>
  <p:timing>
    <p:tnLst>
      <p:par>
        <p:cTn id="1" dur="indefinite" restart="never" nodeType="tmRoot"/>
      </p:par>
    </p:tnLst>
  </p:timing>
  <p:hf hdr="0" ftr="0" dt="0"/>
  <p:txStyles>
    <p:titleStyle>
      <a:lvl1pPr algn="ctr" defTabSz="410751" rtl="0" eaLnBrk="1" fontAlgn="base" hangingPunct="1">
        <a:spcBef>
          <a:spcPct val="0"/>
        </a:spcBef>
        <a:spcAft>
          <a:spcPct val="0"/>
        </a:spcAft>
        <a:defRPr sz="4640" b="1" i="1" u="none">
          <a:solidFill>
            <a:srgbClr val="FFFFFF"/>
          </a:solidFill>
          <a:latin typeface="+mj-lt"/>
          <a:ea typeface="+mj-ea"/>
          <a:cs typeface="+mj-cs"/>
          <a:sym typeface="Trebuchet MS" pitchFamily="-100" charset="0"/>
        </a:defRPr>
      </a:lvl1pPr>
      <a:lvl2pPr algn="ctr" defTabSz="410751" rtl="0" eaLnBrk="1" fontAlgn="base" hangingPunct="1">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410751" rtl="0" eaLnBrk="1" fontAlgn="base" hangingPunct="1">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410751" rtl="0" eaLnBrk="1" fontAlgn="base" hangingPunct="1">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410751" rtl="0" eaLnBrk="1" fontAlgn="base" hangingPunct="1">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5pPr>
      <a:lvl6pPr marL="321457" algn="ctr" defTabSz="410751" rtl="0" eaLnBrk="1" fontAlgn="base" hangingPunct="1">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6pPr>
      <a:lvl7pPr marL="642915" algn="ctr" defTabSz="410751" rtl="0" eaLnBrk="1" fontAlgn="base" hangingPunct="1">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7pPr>
      <a:lvl8pPr marL="964372" algn="ctr" defTabSz="410751" rtl="0" eaLnBrk="1" fontAlgn="base" hangingPunct="1">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285829" algn="ctr" defTabSz="410751" rtl="0" eaLnBrk="1" fontAlgn="base" hangingPunct="1">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241093" indent="-241093"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1pPr>
      <a:lvl2pPr marL="160729" indent="160729"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2pPr>
      <a:lvl3pPr marL="321457" indent="321457"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3pPr>
      <a:lvl4pPr marL="482186" indent="482186"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4pPr>
      <a:lvl5pPr marL="642915" indent="642915"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5pPr>
      <a:lvl6pPr marL="964372"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6pPr>
      <a:lvl7pPr marL="1285829"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7pPr>
      <a:lvl8pPr marL="1607287"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8pPr>
      <a:lvl9pPr marL="1928744"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9pPr>
    </p:bodyStyle>
    <p:otherStyle>
      <a:defPPr>
        <a:defRPr lang="en-US"/>
      </a:defPPr>
      <a:lvl1pPr marL="0" algn="l" defTabSz="321457" rtl="0" eaLnBrk="1" latinLnBrk="0" hangingPunct="1">
        <a:defRPr sz="1266" kern="1200">
          <a:solidFill>
            <a:schemeClr val="tx1"/>
          </a:solidFill>
          <a:latin typeface="+mn-lt"/>
          <a:ea typeface="+mn-ea"/>
          <a:cs typeface="+mn-cs"/>
        </a:defRPr>
      </a:lvl1pPr>
      <a:lvl2pPr marL="321457" algn="l" defTabSz="321457" rtl="0" eaLnBrk="1" latinLnBrk="0" hangingPunct="1">
        <a:defRPr sz="1266" kern="1200">
          <a:solidFill>
            <a:schemeClr val="tx1"/>
          </a:solidFill>
          <a:latin typeface="+mn-lt"/>
          <a:ea typeface="+mn-ea"/>
          <a:cs typeface="+mn-cs"/>
        </a:defRPr>
      </a:lvl2pPr>
      <a:lvl3pPr marL="642915" algn="l" defTabSz="321457" rtl="0" eaLnBrk="1" latinLnBrk="0" hangingPunct="1">
        <a:defRPr sz="1266" kern="1200">
          <a:solidFill>
            <a:schemeClr val="tx1"/>
          </a:solidFill>
          <a:latin typeface="+mn-lt"/>
          <a:ea typeface="+mn-ea"/>
          <a:cs typeface="+mn-cs"/>
        </a:defRPr>
      </a:lvl3pPr>
      <a:lvl4pPr marL="964372" algn="l" defTabSz="321457" rtl="0" eaLnBrk="1" latinLnBrk="0" hangingPunct="1">
        <a:defRPr sz="1266" kern="1200">
          <a:solidFill>
            <a:schemeClr val="tx1"/>
          </a:solidFill>
          <a:latin typeface="+mn-lt"/>
          <a:ea typeface="+mn-ea"/>
          <a:cs typeface="+mn-cs"/>
        </a:defRPr>
      </a:lvl4pPr>
      <a:lvl5pPr marL="1285829" algn="l" defTabSz="321457" rtl="0" eaLnBrk="1" latinLnBrk="0" hangingPunct="1">
        <a:defRPr sz="1266" kern="1200">
          <a:solidFill>
            <a:schemeClr val="tx1"/>
          </a:solidFill>
          <a:latin typeface="+mn-lt"/>
          <a:ea typeface="+mn-ea"/>
          <a:cs typeface="+mn-cs"/>
        </a:defRPr>
      </a:lvl5pPr>
      <a:lvl6pPr marL="1607287" algn="l" defTabSz="321457" rtl="0" eaLnBrk="1" latinLnBrk="0" hangingPunct="1">
        <a:defRPr sz="1266" kern="1200">
          <a:solidFill>
            <a:schemeClr val="tx1"/>
          </a:solidFill>
          <a:latin typeface="+mn-lt"/>
          <a:ea typeface="+mn-ea"/>
          <a:cs typeface="+mn-cs"/>
        </a:defRPr>
      </a:lvl6pPr>
      <a:lvl7pPr marL="1928744" algn="l" defTabSz="321457" rtl="0" eaLnBrk="1" latinLnBrk="0" hangingPunct="1">
        <a:defRPr sz="1266" kern="1200">
          <a:solidFill>
            <a:schemeClr val="tx1"/>
          </a:solidFill>
          <a:latin typeface="+mn-lt"/>
          <a:ea typeface="+mn-ea"/>
          <a:cs typeface="+mn-cs"/>
        </a:defRPr>
      </a:lvl7pPr>
      <a:lvl8pPr marL="2250201" algn="l" defTabSz="321457" rtl="0" eaLnBrk="1" latinLnBrk="0" hangingPunct="1">
        <a:defRPr sz="1266" kern="1200">
          <a:solidFill>
            <a:schemeClr val="tx1"/>
          </a:solidFill>
          <a:latin typeface="+mn-lt"/>
          <a:ea typeface="+mn-ea"/>
          <a:cs typeface="+mn-cs"/>
        </a:defRPr>
      </a:lvl8pPr>
      <a:lvl9pPr marL="2571659" algn="l" defTabSz="321457" rtl="0" eaLnBrk="1" latinLnBrk="0" hangingPunct="1">
        <a:defRPr sz="1266"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
        <p:nvSpPr>
          <p:cNvPr id="3075" name="AutoShape 3" descr="&quot;&quot;"/>
          <p:cNvSpPr>
            <a:spLocks/>
          </p:cNvSpPr>
          <p:nvPr/>
        </p:nvSpPr>
        <p:spPr bwMode="auto">
          <a:xfrm>
            <a:off x="0" y="6107906"/>
            <a:ext cx="9161859" cy="7650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adFill flip="none" rotWithShape="1">
            <a:gsLst>
              <a:gs pos="0">
                <a:schemeClr val="accent2">
                  <a:lumMod val="75000"/>
                </a:schemeClr>
              </a:gs>
              <a:gs pos="60000">
                <a:schemeClr val="accent2">
                  <a:lumMod val="50000"/>
                </a:schemeClr>
              </a:gs>
              <a:gs pos="92000">
                <a:schemeClr val="accent2">
                  <a:lumMod val="50000"/>
                </a:schemeClr>
              </a:gs>
              <a:gs pos="100000">
                <a:schemeClr val="accent2">
                  <a:lumMod val="65000"/>
                </a:schemeClr>
              </a:gs>
            </a:gsLst>
            <a:lin ang="0" scaled="1"/>
            <a:tileRect/>
          </a:gradFill>
          <a:ln w="12700" cap="flat" cmpd="sng">
            <a:noFill/>
            <a:prstDash val="solid"/>
            <a:miter lim="0"/>
            <a:headEnd/>
            <a:tailEnd/>
          </a:ln>
          <a:effectLst/>
        </p:spPr>
        <p:txBody>
          <a:bodyPr lIns="35719" tIns="35719" rIns="35719" bIns="35719" anchor="ctr">
            <a:prstTxWarp prst="textNoShape">
              <a:avLst/>
            </a:prstTxWarp>
          </a:bodyPr>
          <a:lstStyle/>
          <a:p>
            <a:pPr defTabSz="410751" fontAlgn="base" hangingPunct="0">
              <a:spcBef>
                <a:spcPct val="0"/>
              </a:spcBef>
              <a:spcAft>
                <a:spcPct val="0"/>
              </a:spcAft>
              <a:defRPr/>
            </a:pPr>
            <a:endParaRPr lang="en-US" sz="1547" dirty="0">
              <a:solidFill>
                <a:srgbClr val="53C1DD"/>
              </a:solidFill>
              <a:sym typeface="Trebuchet MS" pitchFamily="-100" charset="0"/>
            </a:endParaRPr>
          </a:p>
        </p:txBody>
      </p:sp>
      <p:pic>
        <p:nvPicPr>
          <p:cNvPr id="4" name="Picture 3" descr="Colorado Department of Health Care Policy and Financing seal"/>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2158" y="6168985"/>
            <a:ext cx="3471867" cy="642938"/>
          </a:xfrm>
          <a:prstGeom prst="rect">
            <a:avLst/>
          </a:prstGeom>
        </p:spPr>
      </p:pic>
      <p:sp>
        <p:nvSpPr>
          <p:cNvPr id="2" name="Title Placeholder 1"/>
          <p:cNvSpPr>
            <a:spLocks noGrp="1"/>
          </p:cNvSpPr>
          <p:nvPr>
            <p:ph type="title"/>
          </p:nvPr>
        </p:nvSpPr>
        <p:spPr>
          <a:xfrm>
            <a:off x="628428" y="365001"/>
            <a:ext cx="7887146" cy="1326059"/>
          </a:xfrm>
          <a:prstGeom prst="rect">
            <a:avLst/>
          </a:prstGeom>
          <a:noFill/>
          <a:ln w="3175">
            <a:noFill/>
            <a:miter lim="0"/>
            <a:headEnd/>
            <a:tailEnd/>
          </a:ln>
        </p:spPr>
        <p:txBody>
          <a:bodyPr vert="horz" wrap="square" lIns="0" tIns="0" rIns="0" bIns="0" numCol="1" rtlCol="0" anchor="ctr" anchorCtr="0" compatLnSpc="1">
            <a:prstTxWarp prst="textNoShape">
              <a:avLst/>
            </a:prstTxWarp>
            <a:normAutofit/>
          </a:bodyPr>
          <a:lstStyle/>
          <a:p>
            <a:pPr lvl="0" algn="ctr"/>
            <a:r>
              <a:rPr lang="en-US" dirty="0" smtClean="0"/>
              <a:t>Click to edit Master title style</a:t>
            </a:r>
            <a:endParaRPr lang="en-US" dirty="0"/>
          </a:p>
        </p:txBody>
      </p:sp>
      <p:sp>
        <p:nvSpPr>
          <p:cNvPr id="6" name="Date Placeholder 5"/>
          <p:cNvSpPr>
            <a:spLocks noGrp="1"/>
          </p:cNvSpPr>
          <p:nvPr>
            <p:ph type="dt" sz="half" idx="2"/>
          </p:nvPr>
        </p:nvSpPr>
        <p:spPr>
          <a:xfrm>
            <a:off x="6458397" y="5593556"/>
            <a:ext cx="2057176" cy="365001"/>
          </a:xfrm>
          <a:prstGeom prst="rect">
            <a:avLst/>
          </a:prstGeom>
        </p:spPr>
        <p:txBody>
          <a:bodyPr vert="horz" lIns="91440" tIns="45720" rIns="91440" bIns="45720" rtlCol="0" anchor="ctr"/>
          <a:lstStyle>
            <a:lvl1pPr>
              <a:defRPr lang="en-US" sz="1406" smtClean="0">
                <a:solidFill>
                  <a:schemeClr val="tx1"/>
                </a:solidFill>
              </a:defRPr>
            </a:lvl1pPr>
          </a:lstStyle>
          <a:p>
            <a:pPr algn="r" defTabSz="410751" fontAlgn="base" hangingPunct="0">
              <a:spcBef>
                <a:spcPct val="0"/>
              </a:spcBef>
              <a:spcAft>
                <a:spcPct val="0"/>
              </a:spcAft>
            </a:pPr>
            <a:fld id="{6BE44AC7-F8D2-424F-87F5-830599BF5CDD}" type="datetime7">
              <a:rPr lang="en-US" smtClean="0">
                <a:solidFill>
                  <a:srgbClr val="4F5858"/>
                </a:solidFill>
                <a:sym typeface="Trebuchet MS" pitchFamily="-100" charset="0"/>
              </a:rPr>
              <a:pPr algn="r" defTabSz="410751" fontAlgn="base" hangingPunct="0">
                <a:spcBef>
                  <a:spcPct val="0"/>
                </a:spcBef>
                <a:spcAft>
                  <a:spcPct val="0"/>
                </a:spcAft>
              </a:pPr>
              <a:t>Jun-15</a:t>
            </a:fld>
            <a:endParaRPr lang="en-US" dirty="0">
              <a:solidFill>
                <a:srgbClr val="4F5858"/>
              </a:solidFill>
              <a:sym typeface="Trebuchet MS" pitchFamily="-100" charset="0"/>
            </a:endParaRPr>
          </a:p>
        </p:txBody>
      </p:sp>
      <p:sp>
        <p:nvSpPr>
          <p:cNvPr id="3" name="Slide Number Placeholder 2"/>
          <p:cNvSpPr>
            <a:spLocks noGrp="1"/>
          </p:cNvSpPr>
          <p:nvPr>
            <p:ph type="sldNum" sz="quarter" idx="4"/>
          </p:nvPr>
        </p:nvSpPr>
        <p:spPr>
          <a:xfrm>
            <a:off x="6458397" y="6356821"/>
            <a:ext cx="2057177" cy="365001"/>
          </a:xfrm>
          <a:prstGeom prst="rect">
            <a:avLst/>
          </a:prstGeom>
        </p:spPr>
        <p:txBody>
          <a:bodyPr vert="horz" lIns="91440" tIns="45720" rIns="91440" bIns="45720" rtlCol="0" anchor="ctr"/>
          <a:lstStyle>
            <a:lvl1pPr algn="r">
              <a:defRPr sz="1266" b="1">
                <a:solidFill>
                  <a:schemeClr val="bg1"/>
                </a:solidFill>
              </a:defRPr>
            </a:lvl1pPr>
          </a:lstStyle>
          <a:p>
            <a:pPr defTabSz="410751" fontAlgn="base" hangingPunct="0">
              <a:spcBef>
                <a:spcPct val="0"/>
              </a:spcBef>
              <a:spcAft>
                <a:spcPct val="0"/>
              </a:spcAft>
            </a:pPr>
            <a:fld id="{7CD4B2A3-DF06-4EAB-85AB-0641A4D150A0}" type="slidenum">
              <a:rPr lang="en-US" smtClean="0">
                <a:solidFill>
                  <a:srgbClr val="FFFFFF"/>
                </a:solidFill>
                <a:sym typeface="Trebuchet MS" pitchFamily="-100" charset="0"/>
              </a:rPr>
              <a:pPr defTabSz="410751" fontAlgn="base" hangingPunct="0">
                <a:spcBef>
                  <a:spcPct val="0"/>
                </a:spcBef>
                <a:spcAft>
                  <a:spcPct val="0"/>
                </a:spcAft>
              </a:pPr>
              <a:t>‹#›</a:t>
            </a:fld>
            <a:endParaRPr lang="en-US" dirty="0">
              <a:solidFill>
                <a:srgbClr val="FFFFFF"/>
              </a:solidFill>
              <a:sym typeface="Trebuchet MS" pitchFamily="-100" charset="0"/>
            </a:endParaRPr>
          </a:p>
        </p:txBody>
      </p:sp>
    </p:spTree>
    <p:extLst>
      <p:ext uri="{BB962C8B-B14F-4D97-AF65-F5344CB8AC3E}">
        <p14:creationId xmlns:p14="http://schemas.microsoft.com/office/powerpoint/2010/main" val="965632105"/>
      </p:ext>
    </p:extLst>
  </p:cSld>
  <p:clrMap bg1="lt1" tx1="dk1" bg2="lt2" tx2="dk2" accent1="accent1" accent2="accent2" accent3="accent3" accent4="accent4" accent5="accent5" accent6="accent6" hlink="hlink" folHlink="folHlink"/>
  <p:sldLayoutIdLst>
    <p:sldLayoutId id="2147483677" r:id="rId1"/>
  </p:sldLayoutIdLst>
  <p:timing>
    <p:tnLst>
      <p:par>
        <p:cTn id="1" dur="indefinite" restart="never" nodeType="tmRoot"/>
      </p:par>
    </p:tnLst>
  </p:timing>
  <p:hf hdr="0" ftr="0"/>
  <p:txStyles>
    <p:titleStyle>
      <a:lvl1pPr algn="l" defTabSz="410751" rtl="0" eaLnBrk="0" fontAlgn="base" hangingPunct="0">
        <a:spcBef>
          <a:spcPct val="0"/>
        </a:spcBef>
        <a:spcAft>
          <a:spcPct val="0"/>
        </a:spcAft>
        <a:defRPr lang="en-US" sz="4640" b="1" i="1" smtClean="0">
          <a:solidFill>
            <a:schemeClr val="tx1"/>
          </a:solidFill>
          <a:latin typeface="+mj-lt"/>
          <a:ea typeface="+mj-ea"/>
          <a:cs typeface="+mj-cs"/>
          <a:sym typeface="Trebuchet MS" pitchFamily="-100" charset="0"/>
        </a:defRPr>
      </a:lvl1pPr>
      <a:lvl2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5pPr>
      <a:lvl6pPr marL="321457"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6pPr>
      <a:lvl7pPr marL="642915"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7pPr>
      <a:lvl8pPr marL="964372"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285829"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241093" indent="-241093"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1pPr>
      <a:lvl2pPr marL="160729" indent="160729"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2pPr>
      <a:lvl3pPr marL="321457" indent="321457"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3pPr>
      <a:lvl4pPr marL="482186" indent="482186"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4pPr>
      <a:lvl5pPr marL="642915" indent="642915"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5pPr>
      <a:lvl6pPr marL="964372"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6pPr>
      <a:lvl7pPr marL="1285829"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7pPr>
      <a:lvl8pPr marL="1607287"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8pPr>
      <a:lvl9pPr marL="1928744"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9pPr>
    </p:bodyStyle>
    <p:otherStyle>
      <a:defPPr>
        <a:defRPr lang="en-US"/>
      </a:defPPr>
      <a:lvl1pPr marL="0" algn="l" defTabSz="321457" rtl="0" eaLnBrk="1" latinLnBrk="0" hangingPunct="1">
        <a:defRPr sz="1266" kern="1200">
          <a:solidFill>
            <a:schemeClr val="tx1"/>
          </a:solidFill>
          <a:latin typeface="+mn-lt"/>
          <a:ea typeface="+mn-ea"/>
          <a:cs typeface="+mn-cs"/>
        </a:defRPr>
      </a:lvl1pPr>
      <a:lvl2pPr marL="321457" algn="l" defTabSz="321457" rtl="0" eaLnBrk="1" latinLnBrk="0" hangingPunct="1">
        <a:defRPr sz="1266" kern="1200">
          <a:solidFill>
            <a:schemeClr val="tx1"/>
          </a:solidFill>
          <a:latin typeface="+mn-lt"/>
          <a:ea typeface="+mn-ea"/>
          <a:cs typeface="+mn-cs"/>
        </a:defRPr>
      </a:lvl2pPr>
      <a:lvl3pPr marL="642915" algn="l" defTabSz="321457" rtl="0" eaLnBrk="1" latinLnBrk="0" hangingPunct="1">
        <a:defRPr sz="1266" kern="1200">
          <a:solidFill>
            <a:schemeClr val="tx1"/>
          </a:solidFill>
          <a:latin typeface="+mn-lt"/>
          <a:ea typeface="+mn-ea"/>
          <a:cs typeface="+mn-cs"/>
        </a:defRPr>
      </a:lvl3pPr>
      <a:lvl4pPr marL="964372" algn="l" defTabSz="321457" rtl="0" eaLnBrk="1" latinLnBrk="0" hangingPunct="1">
        <a:defRPr sz="1266" kern="1200">
          <a:solidFill>
            <a:schemeClr val="tx1"/>
          </a:solidFill>
          <a:latin typeface="+mn-lt"/>
          <a:ea typeface="+mn-ea"/>
          <a:cs typeface="+mn-cs"/>
        </a:defRPr>
      </a:lvl4pPr>
      <a:lvl5pPr marL="1285829" algn="l" defTabSz="321457" rtl="0" eaLnBrk="1" latinLnBrk="0" hangingPunct="1">
        <a:defRPr sz="1266" kern="1200">
          <a:solidFill>
            <a:schemeClr val="tx1"/>
          </a:solidFill>
          <a:latin typeface="+mn-lt"/>
          <a:ea typeface="+mn-ea"/>
          <a:cs typeface="+mn-cs"/>
        </a:defRPr>
      </a:lvl5pPr>
      <a:lvl6pPr marL="1607287" algn="l" defTabSz="321457" rtl="0" eaLnBrk="1" latinLnBrk="0" hangingPunct="1">
        <a:defRPr sz="1266" kern="1200">
          <a:solidFill>
            <a:schemeClr val="tx1"/>
          </a:solidFill>
          <a:latin typeface="+mn-lt"/>
          <a:ea typeface="+mn-ea"/>
          <a:cs typeface="+mn-cs"/>
        </a:defRPr>
      </a:lvl6pPr>
      <a:lvl7pPr marL="1928744" algn="l" defTabSz="321457" rtl="0" eaLnBrk="1" latinLnBrk="0" hangingPunct="1">
        <a:defRPr sz="1266" kern="1200">
          <a:solidFill>
            <a:schemeClr val="tx1"/>
          </a:solidFill>
          <a:latin typeface="+mn-lt"/>
          <a:ea typeface="+mn-ea"/>
          <a:cs typeface="+mn-cs"/>
        </a:defRPr>
      </a:lvl7pPr>
      <a:lvl8pPr marL="2250201" algn="l" defTabSz="321457" rtl="0" eaLnBrk="1" latinLnBrk="0" hangingPunct="1">
        <a:defRPr sz="1266" kern="1200">
          <a:solidFill>
            <a:schemeClr val="tx1"/>
          </a:solidFill>
          <a:latin typeface="+mn-lt"/>
          <a:ea typeface="+mn-ea"/>
          <a:cs typeface="+mn-cs"/>
        </a:defRPr>
      </a:lvl8pPr>
      <a:lvl9pPr marL="2571659" algn="l" defTabSz="321457" rtl="0" eaLnBrk="1" latinLnBrk="0" hangingPunct="1">
        <a:defRPr sz="1266"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
        <p:nvSpPr>
          <p:cNvPr id="3075" name="AutoShape 3" descr="&quot;&quot;"/>
          <p:cNvSpPr>
            <a:spLocks/>
          </p:cNvSpPr>
          <p:nvPr/>
        </p:nvSpPr>
        <p:spPr bwMode="auto">
          <a:xfrm>
            <a:off x="0" y="6107906"/>
            <a:ext cx="9161859" cy="7650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adFill flip="none" rotWithShape="1">
            <a:gsLst>
              <a:gs pos="0">
                <a:schemeClr val="accent2">
                  <a:lumMod val="75000"/>
                </a:schemeClr>
              </a:gs>
              <a:gs pos="60000">
                <a:schemeClr val="accent2">
                  <a:lumMod val="50000"/>
                </a:schemeClr>
              </a:gs>
              <a:gs pos="92000">
                <a:schemeClr val="accent2">
                  <a:lumMod val="50000"/>
                </a:schemeClr>
              </a:gs>
              <a:gs pos="100000">
                <a:schemeClr val="accent2">
                  <a:lumMod val="65000"/>
                </a:schemeClr>
              </a:gs>
            </a:gsLst>
            <a:lin ang="0" scaled="1"/>
            <a:tileRect/>
          </a:gradFill>
          <a:ln w="12700" cap="flat" cmpd="sng">
            <a:noFill/>
            <a:prstDash val="solid"/>
            <a:miter lim="0"/>
            <a:headEnd/>
            <a:tailEnd/>
          </a:ln>
          <a:effectLst/>
        </p:spPr>
        <p:txBody>
          <a:bodyPr lIns="35719" tIns="35719" rIns="35719" bIns="35719" anchor="ctr">
            <a:prstTxWarp prst="textNoShape">
              <a:avLst/>
            </a:prstTxWarp>
          </a:bodyPr>
          <a:lstStyle/>
          <a:p>
            <a:pPr defTabSz="410751" fontAlgn="base" hangingPunct="0">
              <a:spcBef>
                <a:spcPct val="0"/>
              </a:spcBef>
              <a:spcAft>
                <a:spcPct val="0"/>
              </a:spcAft>
              <a:defRPr/>
            </a:pPr>
            <a:endParaRPr lang="en-US" sz="1547" dirty="0">
              <a:solidFill>
                <a:srgbClr val="53C1DD"/>
              </a:solidFill>
              <a:sym typeface="Trebuchet MS" pitchFamily="-100" charset="0"/>
            </a:endParaRPr>
          </a:p>
        </p:txBody>
      </p:sp>
      <p:pic>
        <p:nvPicPr>
          <p:cNvPr id="4" name="Picture 3" descr="Colorado Department of Health Care Policy and Financing seal"/>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2158" y="6168985"/>
            <a:ext cx="3471867" cy="642938"/>
          </a:xfrm>
          <a:prstGeom prst="rect">
            <a:avLst/>
          </a:prstGeom>
        </p:spPr>
      </p:pic>
      <p:sp>
        <p:nvSpPr>
          <p:cNvPr id="2" name="Title Placeholder 1"/>
          <p:cNvSpPr>
            <a:spLocks noGrp="1"/>
          </p:cNvSpPr>
          <p:nvPr>
            <p:ph type="title"/>
          </p:nvPr>
        </p:nvSpPr>
        <p:spPr>
          <a:xfrm>
            <a:off x="628428" y="365001"/>
            <a:ext cx="7887146" cy="1326059"/>
          </a:xfrm>
          <a:prstGeom prst="rect">
            <a:avLst/>
          </a:prstGeom>
          <a:noFill/>
          <a:ln w="3175">
            <a:noFill/>
            <a:miter lim="0"/>
            <a:headEnd/>
            <a:tailEnd/>
          </a:ln>
        </p:spPr>
        <p:txBody>
          <a:bodyPr vert="horz" wrap="square" lIns="0" tIns="0" rIns="0" bIns="0" numCol="1" rtlCol="0" anchor="ctr" anchorCtr="0" compatLnSpc="1">
            <a:prstTxWarp prst="textNoShape">
              <a:avLst/>
            </a:prstTxWarp>
            <a:normAutofit/>
          </a:bodyPr>
          <a:lstStyle/>
          <a:p>
            <a:pPr lvl="0" algn="ctr"/>
            <a:r>
              <a:rPr lang="en-US" dirty="0" smtClean="0"/>
              <a:t>Click to edit Master title style</a:t>
            </a:r>
            <a:endParaRPr lang="en-US" dirty="0"/>
          </a:p>
        </p:txBody>
      </p:sp>
      <p:sp>
        <p:nvSpPr>
          <p:cNvPr id="6" name="Date Placeholder 5"/>
          <p:cNvSpPr>
            <a:spLocks noGrp="1"/>
          </p:cNvSpPr>
          <p:nvPr>
            <p:ph type="dt" sz="half" idx="2"/>
          </p:nvPr>
        </p:nvSpPr>
        <p:spPr>
          <a:xfrm>
            <a:off x="6458397" y="5593556"/>
            <a:ext cx="2057176" cy="365001"/>
          </a:xfrm>
          <a:prstGeom prst="rect">
            <a:avLst/>
          </a:prstGeom>
        </p:spPr>
        <p:txBody>
          <a:bodyPr vert="horz" lIns="91440" tIns="45720" rIns="91440" bIns="45720" rtlCol="0" anchor="ctr"/>
          <a:lstStyle>
            <a:lvl1pPr>
              <a:defRPr lang="en-US" sz="1406" smtClean="0">
                <a:solidFill>
                  <a:schemeClr val="tx1"/>
                </a:solidFill>
              </a:defRPr>
            </a:lvl1pPr>
          </a:lstStyle>
          <a:p>
            <a:pPr algn="r" defTabSz="410751" fontAlgn="base" hangingPunct="0">
              <a:spcBef>
                <a:spcPct val="0"/>
              </a:spcBef>
              <a:spcAft>
                <a:spcPct val="0"/>
              </a:spcAft>
            </a:pPr>
            <a:fld id="{6BE44AC7-F8D2-424F-87F5-830599BF5CDD}" type="datetime7">
              <a:rPr lang="en-US" smtClean="0">
                <a:solidFill>
                  <a:srgbClr val="4F5858"/>
                </a:solidFill>
                <a:sym typeface="Trebuchet MS" pitchFamily="-100" charset="0"/>
              </a:rPr>
              <a:pPr algn="r" defTabSz="410751" fontAlgn="base" hangingPunct="0">
                <a:spcBef>
                  <a:spcPct val="0"/>
                </a:spcBef>
                <a:spcAft>
                  <a:spcPct val="0"/>
                </a:spcAft>
              </a:pPr>
              <a:t>Jun-15</a:t>
            </a:fld>
            <a:endParaRPr lang="en-US" dirty="0">
              <a:solidFill>
                <a:srgbClr val="4F5858"/>
              </a:solidFill>
              <a:sym typeface="Trebuchet MS" pitchFamily="-100" charset="0"/>
            </a:endParaRPr>
          </a:p>
        </p:txBody>
      </p:sp>
      <p:sp>
        <p:nvSpPr>
          <p:cNvPr id="3" name="Slide Number Placeholder 2"/>
          <p:cNvSpPr>
            <a:spLocks noGrp="1"/>
          </p:cNvSpPr>
          <p:nvPr>
            <p:ph type="sldNum" sz="quarter" idx="4"/>
          </p:nvPr>
        </p:nvSpPr>
        <p:spPr>
          <a:xfrm>
            <a:off x="6458397" y="6356821"/>
            <a:ext cx="2057177" cy="365001"/>
          </a:xfrm>
          <a:prstGeom prst="rect">
            <a:avLst/>
          </a:prstGeom>
        </p:spPr>
        <p:txBody>
          <a:bodyPr vert="horz" lIns="91440" tIns="45720" rIns="91440" bIns="45720" rtlCol="0" anchor="ctr"/>
          <a:lstStyle>
            <a:lvl1pPr algn="r">
              <a:defRPr sz="1266" b="1">
                <a:solidFill>
                  <a:schemeClr val="bg1"/>
                </a:solidFill>
              </a:defRPr>
            </a:lvl1pPr>
          </a:lstStyle>
          <a:p>
            <a:pPr defTabSz="410751" fontAlgn="base" hangingPunct="0">
              <a:spcBef>
                <a:spcPct val="0"/>
              </a:spcBef>
              <a:spcAft>
                <a:spcPct val="0"/>
              </a:spcAft>
            </a:pPr>
            <a:fld id="{7CD4B2A3-DF06-4EAB-85AB-0641A4D150A0}" type="slidenum">
              <a:rPr lang="en-US" smtClean="0">
                <a:solidFill>
                  <a:srgbClr val="FFFFFF"/>
                </a:solidFill>
                <a:sym typeface="Trebuchet MS" pitchFamily="-100" charset="0"/>
              </a:rPr>
              <a:pPr defTabSz="410751" fontAlgn="base" hangingPunct="0">
                <a:spcBef>
                  <a:spcPct val="0"/>
                </a:spcBef>
                <a:spcAft>
                  <a:spcPct val="0"/>
                </a:spcAft>
              </a:pPr>
              <a:t>‹#›</a:t>
            </a:fld>
            <a:endParaRPr lang="en-US" dirty="0">
              <a:solidFill>
                <a:srgbClr val="FFFFFF"/>
              </a:solidFill>
              <a:sym typeface="Trebuchet MS" pitchFamily="-100" charset="0"/>
            </a:endParaRPr>
          </a:p>
        </p:txBody>
      </p:sp>
    </p:spTree>
    <p:extLst>
      <p:ext uri="{BB962C8B-B14F-4D97-AF65-F5344CB8AC3E}">
        <p14:creationId xmlns:p14="http://schemas.microsoft.com/office/powerpoint/2010/main" val="948863212"/>
      </p:ext>
    </p:extLst>
  </p:cSld>
  <p:clrMap bg1="lt1" tx1="dk1" bg2="lt2" tx2="dk2" accent1="accent1" accent2="accent2" accent3="accent3" accent4="accent4" accent5="accent5" accent6="accent6" hlink="hlink" folHlink="folHlink"/>
  <p:sldLayoutIdLst>
    <p:sldLayoutId id="2147483679" r:id="rId1"/>
  </p:sldLayoutIdLst>
  <p:timing>
    <p:tnLst>
      <p:par>
        <p:cTn id="1" dur="indefinite" restart="never" nodeType="tmRoot"/>
      </p:par>
    </p:tnLst>
  </p:timing>
  <p:hf hdr="0" ftr="0"/>
  <p:txStyles>
    <p:titleStyle>
      <a:lvl1pPr algn="l" defTabSz="410751" rtl="0" eaLnBrk="0" fontAlgn="base" hangingPunct="0">
        <a:spcBef>
          <a:spcPct val="0"/>
        </a:spcBef>
        <a:spcAft>
          <a:spcPct val="0"/>
        </a:spcAft>
        <a:defRPr lang="en-US" sz="4640" b="1" i="1" smtClean="0">
          <a:solidFill>
            <a:schemeClr val="tx1"/>
          </a:solidFill>
          <a:latin typeface="+mj-lt"/>
          <a:ea typeface="+mj-ea"/>
          <a:cs typeface="+mj-cs"/>
          <a:sym typeface="Trebuchet MS" pitchFamily="-100" charset="0"/>
        </a:defRPr>
      </a:lvl1pPr>
      <a:lvl2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5pPr>
      <a:lvl6pPr marL="321457"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6pPr>
      <a:lvl7pPr marL="642915"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7pPr>
      <a:lvl8pPr marL="964372"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285829"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241093" indent="-241093"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1pPr>
      <a:lvl2pPr marL="160729" indent="160729"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2pPr>
      <a:lvl3pPr marL="321457" indent="321457"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3pPr>
      <a:lvl4pPr marL="482186" indent="482186"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4pPr>
      <a:lvl5pPr marL="642915" indent="642915"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5pPr>
      <a:lvl6pPr marL="964372"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6pPr>
      <a:lvl7pPr marL="1285829"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7pPr>
      <a:lvl8pPr marL="1607287"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8pPr>
      <a:lvl9pPr marL="1928744"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9pPr>
    </p:bodyStyle>
    <p:otherStyle>
      <a:defPPr>
        <a:defRPr lang="en-US"/>
      </a:defPPr>
      <a:lvl1pPr marL="0" algn="l" defTabSz="321457" rtl="0" eaLnBrk="1" latinLnBrk="0" hangingPunct="1">
        <a:defRPr sz="1266" kern="1200">
          <a:solidFill>
            <a:schemeClr val="tx1"/>
          </a:solidFill>
          <a:latin typeface="+mn-lt"/>
          <a:ea typeface="+mn-ea"/>
          <a:cs typeface="+mn-cs"/>
        </a:defRPr>
      </a:lvl1pPr>
      <a:lvl2pPr marL="321457" algn="l" defTabSz="321457" rtl="0" eaLnBrk="1" latinLnBrk="0" hangingPunct="1">
        <a:defRPr sz="1266" kern="1200">
          <a:solidFill>
            <a:schemeClr val="tx1"/>
          </a:solidFill>
          <a:latin typeface="+mn-lt"/>
          <a:ea typeface="+mn-ea"/>
          <a:cs typeface="+mn-cs"/>
        </a:defRPr>
      </a:lvl2pPr>
      <a:lvl3pPr marL="642915" algn="l" defTabSz="321457" rtl="0" eaLnBrk="1" latinLnBrk="0" hangingPunct="1">
        <a:defRPr sz="1266" kern="1200">
          <a:solidFill>
            <a:schemeClr val="tx1"/>
          </a:solidFill>
          <a:latin typeface="+mn-lt"/>
          <a:ea typeface="+mn-ea"/>
          <a:cs typeface="+mn-cs"/>
        </a:defRPr>
      </a:lvl3pPr>
      <a:lvl4pPr marL="964372" algn="l" defTabSz="321457" rtl="0" eaLnBrk="1" latinLnBrk="0" hangingPunct="1">
        <a:defRPr sz="1266" kern="1200">
          <a:solidFill>
            <a:schemeClr val="tx1"/>
          </a:solidFill>
          <a:latin typeface="+mn-lt"/>
          <a:ea typeface="+mn-ea"/>
          <a:cs typeface="+mn-cs"/>
        </a:defRPr>
      </a:lvl4pPr>
      <a:lvl5pPr marL="1285829" algn="l" defTabSz="321457" rtl="0" eaLnBrk="1" latinLnBrk="0" hangingPunct="1">
        <a:defRPr sz="1266" kern="1200">
          <a:solidFill>
            <a:schemeClr val="tx1"/>
          </a:solidFill>
          <a:latin typeface="+mn-lt"/>
          <a:ea typeface="+mn-ea"/>
          <a:cs typeface="+mn-cs"/>
        </a:defRPr>
      </a:lvl5pPr>
      <a:lvl6pPr marL="1607287" algn="l" defTabSz="321457" rtl="0" eaLnBrk="1" latinLnBrk="0" hangingPunct="1">
        <a:defRPr sz="1266" kern="1200">
          <a:solidFill>
            <a:schemeClr val="tx1"/>
          </a:solidFill>
          <a:latin typeface="+mn-lt"/>
          <a:ea typeface="+mn-ea"/>
          <a:cs typeface="+mn-cs"/>
        </a:defRPr>
      </a:lvl6pPr>
      <a:lvl7pPr marL="1928744" algn="l" defTabSz="321457" rtl="0" eaLnBrk="1" latinLnBrk="0" hangingPunct="1">
        <a:defRPr sz="1266" kern="1200">
          <a:solidFill>
            <a:schemeClr val="tx1"/>
          </a:solidFill>
          <a:latin typeface="+mn-lt"/>
          <a:ea typeface="+mn-ea"/>
          <a:cs typeface="+mn-cs"/>
        </a:defRPr>
      </a:lvl7pPr>
      <a:lvl8pPr marL="2250201" algn="l" defTabSz="321457" rtl="0" eaLnBrk="1" latinLnBrk="0" hangingPunct="1">
        <a:defRPr sz="1266" kern="1200">
          <a:solidFill>
            <a:schemeClr val="tx1"/>
          </a:solidFill>
          <a:latin typeface="+mn-lt"/>
          <a:ea typeface="+mn-ea"/>
          <a:cs typeface="+mn-cs"/>
        </a:defRPr>
      </a:lvl8pPr>
      <a:lvl9pPr marL="2571659" algn="l" defTabSz="321457" rtl="0" eaLnBrk="1" latinLnBrk="0" hangingPunct="1">
        <a:defRPr sz="1266"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
        <p:nvSpPr>
          <p:cNvPr id="3075" name="AutoShape 3" descr="&quot;&quot;"/>
          <p:cNvSpPr>
            <a:spLocks/>
          </p:cNvSpPr>
          <p:nvPr/>
        </p:nvSpPr>
        <p:spPr bwMode="auto">
          <a:xfrm>
            <a:off x="0" y="6107906"/>
            <a:ext cx="9161859" cy="7650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adFill flip="none" rotWithShape="1">
            <a:gsLst>
              <a:gs pos="0">
                <a:schemeClr val="accent2">
                  <a:lumMod val="75000"/>
                </a:schemeClr>
              </a:gs>
              <a:gs pos="60000">
                <a:schemeClr val="accent2">
                  <a:lumMod val="50000"/>
                </a:schemeClr>
              </a:gs>
              <a:gs pos="92000">
                <a:schemeClr val="accent2">
                  <a:lumMod val="50000"/>
                </a:schemeClr>
              </a:gs>
              <a:gs pos="100000">
                <a:schemeClr val="accent2">
                  <a:lumMod val="65000"/>
                </a:schemeClr>
              </a:gs>
            </a:gsLst>
            <a:lin ang="0" scaled="1"/>
            <a:tileRect/>
          </a:gradFill>
          <a:ln w="12700" cap="flat" cmpd="sng">
            <a:noFill/>
            <a:prstDash val="solid"/>
            <a:miter lim="0"/>
            <a:headEnd/>
            <a:tailEnd/>
          </a:ln>
          <a:effectLst/>
        </p:spPr>
        <p:txBody>
          <a:bodyPr lIns="35719" tIns="35719" rIns="35719" bIns="35719" anchor="ctr">
            <a:prstTxWarp prst="textNoShape">
              <a:avLst/>
            </a:prstTxWarp>
          </a:bodyPr>
          <a:lstStyle/>
          <a:p>
            <a:pPr defTabSz="410751" fontAlgn="base" hangingPunct="0">
              <a:spcBef>
                <a:spcPct val="0"/>
              </a:spcBef>
              <a:spcAft>
                <a:spcPct val="0"/>
              </a:spcAft>
              <a:defRPr/>
            </a:pPr>
            <a:endParaRPr lang="en-US" sz="1547" dirty="0">
              <a:solidFill>
                <a:srgbClr val="53C1DD"/>
              </a:solidFill>
              <a:sym typeface="Trebuchet MS" pitchFamily="-100" charset="0"/>
            </a:endParaRPr>
          </a:p>
        </p:txBody>
      </p:sp>
      <p:pic>
        <p:nvPicPr>
          <p:cNvPr id="4" name="Picture 3" descr="Colorado Department of Health Care Policy and Financing seal"/>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22158" y="6168985"/>
            <a:ext cx="3471867" cy="642938"/>
          </a:xfrm>
          <a:prstGeom prst="rect">
            <a:avLst/>
          </a:prstGeom>
        </p:spPr>
      </p:pic>
      <p:sp>
        <p:nvSpPr>
          <p:cNvPr id="2" name="Title Placeholder 1"/>
          <p:cNvSpPr>
            <a:spLocks noGrp="1"/>
          </p:cNvSpPr>
          <p:nvPr>
            <p:ph type="title"/>
          </p:nvPr>
        </p:nvSpPr>
        <p:spPr>
          <a:xfrm>
            <a:off x="628428" y="365001"/>
            <a:ext cx="7887146" cy="1326059"/>
          </a:xfrm>
          <a:prstGeom prst="rect">
            <a:avLst/>
          </a:prstGeom>
          <a:noFill/>
          <a:ln w="3175">
            <a:noFill/>
            <a:miter lim="0"/>
            <a:headEnd/>
            <a:tailEnd/>
          </a:ln>
        </p:spPr>
        <p:txBody>
          <a:bodyPr vert="horz" wrap="square" lIns="0" tIns="0" rIns="0" bIns="0" numCol="1" rtlCol="0" anchor="ctr" anchorCtr="0" compatLnSpc="1">
            <a:prstTxWarp prst="textNoShape">
              <a:avLst/>
            </a:prstTxWarp>
            <a:normAutofit/>
          </a:bodyPr>
          <a:lstStyle/>
          <a:p>
            <a:pPr lvl="0" algn="ctr"/>
            <a:r>
              <a:rPr lang="en-US" dirty="0" smtClean="0"/>
              <a:t>Click to edit Master title style</a:t>
            </a:r>
            <a:endParaRPr lang="en-US" dirty="0"/>
          </a:p>
        </p:txBody>
      </p:sp>
      <p:sp>
        <p:nvSpPr>
          <p:cNvPr id="6" name="Date Placeholder 5"/>
          <p:cNvSpPr>
            <a:spLocks noGrp="1"/>
          </p:cNvSpPr>
          <p:nvPr>
            <p:ph type="dt" sz="half" idx="2"/>
          </p:nvPr>
        </p:nvSpPr>
        <p:spPr>
          <a:xfrm>
            <a:off x="6458397" y="5593556"/>
            <a:ext cx="2057176" cy="365001"/>
          </a:xfrm>
          <a:prstGeom prst="rect">
            <a:avLst/>
          </a:prstGeom>
        </p:spPr>
        <p:txBody>
          <a:bodyPr vert="horz" lIns="91440" tIns="45720" rIns="91440" bIns="45720" rtlCol="0" anchor="ctr"/>
          <a:lstStyle>
            <a:lvl1pPr>
              <a:defRPr lang="en-US" sz="1406" smtClean="0">
                <a:solidFill>
                  <a:schemeClr val="tx1"/>
                </a:solidFill>
              </a:defRPr>
            </a:lvl1pPr>
          </a:lstStyle>
          <a:p>
            <a:pPr algn="r" defTabSz="410751" fontAlgn="base" hangingPunct="0">
              <a:spcBef>
                <a:spcPct val="0"/>
              </a:spcBef>
              <a:spcAft>
                <a:spcPct val="0"/>
              </a:spcAft>
            </a:pPr>
            <a:fld id="{6BE44AC7-F8D2-424F-87F5-830599BF5CDD}" type="datetime7">
              <a:rPr lang="en-US" smtClean="0">
                <a:solidFill>
                  <a:srgbClr val="4F5858"/>
                </a:solidFill>
                <a:sym typeface="Trebuchet MS" pitchFamily="-100" charset="0"/>
              </a:rPr>
              <a:pPr algn="r" defTabSz="410751" fontAlgn="base" hangingPunct="0">
                <a:spcBef>
                  <a:spcPct val="0"/>
                </a:spcBef>
                <a:spcAft>
                  <a:spcPct val="0"/>
                </a:spcAft>
              </a:pPr>
              <a:t>Jun-15</a:t>
            </a:fld>
            <a:endParaRPr lang="en-US" dirty="0">
              <a:solidFill>
                <a:srgbClr val="4F5858"/>
              </a:solidFill>
              <a:sym typeface="Trebuchet MS" pitchFamily="-100" charset="0"/>
            </a:endParaRPr>
          </a:p>
        </p:txBody>
      </p:sp>
      <p:sp>
        <p:nvSpPr>
          <p:cNvPr id="3" name="Slide Number Placeholder 2"/>
          <p:cNvSpPr>
            <a:spLocks noGrp="1"/>
          </p:cNvSpPr>
          <p:nvPr>
            <p:ph type="sldNum" sz="quarter" idx="4"/>
          </p:nvPr>
        </p:nvSpPr>
        <p:spPr>
          <a:xfrm>
            <a:off x="6458397" y="6356821"/>
            <a:ext cx="2057177" cy="365001"/>
          </a:xfrm>
          <a:prstGeom prst="rect">
            <a:avLst/>
          </a:prstGeom>
        </p:spPr>
        <p:txBody>
          <a:bodyPr vert="horz" lIns="91440" tIns="45720" rIns="91440" bIns="45720" rtlCol="0" anchor="ctr"/>
          <a:lstStyle>
            <a:lvl1pPr algn="r">
              <a:defRPr sz="1266" b="1">
                <a:solidFill>
                  <a:schemeClr val="bg1"/>
                </a:solidFill>
              </a:defRPr>
            </a:lvl1pPr>
          </a:lstStyle>
          <a:p>
            <a:pPr defTabSz="410751" fontAlgn="base" hangingPunct="0">
              <a:spcBef>
                <a:spcPct val="0"/>
              </a:spcBef>
              <a:spcAft>
                <a:spcPct val="0"/>
              </a:spcAft>
            </a:pPr>
            <a:fld id="{7CD4B2A3-DF06-4EAB-85AB-0641A4D150A0}" type="slidenum">
              <a:rPr lang="en-US" smtClean="0">
                <a:solidFill>
                  <a:srgbClr val="FFFFFF"/>
                </a:solidFill>
                <a:sym typeface="Trebuchet MS" pitchFamily="-100" charset="0"/>
              </a:rPr>
              <a:pPr defTabSz="410751" fontAlgn="base" hangingPunct="0">
                <a:spcBef>
                  <a:spcPct val="0"/>
                </a:spcBef>
                <a:spcAft>
                  <a:spcPct val="0"/>
                </a:spcAft>
              </a:pPr>
              <a:t>‹#›</a:t>
            </a:fld>
            <a:endParaRPr lang="en-US" dirty="0">
              <a:solidFill>
                <a:srgbClr val="FFFFFF"/>
              </a:solidFill>
              <a:sym typeface="Trebuchet MS" pitchFamily="-100" charset="0"/>
            </a:endParaRPr>
          </a:p>
        </p:txBody>
      </p:sp>
    </p:spTree>
    <p:extLst>
      <p:ext uri="{BB962C8B-B14F-4D97-AF65-F5344CB8AC3E}">
        <p14:creationId xmlns:p14="http://schemas.microsoft.com/office/powerpoint/2010/main" val="2183984110"/>
      </p:ext>
    </p:extLst>
  </p:cSld>
  <p:clrMap bg1="lt1" tx1="dk1" bg2="lt2" tx2="dk2" accent1="accent1" accent2="accent2" accent3="accent3" accent4="accent4" accent5="accent5" accent6="accent6" hlink="hlink" folHlink="folHlink"/>
  <p:timing>
    <p:tnLst>
      <p:par>
        <p:cTn id="1" dur="indefinite" restart="never" nodeType="tmRoot"/>
      </p:par>
    </p:tnLst>
  </p:timing>
  <p:hf hdr="0" ftr="0"/>
  <p:txStyles>
    <p:titleStyle>
      <a:lvl1pPr algn="l" defTabSz="410751" rtl="0" eaLnBrk="0" fontAlgn="base" hangingPunct="0">
        <a:spcBef>
          <a:spcPct val="0"/>
        </a:spcBef>
        <a:spcAft>
          <a:spcPct val="0"/>
        </a:spcAft>
        <a:defRPr lang="en-US" sz="4640" b="1" i="1" smtClean="0">
          <a:solidFill>
            <a:schemeClr val="tx1"/>
          </a:solidFill>
          <a:latin typeface="+mj-lt"/>
          <a:ea typeface="+mj-ea"/>
          <a:cs typeface="+mj-cs"/>
          <a:sym typeface="Trebuchet MS" pitchFamily="-100" charset="0"/>
        </a:defRPr>
      </a:lvl1pPr>
      <a:lvl2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5pPr>
      <a:lvl6pPr marL="321457"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6pPr>
      <a:lvl7pPr marL="642915"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7pPr>
      <a:lvl8pPr marL="964372"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285829"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241093" indent="-241093"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1pPr>
      <a:lvl2pPr marL="160729" indent="160729"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2pPr>
      <a:lvl3pPr marL="321457" indent="321457"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3pPr>
      <a:lvl4pPr marL="482186" indent="482186"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4pPr>
      <a:lvl5pPr marL="642915" indent="642915"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5pPr>
      <a:lvl6pPr marL="964372"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6pPr>
      <a:lvl7pPr marL="1285829"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7pPr>
      <a:lvl8pPr marL="1607287"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8pPr>
      <a:lvl9pPr marL="1928744"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9pPr>
    </p:bodyStyle>
    <p:otherStyle>
      <a:defPPr>
        <a:defRPr lang="en-US"/>
      </a:defPPr>
      <a:lvl1pPr marL="0" algn="l" defTabSz="321457" rtl="0" eaLnBrk="1" latinLnBrk="0" hangingPunct="1">
        <a:defRPr sz="1266" kern="1200">
          <a:solidFill>
            <a:schemeClr val="tx1"/>
          </a:solidFill>
          <a:latin typeface="+mn-lt"/>
          <a:ea typeface="+mn-ea"/>
          <a:cs typeface="+mn-cs"/>
        </a:defRPr>
      </a:lvl1pPr>
      <a:lvl2pPr marL="321457" algn="l" defTabSz="321457" rtl="0" eaLnBrk="1" latinLnBrk="0" hangingPunct="1">
        <a:defRPr sz="1266" kern="1200">
          <a:solidFill>
            <a:schemeClr val="tx1"/>
          </a:solidFill>
          <a:latin typeface="+mn-lt"/>
          <a:ea typeface="+mn-ea"/>
          <a:cs typeface="+mn-cs"/>
        </a:defRPr>
      </a:lvl2pPr>
      <a:lvl3pPr marL="642915" algn="l" defTabSz="321457" rtl="0" eaLnBrk="1" latinLnBrk="0" hangingPunct="1">
        <a:defRPr sz="1266" kern="1200">
          <a:solidFill>
            <a:schemeClr val="tx1"/>
          </a:solidFill>
          <a:latin typeface="+mn-lt"/>
          <a:ea typeface="+mn-ea"/>
          <a:cs typeface="+mn-cs"/>
        </a:defRPr>
      </a:lvl3pPr>
      <a:lvl4pPr marL="964372" algn="l" defTabSz="321457" rtl="0" eaLnBrk="1" latinLnBrk="0" hangingPunct="1">
        <a:defRPr sz="1266" kern="1200">
          <a:solidFill>
            <a:schemeClr val="tx1"/>
          </a:solidFill>
          <a:latin typeface="+mn-lt"/>
          <a:ea typeface="+mn-ea"/>
          <a:cs typeface="+mn-cs"/>
        </a:defRPr>
      </a:lvl4pPr>
      <a:lvl5pPr marL="1285829" algn="l" defTabSz="321457" rtl="0" eaLnBrk="1" latinLnBrk="0" hangingPunct="1">
        <a:defRPr sz="1266" kern="1200">
          <a:solidFill>
            <a:schemeClr val="tx1"/>
          </a:solidFill>
          <a:latin typeface="+mn-lt"/>
          <a:ea typeface="+mn-ea"/>
          <a:cs typeface="+mn-cs"/>
        </a:defRPr>
      </a:lvl5pPr>
      <a:lvl6pPr marL="1607287" algn="l" defTabSz="321457" rtl="0" eaLnBrk="1" latinLnBrk="0" hangingPunct="1">
        <a:defRPr sz="1266" kern="1200">
          <a:solidFill>
            <a:schemeClr val="tx1"/>
          </a:solidFill>
          <a:latin typeface="+mn-lt"/>
          <a:ea typeface="+mn-ea"/>
          <a:cs typeface="+mn-cs"/>
        </a:defRPr>
      </a:lvl6pPr>
      <a:lvl7pPr marL="1928744" algn="l" defTabSz="321457" rtl="0" eaLnBrk="1" latinLnBrk="0" hangingPunct="1">
        <a:defRPr sz="1266" kern="1200">
          <a:solidFill>
            <a:schemeClr val="tx1"/>
          </a:solidFill>
          <a:latin typeface="+mn-lt"/>
          <a:ea typeface="+mn-ea"/>
          <a:cs typeface="+mn-cs"/>
        </a:defRPr>
      </a:lvl7pPr>
      <a:lvl8pPr marL="2250201" algn="l" defTabSz="321457" rtl="0" eaLnBrk="1" latinLnBrk="0" hangingPunct="1">
        <a:defRPr sz="1266" kern="1200">
          <a:solidFill>
            <a:schemeClr val="tx1"/>
          </a:solidFill>
          <a:latin typeface="+mn-lt"/>
          <a:ea typeface="+mn-ea"/>
          <a:cs typeface="+mn-cs"/>
        </a:defRPr>
      </a:lvl8pPr>
      <a:lvl9pPr marL="2571659" algn="l" defTabSz="321457" rtl="0" eaLnBrk="1" latinLnBrk="0" hangingPunct="1">
        <a:defRPr sz="1266"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
        <p:nvSpPr>
          <p:cNvPr id="3075" name="AutoShape 3" descr="&quot;&quot;"/>
          <p:cNvSpPr>
            <a:spLocks/>
          </p:cNvSpPr>
          <p:nvPr/>
        </p:nvSpPr>
        <p:spPr bwMode="auto">
          <a:xfrm>
            <a:off x="0" y="6107906"/>
            <a:ext cx="9161859" cy="7650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adFill flip="none" rotWithShape="1">
            <a:gsLst>
              <a:gs pos="0">
                <a:schemeClr val="accent2">
                  <a:lumMod val="75000"/>
                </a:schemeClr>
              </a:gs>
              <a:gs pos="60000">
                <a:schemeClr val="accent2">
                  <a:lumMod val="50000"/>
                </a:schemeClr>
              </a:gs>
              <a:gs pos="92000">
                <a:schemeClr val="accent2">
                  <a:lumMod val="50000"/>
                </a:schemeClr>
              </a:gs>
              <a:gs pos="100000">
                <a:schemeClr val="accent2">
                  <a:lumMod val="65000"/>
                </a:schemeClr>
              </a:gs>
            </a:gsLst>
            <a:lin ang="0" scaled="1"/>
            <a:tileRect/>
          </a:gradFill>
          <a:ln w="12700" cap="flat" cmpd="sng">
            <a:noFill/>
            <a:prstDash val="solid"/>
            <a:miter lim="0"/>
            <a:headEnd/>
            <a:tailEnd/>
          </a:ln>
          <a:effectLst/>
        </p:spPr>
        <p:txBody>
          <a:bodyPr lIns="35719" tIns="35719" rIns="35719" bIns="35719" anchor="ctr">
            <a:prstTxWarp prst="textNoShape">
              <a:avLst/>
            </a:prstTxWarp>
          </a:bodyPr>
          <a:lstStyle/>
          <a:p>
            <a:pPr defTabSz="410751" fontAlgn="base" hangingPunct="0">
              <a:spcBef>
                <a:spcPct val="0"/>
              </a:spcBef>
              <a:spcAft>
                <a:spcPct val="0"/>
              </a:spcAft>
              <a:defRPr/>
            </a:pPr>
            <a:endParaRPr lang="en-US" sz="1547" dirty="0">
              <a:solidFill>
                <a:srgbClr val="53C1DD"/>
              </a:solidFill>
              <a:sym typeface="Trebuchet MS" pitchFamily="-100" charset="0"/>
            </a:endParaRPr>
          </a:p>
        </p:txBody>
      </p:sp>
      <p:pic>
        <p:nvPicPr>
          <p:cNvPr id="4" name="Picture 3" descr="Colorado Department of Health Care Policy and Financing seal"/>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2158" y="6168985"/>
            <a:ext cx="3471867" cy="642938"/>
          </a:xfrm>
          <a:prstGeom prst="rect">
            <a:avLst/>
          </a:prstGeom>
        </p:spPr>
      </p:pic>
      <p:sp>
        <p:nvSpPr>
          <p:cNvPr id="2" name="Title Placeholder 1"/>
          <p:cNvSpPr>
            <a:spLocks noGrp="1"/>
          </p:cNvSpPr>
          <p:nvPr>
            <p:ph type="title"/>
          </p:nvPr>
        </p:nvSpPr>
        <p:spPr>
          <a:xfrm>
            <a:off x="628428" y="365001"/>
            <a:ext cx="7887146" cy="1326059"/>
          </a:xfrm>
          <a:prstGeom prst="rect">
            <a:avLst/>
          </a:prstGeom>
          <a:noFill/>
          <a:ln w="3175">
            <a:noFill/>
            <a:miter lim="0"/>
            <a:headEnd/>
            <a:tailEnd/>
          </a:ln>
        </p:spPr>
        <p:txBody>
          <a:bodyPr vert="horz" wrap="square" lIns="0" tIns="0" rIns="0" bIns="0" numCol="1" rtlCol="0" anchor="ctr" anchorCtr="0" compatLnSpc="1">
            <a:prstTxWarp prst="textNoShape">
              <a:avLst/>
            </a:prstTxWarp>
            <a:normAutofit/>
          </a:bodyPr>
          <a:lstStyle/>
          <a:p>
            <a:pPr lvl="0" algn="ctr"/>
            <a:r>
              <a:rPr lang="en-US" dirty="0" smtClean="0"/>
              <a:t>Click to edit Master title style</a:t>
            </a:r>
            <a:endParaRPr lang="en-US" dirty="0"/>
          </a:p>
        </p:txBody>
      </p:sp>
      <p:sp>
        <p:nvSpPr>
          <p:cNvPr id="6" name="Date Placeholder 5"/>
          <p:cNvSpPr>
            <a:spLocks noGrp="1"/>
          </p:cNvSpPr>
          <p:nvPr>
            <p:ph type="dt" sz="half" idx="2"/>
          </p:nvPr>
        </p:nvSpPr>
        <p:spPr>
          <a:xfrm>
            <a:off x="6458397" y="5593556"/>
            <a:ext cx="2057176" cy="365001"/>
          </a:xfrm>
          <a:prstGeom prst="rect">
            <a:avLst/>
          </a:prstGeom>
        </p:spPr>
        <p:txBody>
          <a:bodyPr vert="horz" lIns="91440" tIns="45720" rIns="91440" bIns="45720" rtlCol="0" anchor="ctr"/>
          <a:lstStyle>
            <a:lvl1pPr>
              <a:defRPr lang="en-US" sz="1406" smtClean="0">
                <a:solidFill>
                  <a:schemeClr val="tx1"/>
                </a:solidFill>
              </a:defRPr>
            </a:lvl1pPr>
          </a:lstStyle>
          <a:p>
            <a:pPr algn="r" defTabSz="410751" fontAlgn="base" hangingPunct="0">
              <a:spcBef>
                <a:spcPct val="0"/>
              </a:spcBef>
              <a:spcAft>
                <a:spcPct val="0"/>
              </a:spcAft>
            </a:pPr>
            <a:fld id="{6BE44AC7-F8D2-424F-87F5-830599BF5CDD}" type="datetime7">
              <a:rPr lang="en-US" smtClean="0">
                <a:solidFill>
                  <a:srgbClr val="4F5858"/>
                </a:solidFill>
                <a:sym typeface="Trebuchet MS" pitchFamily="-100" charset="0"/>
              </a:rPr>
              <a:pPr algn="r" defTabSz="410751" fontAlgn="base" hangingPunct="0">
                <a:spcBef>
                  <a:spcPct val="0"/>
                </a:spcBef>
                <a:spcAft>
                  <a:spcPct val="0"/>
                </a:spcAft>
              </a:pPr>
              <a:t>Jun-15</a:t>
            </a:fld>
            <a:endParaRPr lang="en-US" dirty="0">
              <a:solidFill>
                <a:srgbClr val="4F5858"/>
              </a:solidFill>
              <a:sym typeface="Trebuchet MS" pitchFamily="-100" charset="0"/>
            </a:endParaRPr>
          </a:p>
        </p:txBody>
      </p:sp>
      <p:sp>
        <p:nvSpPr>
          <p:cNvPr id="3" name="Slide Number Placeholder 2"/>
          <p:cNvSpPr>
            <a:spLocks noGrp="1"/>
          </p:cNvSpPr>
          <p:nvPr>
            <p:ph type="sldNum" sz="quarter" idx="4"/>
          </p:nvPr>
        </p:nvSpPr>
        <p:spPr>
          <a:xfrm>
            <a:off x="6458397" y="6356821"/>
            <a:ext cx="2057177" cy="365001"/>
          </a:xfrm>
          <a:prstGeom prst="rect">
            <a:avLst/>
          </a:prstGeom>
        </p:spPr>
        <p:txBody>
          <a:bodyPr vert="horz" lIns="91440" tIns="45720" rIns="91440" bIns="45720" rtlCol="0" anchor="ctr"/>
          <a:lstStyle>
            <a:lvl1pPr algn="r">
              <a:defRPr sz="1266" b="1">
                <a:solidFill>
                  <a:schemeClr val="bg1"/>
                </a:solidFill>
              </a:defRPr>
            </a:lvl1pPr>
          </a:lstStyle>
          <a:p>
            <a:pPr defTabSz="410751" fontAlgn="base" hangingPunct="0">
              <a:spcBef>
                <a:spcPct val="0"/>
              </a:spcBef>
              <a:spcAft>
                <a:spcPct val="0"/>
              </a:spcAft>
            </a:pPr>
            <a:fld id="{7CD4B2A3-DF06-4EAB-85AB-0641A4D150A0}" type="slidenum">
              <a:rPr lang="en-US" smtClean="0">
                <a:solidFill>
                  <a:srgbClr val="FFFFFF"/>
                </a:solidFill>
                <a:sym typeface="Trebuchet MS" pitchFamily="-100" charset="0"/>
              </a:rPr>
              <a:pPr defTabSz="410751" fontAlgn="base" hangingPunct="0">
                <a:spcBef>
                  <a:spcPct val="0"/>
                </a:spcBef>
                <a:spcAft>
                  <a:spcPct val="0"/>
                </a:spcAft>
              </a:pPr>
              <a:t>‹#›</a:t>
            </a:fld>
            <a:endParaRPr lang="en-US" dirty="0">
              <a:solidFill>
                <a:srgbClr val="FFFFFF"/>
              </a:solidFill>
              <a:sym typeface="Trebuchet MS" pitchFamily="-100" charset="0"/>
            </a:endParaRPr>
          </a:p>
        </p:txBody>
      </p:sp>
    </p:spTree>
    <p:extLst>
      <p:ext uri="{BB962C8B-B14F-4D97-AF65-F5344CB8AC3E}">
        <p14:creationId xmlns:p14="http://schemas.microsoft.com/office/powerpoint/2010/main" val="3861011555"/>
      </p:ext>
    </p:extLst>
  </p:cSld>
  <p:clrMap bg1="lt1" tx1="dk1" bg2="lt2" tx2="dk2" accent1="accent1" accent2="accent2" accent3="accent3" accent4="accent4" accent5="accent5" accent6="accent6" hlink="hlink" folHlink="folHlink"/>
  <p:sldLayoutIdLst>
    <p:sldLayoutId id="2147483683" r:id="rId1"/>
  </p:sldLayoutIdLst>
  <p:timing>
    <p:tnLst>
      <p:par>
        <p:cTn id="1" dur="indefinite" restart="never" nodeType="tmRoot"/>
      </p:par>
    </p:tnLst>
  </p:timing>
  <p:hf hdr="0" ftr="0"/>
  <p:txStyles>
    <p:titleStyle>
      <a:lvl1pPr algn="l" defTabSz="410751" rtl="0" eaLnBrk="0" fontAlgn="base" hangingPunct="0">
        <a:spcBef>
          <a:spcPct val="0"/>
        </a:spcBef>
        <a:spcAft>
          <a:spcPct val="0"/>
        </a:spcAft>
        <a:defRPr lang="en-US" sz="4640" b="1" i="1" smtClean="0">
          <a:solidFill>
            <a:schemeClr val="tx1"/>
          </a:solidFill>
          <a:latin typeface="+mj-lt"/>
          <a:ea typeface="+mj-ea"/>
          <a:cs typeface="+mj-cs"/>
          <a:sym typeface="Trebuchet MS" pitchFamily="-100" charset="0"/>
        </a:defRPr>
      </a:lvl1pPr>
      <a:lvl2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5pPr>
      <a:lvl6pPr marL="321457"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6pPr>
      <a:lvl7pPr marL="642915"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7pPr>
      <a:lvl8pPr marL="964372"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285829"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241093" indent="-241093"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1pPr>
      <a:lvl2pPr marL="160729" indent="160729"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2pPr>
      <a:lvl3pPr marL="321457" indent="321457"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3pPr>
      <a:lvl4pPr marL="482186" indent="482186"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4pPr>
      <a:lvl5pPr marL="642915" indent="642915"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5pPr>
      <a:lvl6pPr marL="964372"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6pPr>
      <a:lvl7pPr marL="1285829"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7pPr>
      <a:lvl8pPr marL="1607287"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8pPr>
      <a:lvl9pPr marL="1928744"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9pPr>
    </p:bodyStyle>
    <p:otherStyle>
      <a:defPPr>
        <a:defRPr lang="en-US"/>
      </a:defPPr>
      <a:lvl1pPr marL="0" algn="l" defTabSz="321457" rtl="0" eaLnBrk="1" latinLnBrk="0" hangingPunct="1">
        <a:defRPr sz="1266" kern="1200">
          <a:solidFill>
            <a:schemeClr val="tx1"/>
          </a:solidFill>
          <a:latin typeface="+mn-lt"/>
          <a:ea typeface="+mn-ea"/>
          <a:cs typeface="+mn-cs"/>
        </a:defRPr>
      </a:lvl1pPr>
      <a:lvl2pPr marL="321457" algn="l" defTabSz="321457" rtl="0" eaLnBrk="1" latinLnBrk="0" hangingPunct="1">
        <a:defRPr sz="1266" kern="1200">
          <a:solidFill>
            <a:schemeClr val="tx1"/>
          </a:solidFill>
          <a:latin typeface="+mn-lt"/>
          <a:ea typeface="+mn-ea"/>
          <a:cs typeface="+mn-cs"/>
        </a:defRPr>
      </a:lvl2pPr>
      <a:lvl3pPr marL="642915" algn="l" defTabSz="321457" rtl="0" eaLnBrk="1" latinLnBrk="0" hangingPunct="1">
        <a:defRPr sz="1266" kern="1200">
          <a:solidFill>
            <a:schemeClr val="tx1"/>
          </a:solidFill>
          <a:latin typeface="+mn-lt"/>
          <a:ea typeface="+mn-ea"/>
          <a:cs typeface="+mn-cs"/>
        </a:defRPr>
      </a:lvl3pPr>
      <a:lvl4pPr marL="964372" algn="l" defTabSz="321457" rtl="0" eaLnBrk="1" latinLnBrk="0" hangingPunct="1">
        <a:defRPr sz="1266" kern="1200">
          <a:solidFill>
            <a:schemeClr val="tx1"/>
          </a:solidFill>
          <a:latin typeface="+mn-lt"/>
          <a:ea typeface="+mn-ea"/>
          <a:cs typeface="+mn-cs"/>
        </a:defRPr>
      </a:lvl4pPr>
      <a:lvl5pPr marL="1285829" algn="l" defTabSz="321457" rtl="0" eaLnBrk="1" latinLnBrk="0" hangingPunct="1">
        <a:defRPr sz="1266" kern="1200">
          <a:solidFill>
            <a:schemeClr val="tx1"/>
          </a:solidFill>
          <a:latin typeface="+mn-lt"/>
          <a:ea typeface="+mn-ea"/>
          <a:cs typeface="+mn-cs"/>
        </a:defRPr>
      </a:lvl5pPr>
      <a:lvl6pPr marL="1607287" algn="l" defTabSz="321457" rtl="0" eaLnBrk="1" latinLnBrk="0" hangingPunct="1">
        <a:defRPr sz="1266" kern="1200">
          <a:solidFill>
            <a:schemeClr val="tx1"/>
          </a:solidFill>
          <a:latin typeface="+mn-lt"/>
          <a:ea typeface="+mn-ea"/>
          <a:cs typeface="+mn-cs"/>
        </a:defRPr>
      </a:lvl6pPr>
      <a:lvl7pPr marL="1928744" algn="l" defTabSz="321457" rtl="0" eaLnBrk="1" latinLnBrk="0" hangingPunct="1">
        <a:defRPr sz="1266" kern="1200">
          <a:solidFill>
            <a:schemeClr val="tx1"/>
          </a:solidFill>
          <a:latin typeface="+mn-lt"/>
          <a:ea typeface="+mn-ea"/>
          <a:cs typeface="+mn-cs"/>
        </a:defRPr>
      </a:lvl7pPr>
      <a:lvl8pPr marL="2250201" algn="l" defTabSz="321457" rtl="0" eaLnBrk="1" latinLnBrk="0" hangingPunct="1">
        <a:defRPr sz="1266" kern="1200">
          <a:solidFill>
            <a:schemeClr val="tx1"/>
          </a:solidFill>
          <a:latin typeface="+mn-lt"/>
          <a:ea typeface="+mn-ea"/>
          <a:cs typeface="+mn-cs"/>
        </a:defRPr>
      </a:lvl8pPr>
      <a:lvl9pPr marL="2571659" algn="l" defTabSz="321457" rtl="0" eaLnBrk="1" latinLnBrk="0" hangingPunct="1">
        <a:defRPr sz="1266"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accent2">
                <a:lumMod val="75000"/>
              </a:schemeClr>
            </a:gs>
            <a:gs pos="69000">
              <a:schemeClr val="accent2">
                <a:lumMod val="50000"/>
              </a:schemeClr>
            </a:gs>
            <a:gs pos="83000">
              <a:schemeClr val="accent2">
                <a:lumMod val="50000"/>
              </a:schemeClr>
            </a:gs>
            <a:gs pos="100000">
              <a:schemeClr val="accent2">
                <a:lumMod val="75000"/>
              </a:schemeClr>
            </a:gs>
          </a:gsLst>
          <a:lin ang="5400000" scaled="1"/>
        </a:gradFill>
        <a:effectLst/>
      </p:bgPr>
    </p:bg>
    <p:spTree>
      <p:nvGrpSpPr>
        <p:cNvPr id="1" name=""/>
        <p:cNvGrpSpPr/>
        <p:nvPr/>
      </p:nvGrpSpPr>
      <p:grpSpPr>
        <a:xfrm>
          <a:off x="0" y="0"/>
          <a:ext cx="0" cy="0"/>
          <a:chOff x="0" y="0"/>
          <a:chExt cx="0" cy="0"/>
        </a:xfrm>
      </p:grpSpPr>
      <p:sp>
        <p:nvSpPr>
          <p:cNvPr id="10" name="AutoShape 5" descr="&quot;&quot;"/>
          <p:cNvSpPr>
            <a:spLocks/>
          </p:cNvSpPr>
          <p:nvPr userDrawn="1"/>
        </p:nvSpPr>
        <p:spPr bwMode="auto">
          <a:xfrm>
            <a:off x="0" y="6107907"/>
            <a:ext cx="9161859" cy="76237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solidFill>
            <a:srgbClr val="FFFFFF"/>
          </a:solidFill>
          <a:ln w="0" cap="flat" cmpd="sng" algn="ctr">
            <a:noFill/>
            <a:prstDash val="solid"/>
            <a:miter lim="0"/>
            <a:headEnd type="none" w="med" len="med"/>
            <a:tailEnd type="none" w="med" len="med"/>
          </a:ln>
          <a:effectLst/>
        </p:spPr>
        <p:txBody>
          <a:bodyPr lIns="0" tIns="0" rIns="0" bIns="0" anchor="ctr">
            <a:prstTxWarp prst="textNoShape">
              <a:avLst/>
            </a:prstTxWarp>
          </a:bodyPr>
          <a:lstStyle/>
          <a:p>
            <a:pPr defTabSz="410751" fontAlgn="base" hangingPunct="0">
              <a:spcBef>
                <a:spcPct val="0"/>
              </a:spcBef>
              <a:spcAft>
                <a:spcPct val="0"/>
              </a:spcAft>
              <a:defRPr/>
            </a:pPr>
            <a:endParaRPr lang="en-US" sz="1547" dirty="0">
              <a:solidFill>
                <a:srgbClr val="5C6670"/>
              </a:solidFill>
              <a:sym typeface="Trebuchet MS" pitchFamily="-100" charset="0"/>
            </a:endParaRPr>
          </a:p>
        </p:txBody>
      </p:sp>
      <p:pic>
        <p:nvPicPr>
          <p:cNvPr id="11" name="Picture 10" descr="Colorado Department of Health Care Policy and FInancing seal"/>
          <p:cNvPicPr>
            <a:picLocks noChangeAspect="1"/>
          </p:cNvPicPr>
          <p:nvPr userDrawn="1"/>
        </p:nvPicPr>
        <p:blipFill>
          <a:blip r:embed="rId3" cstate="print">
            <a:alphaModFix/>
            <a:extLst>
              <a:ext uri="{28A0092B-C50C-407E-A947-70E740481C1C}">
                <a14:useLocalDpi xmlns:a14="http://schemas.microsoft.com/office/drawing/2010/main" val="0"/>
              </a:ext>
            </a:extLst>
          </a:blip>
          <a:stretch>
            <a:fillRect/>
          </a:stretch>
        </p:blipFill>
        <p:spPr>
          <a:xfrm>
            <a:off x="125016" y="6166631"/>
            <a:ext cx="3482578" cy="644922"/>
          </a:xfrm>
          <a:prstGeom prst="rect">
            <a:avLst/>
          </a:prstGeom>
        </p:spPr>
      </p:pic>
      <p:sp>
        <p:nvSpPr>
          <p:cNvPr id="12" name="Date Placeholder 2"/>
          <p:cNvSpPr>
            <a:spLocks noGrp="1"/>
          </p:cNvSpPr>
          <p:nvPr>
            <p:ph type="dt" sz="half" idx="2"/>
          </p:nvPr>
        </p:nvSpPr>
        <p:spPr>
          <a:xfrm>
            <a:off x="6458397" y="5594449"/>
            <a:ext cx="2057176" cy="365001"/>
          </a:xfrm>
          <a:prstGeom prst="rect">
            <a:avLst/>
          </a:prstGeom>
        </p:spPr>
        <p:txBody>
          <a:bodyPr vert="horz" lIns="91440" tIns="45720" rIns="91440" bIns="45720" rtlCol="0" anchor="ctr"/>
          <a:lstStyle>
            <a:lvl1pPr algn="r">
              <a:defRPr sz="1406">
                <a:solidFill>
                  <a:schemeClr val="bg1"/>
                </a:solidFill>
              </a:defRPr>
            </a:lvl1pPr>
          </a:lstStyle>
          <a:p>
            <a:pPr defTabSz="410751" fontAlgn="base" hangingPunct="0">
              <a:spcBef>
                <a:spcPct val="0"/>
              </a:spcBef>
              <a:spcAft>
                <a:spcPct val="0"/>
              </a:spcAft>
            </a:pPr>
            <a:fld id="{720F2E81-9F3D-42A6-A086-4D144BCEA8F3}" type="datetime7">
              <a:rPr lang="en-US" smtClean="0">
                <a:solidFill>
                  <a:srgbClr val="FFFFFF"/>
                </a:solidFill>
                <a:sym typeface="Trebuchet MS" pitchFamily="-100" charset="0"/>
              </a:rPr>
              <a:pPr defTabSz="410751" fontAlgn="base" hangingPunct="0">
                <a:spcBef>
                  <a:spcPct val="0"/>
                </a:spcBef>
                <a:spcAft>
                  <a:spcPct val="0"/>
                </a:spcAft>
              </a:pPr>
              <a:t>Jun-15</a:t>
            </a:fld>
            <a:endParaRPr lang="en-US" dirty="0">
              <a:solidFill>
                <a:srgbClr val="FFFFFF"/>
              </a:solidFill>
              <a:sym typeface="Trebuchet MS" pitchFamily="-100" charset="0"/>
            </a:endParaRPr>
          </a:p>
        </p:txBody>
      </p:sp>
      <p:sp>
        <p:nvSpPr>
          <p:cNvPr id="13" name="Slide Number Placeholder 1"/>
          <p:cNvSpPr>
            <a:spLocks noGrp="1"/>
          </p:cNvSpPr>
          <p:nvPr>
            <p:ph type="sldNum" sz="quarter" idx="4"/>
          </p:nvPr>
        </p:nvSpPr>
        <p:spPr>
          <a:xfrm>
            <a:off x="6458397" y="6356821"/>
            <a:ext cx="2057177" cy="365001"/>
          </a:xfrm>
          <a:prstGeom prst="rect">
            <a:avLst/>
          </a:prstGeom>
        </p:spPr>
        <p:txBody>
          <a:bodyPr vert="horz" lIns="91440" tIns="45720" rIns="91440" bIns="45720" rtlCol="0" anchor="ctr"/>
          <a:lstStyle>
            <a:lvl1pPr algn="r">
              <a:defRPr sz="1266" b="1">
                <a:solidFill>
                  <a:schemeClr val="tx1"/>
                </a:solidFill>
              </a:defRPr>
            </a:lvl1pPr>
          </a:lstStyle>
          <a:p>
            <a:pPr defTabSz="410751" fontAlgn="base" hangingPunct="0">
              <a:spcBef>
                <a:spcPct val="0"/>
              </a:spcBef>
              <a:spcAft>
                <a:spcPct val="0"/>
              </a:spcAft>
            </a:pPr>
            <a:fld id="{88E71DEA-C72C-42CF-90F7-E467E0733BC8}" type="slidenum">
              <a:rPr lang="en-US" smtClean="0">
                <a:solidFill>
                  <a:srgbClr val="4F5858"/>
                </a:solidFill>
                <a:sym typeface="Trebuchet MS" pitchFamily="-100" charset="0"/>
              </a:rPr>
              <a:pPr defTabSz="410751" fontAlgn="base" hangingPunct="0">
                <a:spcBef>
                  <a:spcPct val="0"/>
                </a:spcBef>
                <a:spcAft>
                  <a:spcPct val="0"/>
                </a:spcAft>
              </a:pPr>
              <a:t>‹#›</a:t>
            </a:fld>
            <a:endParaRPr lang="en-US" dirty="0">
              <a:solidFill>
                <a:srgbClr val="4F5858"/>
              </a:solidFill>
              <a:sym typeface="Trebuchet MS" pitchFamily="-100" charset="0"/>
            </a:endParaRPr>
          </a:p>
        </p:txBody>
      </p:sp>
      <p:sp>
        <p:nvSpPr>
          <p:cNvPr id="2" name="Title Placeholder 1"/>
          <p:cNvSpPr>
            <a:spLocks noGrp="1"/>
          </p:cNvSpPr>
          <p:nvPr>
            <p:ph type="title"/>
          </p:nvPr>
        </p:nvSpPr>
        <p:spPr>
          <a:xfrm>
            <a:off x="628428" y="365001"/>
            <a:ext cx="7887146" cy="13260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extLst>
      <p:ext uri="{BB962C8B-B14F-4D97-AF65-F5344CB8AC3E}">
        <p14:creationId xmlns:p14="http://schemas.microsoft.com/office/powerpoint/2010/main" val="1670979316"/>
      </p:ext>
    </p:extLst>
  </p:cSld>
  <p:clrMap bg1="lt1" tx1="dk1" bg2="lt2" tx2="dk2" accent1="accent1" accent2="accent2" accent3="accent3" accent4="accent4" accent5="accent5" accent6="accent6" hlink="hlink" folHlink="folHlink"/>
  <p:sldLayoutIdLst>
    <p:sldLayoutId id="2147483685" r:id="rId1"/>
  </p:sldLayoutIdLst>
  <p:timing>
    <p:tnLst>
      <p:par>
        <p:cTn id="1" dur="indefinite" restart="never" nodeType="tmRoot"/>
      </p:par>
    </p:tnLst>
  </p:timing>
  <p:hf hdr="0" ftr="0" dt="0"/>
  <p:txStyles>
    <p:titleStyle>
      <a:lvl1pPr algn="ctr" defTabSz="410751" rtl="0" eaLnBrk="1" fontAlgn="base" hangingPunct="1">
        <a:spcBef>
          <a:spcPct val="0"/>
        </a:spcBef>
        <a:spcAft>
          <a:spcPct val="0"/>
        </a:spcAft>
        <a:defRPr sz="4640" b="1" i="1" u="none">
          <a:solidFill>
            <a:srgbClr val="FFFFFF"/>
          </a:solidFill>
          <a:latin typeface="+mj-lt"/>
          <a:ea typeface="+mj-ea"/>
          <a:cs typeface="+mj-cs"/>
          <a:sym typeface="Trebuchet MS" pitchFamily="-100" charset="0"/>
        </a:defRPr>
      </a:lvl1pPr>
      <a:lvl2pPr algn="ctr" defTabSz="410751" rtl="0" eaLnBrk="1" fontAlgn="base" hangingPunct="1">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410751" rtl="0" eaLnBrk="1" fontAlgn="base" hangingPunct="1">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410751" rtl="0" eaLnBrk="1" fontAlgn="base" hangingPunct="1">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410751" rtl="0" eaLnBrk="1" fontAlgn="base" hangingPunct="1">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5pPr>
      <a:lvl6pPr marL="321457" algn="ctr" defTabSz="410751" rtl="0" eaLnBrk="1" fontAlgn="base" hangingPunct="1">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6pPr>
      <a:lvl7pPr marL="642915" algn="ctr" defTabSz="410751" rtl="0" eaLnBrk="1" fontAlgn="base" hangingPunct="1">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7pPr>
      <a:lvl8pPr marL="964372" algn="ctr" defTabSz="410751" rtl="0" eaLnBrk="1" fontAlgn="base" hangingPunct="1">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285829" algn="ctr" defTabSz="410751" rtl="0" eaLnBrk="1" fontAlgn="base" hangingPunct="1">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241093" indent="-241093"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1pPr>
      <a:lvl2pPr marL="160729" indent="160729"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2pPr>
      <a:lvl3pPr marL="321457" indent="321457"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3pPr>
      <a:lvl4pPr marL="482186" indent="482186"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4pPr>
      <a:lvl5pPr marL="642915" indent="642915"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5pPr>
      <a:lvl6pPr marL="964372"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6pPr>
      <a:lvl7pPr marL="1285829"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7pPr>
      <a:lvl8pPr marL="1607287"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8pPr>
      <a:lvl9pPr marL="1928744" algn="l" defTabSz="410751" rtl="0" eaLnBrk="1" fontAlgn="base" hangingPunct="1">
        <a:spcBef>
          <a:spcPts val="2953"/>
        </a:spcBef>
        <a:spcAft>
          <a:spcPct val="0"/>
        </a:spcAft>
        <a:defRPr sz="2109">
          <a:solidFill>
            <a:srgbClr val="5C6670"/>
          </a:solidFill>
          <a:latin typeface="+mn-lt"/>
          <a:ea typeface="+mn-ea"/>
          <a:cs typeface="+mn-cs"/>
          <a:sym typeface="Trebuchet MS" pitchFamily="-100" charset="0"/>
        </a:defRPr>
      </a:lvl9pPr>
    </p:bodyStyle>
    <p:otherStyle>
      <a:defPPr>
        <a:defRPr lang="en-US"/>
      </a:defPPr>
      <a:lvl1pPr marL="0" algn="l" defTabSz="321457" rtl="0" eaLnBrk="1" latinLnBrk="0" hangingPunct="1">
        <a:defRPr sz="1266" kern="1200">
          <a:solidFill>
            <a:schemeClr val="tx1"/>
          </a:solidFill>
          <a:latin typeface="+mn-lt"/>
          <a:ea typeface="+mn-ea"/>
          <a:cs typeface="+mn-cs"/>
        </a:defRPr>
      </a:lvl1pPr>
      <a:lvl2pPr marL="321457" algn="l" defTabSz="321457" rtl="0" eaLnBrk="1" latinLnBrk="0" hangingPunct="1">
        <a:defRPr sz="1266" kern="1200">
          <a:solidFill>
            <a:schemeClr val="tx1"/>
          </a:solidFill>
          <a:latin typeface="+mn-lt"/>
          <a:ea typeface="+mn-ea"/>
          <a:cs typeface="+mn-cs"/>
        </a:defRPr>
      </a:lvl2pPr>
      <a:lvl3pPr marL="642915" algn="l" defTabSz="321457" rtl="0" eaLnBrk="1" latinLnBrk="0" hangingPunct="1">
        <a:defRPr sz="1266" kern="1200">
          <a:solidFill>
            <a:schemeClr val="tx1"/>
          </a:solidFill>
          <a:latin typeface="+mn-lt"/>
          <a:ea typeface="+mn-ea"/>
          <a:cs typeface="+mn-cs"/>
        </a:defRPr>
      </a:lvl3pPr>
      <a:lvl4pPr marL="964372" algn="l" defTabSz="321457" rtl="0" eaLnBrk="1" latinLnBrk="0" hangingPunct="1">
        <a:defRPr sz="1266" kern="1200">
          <a:solidFill>
            <a:schemeClr val="tx1"/>
          </a:solidFill>
          <a:latin typeface="+mn-lt"/>
          <a:ea typeface="+mn-ea"/>
          <a:cs typeface="+mn-cs"/>
        </a:defRPr>
      </a:lvl4pPr>
      <a:lvl5pPr marL="1285829" algn="l" defTabSz="321457" rtl="0" eaLnBrk="1" latinLnBrk="0" hangingPunct="1">
        <a:defRPr sz="1266" kern="1200">
          <a:solidFill>
            <a:schemeClr val="tx1"/>
          </a:solidFill>
          <a:latin typeface="+mn-lt"/>
          <a:ea typeface="+mn-ea"/>
          <a:cs typeface="+mn-cs"/>
        </a:defRPr>
      </a:lvl5pPr>
      <a:lvl6pPr marL="1607287" algn="l" defTabSz="321457" rtl="0" eaLnBrk="1" latinLnBrk="0" hangingPunct="1">
        <a:defRPr sz="1266" kern="1200">
          <a:solidFill>
            <a:schemeClr val="tx1"/>
          </a:solidFill>
          <a:latin typeface="+mn-lt"/>
          <a:ea typeface="+mn-ea"/>
          <a:cs typeface="+mn-cs"/>
        </a:defRPr>
      </a:lvl6pPr>
      <a:lvl7pPr marL="1928744" algn="l" defTabSz="321457" rtl="0" eaLnBrk="1" latinLnBrk="0" hangingPunct="1">
        <a:defRPr sz="1266" kern="1200">
          <a:solidFill>
            <a:schemeClr val="tx1"/>
          </a:solidFill>
          <a:latin typeface="+mn-lt"/>
          <a:ea typeface="+mn-ea"/>
          <a:cs typeface="+mn-cs"/>
        </a:defRPr>
      </a:lvl7pPr>
      <a:lvl8pPr marL="2250201" algn="l" defTabSz="321457" rtl="0" eaLnBrk="1" latinLnBrk="0" hangingPunct="1">
        <a:defRPr sz="1266" kern="1200">
          <a:solidFill>
            <a:schemeClr val="tx1"/>
          </a:solidFill>
          <a:latin typeface="+mn-lt"/>
          <a:ea typeface="+mn-ea"/>
          <a:cs typeface="+mn-cs"/>
        </a:defRPr>
      </a:lvl8pPr>
      <a:lvl9pPr marL="2571659" algn="l" defTabSz="321457" rtl="0" eaLnBrk="1" latinLnBrk="0" hangingPunct="1">
        <a:defRPr sz="1266"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bwMode="auto">
      <p:bgPr>
        <a:solidFill>
          <a:srgbClr val="FFFFFF"/>
        </a:solidFill>
        <a:effectLst/>
      </p:bgPr>
    </p:bg>
    <p:spTree>
      <p:nvGrpSpPr>
        <p:cNvPr id="1" name=""/>
        <p:cNvGrpSpPr/>
        <p:nvPr/>
      </p:nvGrpSpPr>
      <p:grpSpPr>
        <a:xfrm>
          <a:off x="0" y="0"/>
          <a:ext cx="0" cy="0"/>
          <a:chOff x="0" y="0"/>
          <a:chExt cx="0" cy="0"/>
        </a:xfrm>
      </p:grpSpPr>
      <p:sp>
        <p:nvSpPr>
          <p:cNvPr id="3075" name="AutoShape 3" descr="&quot;&quot;"/>
          <p:cNvSpPr>
            <a:spLocks/>
          </p:cNvSpPr>
          <p:nvPr/>
        </p:nvSpPr>
        <p:spPr bwMode="auto">
          <a:xfrm>
            <a:off x="0" y="6107906"/>
            <a:ext cx="9161859" cy="76509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gradFill flip="none" rotWithShape="1">
            <a:gsLst>
              <a:gs pos="0">
                <a:schemeClr val="accent2">
                  <a:lumMod val="75000"/>
                </a:schemeClr>
              </a:gs>
              <a:gs pos="60000">
                <a:schemeClr val="accent2">
                  <a:lumMod val="50000"/>
                </a:schemeClr>
              </a:gs>
              <a:gs pos="92000">
                <a:schemeClr val="accent2">
                  <a:lumMod val="50000"/>
                </a:schemeClr>
              </a:gs>
              <a:gs pos="100000">
                <a:schemeClr val="accent2">
                  <a:lumMod val="65000"/>
                </a:schemeClr>
              </a:gs>
            </a:gsLst>
            <a:lin ang="0" scaled="1"/>
            <a:tileRect/>
          </a:gradFill>
          <a:ln w="12700" cap="flat" cmpd="sng">
            <a:noFill/>
            <a:prstDash val="solid"/>
            <a:miter lim="0"/>
            <a:headEnd/>
            <a:tailEnd/>
          </a:ln>
          <a:effectLst/>
        </p:spPr>
        <p:txBody>
          <a:bodyPr lIns="35719" tIns="35719" rIns="35719" bIns="35719" anchor="ctr">
            <a:prstTxWarp prst="textNoShape">
              <a:avLst/>
            </a:prstTxWarp>
          </a:bodyPr>
          <a:lstStyle/>
          <a:p>
            <a:pPr defTabSz="410751" fontAlgn="base" hangingPunct="0">
              <a:spcBef>
                <a:spcPct val="0"/>
              </a:spcBef>
              <a:spcAft>
                <a:spcPct val="0"/>
              </a:spcAft>
              <a:defRPr/>
            </a:pPr>
            <a:endParaRPr lang="en-US" sz="1547" dirty="0">
              <a:solidFill>
                <a:srgbClr val="53C1DD"/>
              </a:solidFill>
              <a:sym typeface="Trebuchet MS" pitchFamily="-100" charset="0"/>
            </a:endParaRPr>
          </a:p>
        </p:txBody>
      </p:sp>
      <p:pic>
        <p:nvPicPr>
          <p:cNvPr id="4" name="Picture 3" descr="Colorado Department of Health Care Policy and Financing seal"/>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22158" y="6168985"/>
            <a:ext cx="3471867" cy="642938"/>
          </a:xfrm>
          <a:prstGeom prst="rect">
            <a:avLst/>
          </a:prstGeom>
        </p:spPr>
      </p:pic>
      <p:sp>
        <p:nvSpPr>
          <p:cNvPr id="2" name="Title Placeholder 1"/>
          <p:cNvSpPr>
            <a:spLocks noGrp="1"/>
          </p:cNvSpPr>
          <p:nvPr>
            <p:ph type="title"/>
          </p:nvPr>
        </p:nvSpPr>
        <p:spPr>
          <a:xfrm>
            <a:off x="628428" y="365001"/>
            <a:ext cx="7887146" cy="1326059"/>
          </a:xfrm>
          <a:prstGeom prst="rect">
            <a:avLst/>
          </a:prstGeom>
          <a:noFill/>
          <a:ln w="3175">
            <a:noFill/>
            <a:miter lim="0"/>
            <a:headEnd/>
            <a:tailEnd/>
          </a:ln>
        </p:spPr>
        <p:txBody>
          <a:bodyPr vert="horz" wrap="square" lIns="0" tIns="0" rIns="0" bIns="0" numCol="1" rtlCol="0" anchor="ctr" anchorCtr="0" compatLnSpc="1">
            <a:prstTxWarp prst="textNoShape">
              <a:avLst/>
            </a:prstTxWarp>
            <a:normAutofit/>
          </a:bodyPr>
          <a:lstStyle/>
          <a:p>
            <a:pPr lvl="0" algn="ctr"/>
            <a:r>
              <a:rPr lang="en-US" dirty="0" smtClean="0"/>
              <a:t>Click to edit Master title style</a:t>
            </a:r>
            <a:endParaRPr lang="en-US" dirty="0"/>
          </a:p>
        </p:txBody>
      </p:sp>
      <p:sp>
        <p:nvSpPr>
          <p:cNvPr id="6" name="Date Placeholder 5"/>
          <p:cNvSpPr>
            <a:spLocks noGrp="1"/>
          </p:cNvSpPr>
          <p:nvPr>
            <p:ph type="dt" sz="half" idx="2"/>
          </p:nvPr>
        </p:nvSpPr>
        <p:spPr>
          <a:xfrm>
            <a:off x="6458397" y="5593556"/>
            <a:ext cx="2057176" cy="365001"/>
          </a:xfrm>
          <a:prstGeom prst="rect">
            <a:avLst/>
          </a:prstGeom>
        </p:spPr>
        <p:txBody>
          <a:bodyPr vert="horz" lIns="91440" tIns="45720" rIns="91440" bIns="45720" rtlCol="0" anchor="ctr"/>
          <a:lstStyle>
            <a:lvl1pPr>
              <a:defRPr lang="en-US" sz="1406" smtClean="0">
                <a:solidFill>
                  <a:schemeClr val="tx1"/>
                </a:solidFill>
              </a:defRPr>
            </a:lvl1pPr>
          </a:lstStyle>
          <a:p>
            <a:pPr algn="r" defTabSz="410751" fontAlgn="base" hangingPunct="0">
              <a:spcBef>
                <a:spcPct val="0"/>
              </a:spcBef>
              <a:spcAft>
                <a:spcPct val="0"/>
              </a:spcAft>
            </a:pPr>
            <a:fld id="{6BE44AC7-F8D2-424F-87F5-830599BF5CDD}" type="datetime7">
              <a:rPr lang="en-US" smtClean="0">
                <a:solidFill>
                  <a:srgbClr val="4F5858"/>
                </a:solidFill>
                <a:sym typeface="Trebuchet MS" pitchFamily="-100" charset="0"/>
              </a:rPr>
              <a:pPr algn="r" defTabSz="410751" fontAlgn="base" hangingPunct="0">
                <a:spcBef>
                  <a:spcPct val="0"/>
                </a:spcBef>
                <a:spcAft>
                  <a:spcPct val="0"/>
                </a:spcAft>
              </a:pPr>
              <a:t>Jun-15</a:t>
            </a:fld>
            <a:endParaRPr lang="en-US" dirty="0">
              <a:solidFill>
                <a:srgbClr val="4F5858"/>
              </a:solidFill>
              <a:sym typeface="Trebuchet MS" pitchFamily="-100" charset="0"/>
            </a:endParaRPr>
          </a:p>
        </p:txBody>
      </p:sp>
      <p:sp>
        <p:nvSpPr>
          <p:cNvPr id="3" name="Slide Number Placeholder 2"/>
          <p:cNvSpPr>
            <a:spLocks noGrp="1"/>
          </p:cNvSpPr>
          <p:nvPr>
            <p:ph type="sldNum" sz="quarter" idx="4"/>
          </p:nvPr>
        </p:nvSpPr>
        <p:spPr>
          <a:xfrm>
            <a:off x="6458397" y="6356821"/>
            <a:ext cx="2057177" cy="365001"/>
          </a:xfrm>
          <a:prstGeom prst="rect">
            <a:avLst/>
          </a:prstGeom>
        </p:spPr>
        <p:txBody>
          <a:bodyPr vert="horz" lIns="91440" tIns="45720" rIns="91440" bIns="45720" rtlCol="0" anchor="ctr"/>
          <a:lstStyle>
            <a:lvl1pPr algn="r">
              <a:defRPr sz="1266" b="1">
                <a:solidFill>
                  <a:schemeClr val="bg1"/>
                </a:solidFill>
              </a:defRPr>
            </a:lvl1pPr>
          </a:lstStyle>
          <a:p>
            <a:pPr defTabSz="410751" fontAlgn="base" hangingPunct="0">
              <a:spcBef>
                <a:spcPct val="0"/>
              </a:spcBef>
              <a:spcAft>
                <a:spcPct val="0"/>
              </a:spcAft>
            </a:pPr>
            <a:fld id="{7CD4B2A3-DF06-4EAB-85AB-0641A4D150A0}" type="slidenum">
              <a:rPr lang="en-US" smtClean="0">
                <a:solidFill>
                  <a:srgbClr val="FFFFFF"/>
                </a:solidFill>
                <a:sym typeface="Trebuchet MS" pitchFamily="-100" charset="0"/>
              </a:rPr>
              <a:pPr defTabSz="410751" fontAlgn="base" hangingPunct="0">
                <a:spcBef>
                  <a:spcPct val="0"/>
                </a:spcBef>
                <a:spcAft>
                  <a:spcPct val="0"/>
                </a:spcAft>
              </a:pPr>
              <a:t>‹#›</a:t>
            </a:fld>
            <a:endParaRPr lang="en-US" dirty="0">
              <a:solidFill>
                <a:srgbClr val="FFFFFF"/>
              </a:solidFill>
              <a:sym typeface="Trebuchet MS" pitchFamily="-100" charset="0"/>
            </a:endParaRPr>
          </a:p>
        </p:txBody>
      </p:sp>
    </p:spTree>
    <p:extLst>
      <p:ext uri="{BB962C8B-B14F-4D97-AF65-F5344CB8AC3E}">
        <p14:creationId xmlns:p14="http://schemas.microsoft.com/office/powerpoint/2010/main" val="3674970003"/>
      </p:ext>
    </p:extLst>
  </p:cSld>
  <p:clrMap bg1="lt1" tx1="dk1" bg2="lt2" tx2="dk2" accent1="accent1" accent2="accent2" accent3="accent3" accent4="accent4" accent5="accent5" accent6="accent6" hlink="hlink" folHlink="folHlink"/>
  <p:sldLayoutIdLst>
    <p:sldLayoutId id="2147483687" r:id="rId1"/>
  </p:sldLayoutIdLst>
  <p:timing>
    <p:tnLst>
      <p:par>
        <p:cTn id="1" dur="indefinite" restart="never" nodeType="tmRoot"/>
      </p:par>
    </p:tnLst>
  </p:timing>
  <p:hf hdr="0" ftr="0"/>
  <p:txStyles>
    <p:titleStyle>
      <a:lvl1pPr algn="l" defTabSz="410751" rtl="0" eaLnBrk="0" fontAlgn="base" hangingPunct="0">
        <a:spcBef>
          <a:spcPct val="0"/>
        </a:spcBef>
        <a:spcAft>
          <a:spcPct val="0"/>
        </a:spcAft>
        <a:defRPr lang="en-US" sz="4640" b="1" i="1" smtClean="0">
          <a:solidFill>
            <a:schemeClr val="tx1"/>
          </a:solidFill>
          <a:latin typeface="+mj-lt"/>
          <a:ea typeface="+mj-ea"/>
          <a:cs typeface="+mj-cs"/>
          <a:sym typeface="Trebuchet MS" pitchFamily="-100" charset="0"/>
        </a:defRPr>
      </a:lvl1pPr>
      <a:lvl2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2pPr>
      <a:lvl3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3pPr>
      <a:lvl4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4pPr>
      <a:lvl5pPr algn="ctr" defTabSz="410751" rtl="0" eaLnBrk="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5pPr>
      <a:lvl6pPr marL="321457"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6pPr>
      <a:lvl7pPr marL="642915"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7pPr>
      <a:lvl8pPr marL="964372"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8pPr>
      <a:lvl9pPr marL="1285829" algn="ctr" defTabSz="410751" rtl="0" fontAlgn="base" hangingPunct="0">
        <a:spcBef>
          <a:spcPct val="0"/>
        </a:spcBef>
        <a:spcAft>
          <a:spcPct val="0"/>
        </a:spcAft>
        <a:defRPr sz="4640" b="1" i="1">
          <a:solidFill>
            <a:srgbClr val="FFFFFF"/>
          </a:solidFill>
          <a:latin typeface="Trebuchet MS" pitchFamily="-100" charset="0"/>
          <a:ea typeface="Trebuchet MS" pitchFamily="-100" charset="0"/>
          <a:cs typeface="Trebuchet MS" pitchFamily="-100" charset="0"/>
          <a:sym typeface="Trebuchet MS" pitchFamily="-100" charset="0"/>
        </a:defRPr>
      </a:lvl9pPr>
    </p:titleStyle>
    <p:bodyStyle>
      <a:lvl1pPr marL="241093" indent="-241093"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1pPr>
      <a:lvl2pPr marL="160729" indent="160729"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2pPr>
      <a:lvl3pPr marL="321457" indent="321457"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3pPr>
      <a:lvl4pPr marL="482186" indent="482186"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4pPr>
      <a:lvl5pPr marL="642915" indent="642915" algn="l" defTabSz="410751" rtl="0" eaLnBrk="0" fontAlgn="base" hangingPunct="0">
        <a:spcBef>
          <a:spcPts val="2953"/>
        </a:spcBef>
        <a:spcAft>
          <a:spcPct val="0"/>
        </a:spcAft>
        <a:defRPr sz="2109">
          <a:solidFill>
            <a:srgbClr val="5C6670"/>
          </a:solidFill>
          <a:latin typeface="+mn-lt"/>
          <a:ea typeface="+mn-ea"/>
          <a:cs typeface="+mn-cs"/>
          <a:sym typeface="Trebuchet MS" pitchFamily="-100" charset="0"/>
        </a:defRPr>
      </a:lvl5pPr>
      <a:lvl6pPr marL="964372"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6pPr>
      <a:lvl7pPr marL="1285829"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7pPr>
      <a:lvl8pPr marL="1607287"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8pPr>
      <a:lvl9pPr marL="1928744" algn="l" defTabSz="410751" rtl="0" fontAlgn="base" hangingPunct="0">
        <a:spcBef>
          <a:spcPts val="2953"/>
        </a:spcBef>
        <a:spcAft>
          <a:spcPct val="0"/>
        </a:spcAft>
        <a:defRPr sz="2109">
          <a:solidFill>
            <a:srgbClr val="5C6670"/>
          </a:solidFill>
          <a:latin typeface="+mn-lt"/>
          <a:ea typeface="+mn-ea"/>
          <a:cs typeface="+mn-cs"/>
          <a:sym typeface="Trebuchet MS" pitchFamily="-100" charset="0"/>
        </a:defRPr>
      </a:lvl9pPr>
    </p:bodyStyle>
    <p:otherStyle>
      <a:defPPr>
        <a:defRPr lang="en-US"/>
      </a:defPPr>
      <a:lvl1pPr marL="0" algn="l" defTabSz="321457" rtl="0" eaLnBrk="1" latinLnBrk="0" hangingPunct="1">
        <a:defRPr sz="1266" kern="1200">
          <a:solidFill>
            <a:schemeClr val="tx1"/>
          </a:solidFill>
          <a:latin typeface="+mn-lt"/>
          <a:ea typeface="+mn-ea"/>
          <a:cs typeface="+mn-cs"/>
        </a:defRPr>
      </a:lvl1pPr>
      <a:lvl2pPr marL="321457" algn="l" defTabSz="321457" rtl="0" eaLnBrk="1" latinLnBrk="0" hangingPunct="1">
        <a:defRPr sz="1266" kern="1200">
          <a:solidFill>
            <a:schemeClr val="tx1"/>
          </a:solidFill>
          <a:latin typeface="+mn-lt"/>
          <a:ea typeface="+mn-ea"/>
          <a:cs typeface="+mn-cs"/>
        </a:defRPr>
      </a:lvl2pPr>
      <a:lvl3pPr marL="642915" algn="l" defTabSz="321457" rtl="0" eaLnBrk="1" latinLnBrk="0" hangingPunct="1">
        <a:defRPr sz="1266" kern="1200">
          <a:solidFill>
            <a:schemeClr val="tx1"/>
          </a:solidFill>
          <a:latin typeface="+mn-lt"/>
          <a:ea typeface="+mn-ea"/>
          <a:cs typeface="+mn-cs"/>
        </a:defRPr>
      </a:lvl3pPr>
      <a:lvl4pPr marL="964372" algn="l" defTabSz="321457" rtl="0" eaLnBrk="1" latinLnBrk="0" hangingPunct="1">
        <a:defRPr sz="1266" kern="1200">
          <a:solidFill>
            <a:schemeClr val="tx1"/>
          </a:solidFill>
          <a:latin typeface="+mn-lt"/>
          <a:ea typeface="+mn-ea"/>
          <a:cs typeface="+mn-cs"/>
        </a:defRPr>
      </a:lvl4pPr>
      <a:lvl5pPr marL="1285829" algn="l" defTabSz="321457" rtl="0" eaLnBrk="1" latinLnBrk="0" hangingPunct="1">
        <a:defRPr sz="1266" kern="1200">
          <a:solidFill>
            <a:schemeClr val="tx1"/>
          </a:solidFill>
          <a:latin typeface="+mn-lt"/>
          <a:ea typeface="+mn-ea"/>
          <a:cs typeface="+mn-cs"/>
        </a:defRPr>
      </a:lvl5pPr>
      <a:lvl6pPr marL="1607287" algn="l" defTabSz="321457" rtl="0" eaLnBrk="1" latinLnBrk="0" hangingPunct="1">
        <a:defRPr sz="1266" kern="1200">
          <a:solidFill>
            <a:schemeClr val="tx1"/>
          </a:solidFill>
          <a:latin typeface="+mn-lt"/>
          <a:ea typeface="+mn-ea"/>
          <a:cs typeface="+mn-cs"/>
        </a:defRPr>
      </a:lvl6pPr>
      <a:lvl7pPr marL="1928744" algn="l" defTabSz="321457" rtl="0" eaLnBrk="1" latinLnBrk="0" hangingPunct="1">
        <a:defRPr sz="1266" kern="1200">
          <a:solidFill>
            <a:schemeClr val="tx1"/>
          </a:solidFill>
          <a:latin typeface="+mn-lt"/>
          <a:ea typeface="+mn-ea"/>
          <a:cs typeface="+mn-cs"/>
        </a:defRPr>
      </a:lvl7pPr>
      <a:lvl8pPr marL="2250201" algn="l" defTabSz="321457" rtl="0" eaLnBrk="1" latinLnBrk="0" hangingPunct="1">
        <a:defRPr sz="1266" kern="1200">
          <a:solidFill>
            <a:schemeClr val="tx1"/>
          </a:solidFill>
          <a:latin typeface="+mn-lt"/>
          <a:ea typeface="+mn-ea"/>
          <a:cs typeface="+mn-cs"/>
        </a:defRPr>
      </a:lvl8pPr>
      <a:lvl9pPr marL="2571659" algn="l" defTabSz="321457" rtl="0" eaLnBrk="1" latinLnBrk="0" hangingPunct="1">
        <a:defRPr sz="126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6.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9.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0.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3.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8.xml"/></Relationships>
</file>

<file path=ppt/slides/_rels/slide4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redcap.ucdenver.edu/surveys/?s=9UMnVv"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59287B15-B748-4F30-9EB8-6CEE655F2212}" type="slidenum">
              <a:rPr lang="en-US" smtClean="0"/>
              <a:pPr/>
              <a:t>1</a:t>
            </a:fld>
            <a:endParaRPr lang="en-US"/>
          </a:p>
        </p:txBody>
      </p:sp>
      <p:sp>
        <p:nvSpPr>
          <p:cNvPr id="8" name="Title 1"/>
          <p:cNvSpPr txBox="1">
            <a:spLocks/>
          </p:cNvSpPr>
          <p:nvPr/>
        </p:nvSpPr>
        <p:spPr>
          <a:xfrm>
            <a:off x="914400" y="262129"/>
            <a:ext cx="7772400" cy="1566671"/>
          </a:xfrm>
          <a:prstGeom prst="rect">
            <a:avLst/>
          </a:prstGeom>
        </p:spPr>
        <p:txBody>
          <a:bodyPr vert="horz" lIns="91440" tIns="45720" rIns="91440" bIns="45720" rtlCol="0" anchor="ctr">
            <a:normAutofit fontScale="5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6000" dirty="0" smtClean="0"/>
              <a:t>2015 </a:t>
            </a:r>
            <a:r>
              <a:rPr lang="en-US" sz="6000" dirty="0"/>
              <a:t>Update on Crisis Intervention and Prevention for Children and Adults with IDD and Behavioral/Mental Health Challenges</a:t>
            </a:r>
            <a:endParaRPr lang="en-US" sz="6000" dirty="0">
              <a:effectLst>
                <a:outerShdw blurRad="38100" dist="38100" dir="2700000" algn="tl">
                  <a:srgbClr val="000000">
                    <a:alpha val="43137"/>
                  </a:srgbClr>
                </a:outerShdw>
              </a:effectLst>
            </a:endParaRPr>
          </a:p>
        </p:txBody>
      </p:sp>
      <p:sp>
        <p:nvSpPr>
          <p:cNvPr id="9" name="Subtitle 2"/>
          <p:cNvSpPr txBox="1">
            <a:spLocks/>
          </p:cNvSpPr>
          <p:nvPr/>
        </p:nvSpPr>
        <p:spPr>
          <a:xfrm>
            <a:off x="2514600" y="1828800"/>
            <a:ext cx="6400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dirty="0" smtClean="0"/>
              <a:t>Alliance Meeting </a:t>
            </a:r>
          </a:p>
          <a:p>
            <a:r>
              <a:rPr lang="en-US" dirty="0" smtClean="0"/>
              <a:t>Copper Mountain 2015</a:t>
            </a:r>
          </a:p>
        </p:txBody>
      </p:sp>
      <p:sp>
        <p:nvSpPr>
          <p:cNvPr id="10" name="Subtitle 2"/>
          <p:cNvSpPr txBox="1">
            <a:spLocks/>
          </p:cNvSpPr>
          <p:nvPr/>
        </p:nvSpPr>
        <p:spPr>
          <a:xfrm>
            <a:off x="2353056" y="3048000"/>
            <a:ext cx="6781800" cy="2438400"/>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en-US" dirty="0" smtClean="0"/>
              <a:t>Carol Meredith</a:t>
            </a:r>
          </a:p>
          <a:p>
            <a:pPr>
              <a:spcBef>
                <a:spcPts val="0"/>
              </a:spcBef>
            </a:pPr>
            <a:r>
              <a:rPr lang="en-US" dirty="0" smtClean="0"/>
              <a:t>Corry Robinson</a:t>
            </a:r>
          </a:p>
          <a:p>
            <a:pPr>
              <a:spcBef>
                <a:spcPts val="0"/>
              </a:spcBef>
            </a:pPr>
            <a:r>
              <a:rPr lang="en-US" dirty="0" err="1" smtClean="0"/>
              <a:t>Marijo</a:t>
            </a:r>
            <a:r>
              <a:rPr lang="en-US" dirty="0" smtClean="0"/>
              <a:t> </a:t>
            </a:r>
            <a:r>
              <a:rPr lang="en-US" dirty="0" err="1" smtClean="0"/>
              <a:t>Rymer</a:t>
            </a:r>
            <a:endParaRPr lang="en-US" dirty="0" smtClean="0"/>
          </a:p>
          <a:p>
            <a:pPr>
              <a:spcBef>
                <a:spcPts val="0"/>
              </a:spcBef>
            </a:pPr>
            <a:r>
              <a:rPr lang="en-US" dirty="0" smtClean="0"/>
              <a:t>On behalf of</a:t>
            </a:r>
          </a:p>
          <a:p>
            <a:pPr>
              <a:spcBef>
                <a:spcPts val="0"/>
              </a:spcBef>
            </a:pPr>
            <a:r>
              <a:rPr lang="en-US" dirty="0" smtClean="0"/>
              <a:t>The GAP Analysis Steering Committee</a:t>
            </a:r>
          </a:p>
          <a:p>
            <a:pPr>
              <a:spcBef>
                <a:spcPts val="0"/>
              </a:spcBef>
            </a:pPr>
            <a:endParaRPr lang="en-US" dirty="0"/>
          </a:p>
        </p:txBody>
      </p:sp>
    </p:spTree>
    <p:extLst>
      <p:ext uri="{BB962C8B-B14F-4D97-AF65-F5344CB8AC3E}">
        <p14:creationId xmlns:p14="http://schemas.microsoft.com/office/powerpoint/2010/main" val="35548921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GAP Findings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t>3. Inadequate reimbursement and inflexible funding</a:t>
            </a:r>
          </a:p>
          <a:p>
            <a:pPr lvl="3"/>
            <a:r>
              <a:rPr lang="en-US" sz="2400" dirty="0" smtClean="0"/>
              <a:t>HCBS Medicaid waivers—behavior services paid thru Fee for Service (also have caps on services)</a:t>
            </a:r>
          </a:p>
          <a:p>
            <a:pPr lvl="3"/>
            <a:r>
              <a:rPr lang="en-US" sz="2400" dirty="0" smtClean="0"/>
              <a:t>MH—BH services—capitated managed care system</a:t>
            </a:r>
          </a:p>
          <a:p>
            <a:pPr lvl="3"/>
            <a:r>
              <a:rPr lang="en-US" sz="2400" dirty="0" smtClean="0"/>
              <a:t>PCPs, hospitals, first responders and EDs—mix of per diem rates and FFS</a:t>
            </a:r>
          </a:p>
          <a:p>
            <a:pPr lvl="3"/>
            <a:r>
              <a:rPr lang="en-US" sz="2400" dirty="0" smtClean="0"/>
              <a:t>Difficult to blend funding—LTSS with hospitalization, </a:t>
            </a:r>
            <a:r>
              <a:rPr lang="en-US" sz="2400" i="1" dirty="0" smtClean="0"/>
              <a:t>e.g.</a:t>
            </a:r>
          </a:p>
          <a:p>
            <a:pPr lvl="3"/>
            <a:r>
              <a:rPr lang="en-US" sz="2400" dirty="0" smtClean="0"/>
              <a:t>No mechanism for care coordination with authority to “cross systems”</a:t>
            </a:r>
          </a:p>
          <a:p>
            <a:pPr lvl="3"/>
            <a:r>
              <a:rPr lang="en-US" sz="2400" dirty="0" smtClean="0"/>
              <a:t>Support for families not covered</a:t>
            </a:r>
          </a:p>
          <a:p>
            <a:pPr marL="466344" lvl="3" indent="0">
              <a:buNone/>
            </a:pPr>
            <a:endParaRPr lang="en-US" sz="2400" dirty="0" smtClean="0"/>
          </a:p>
          <a:p>
            <a:pPr marL="0" indent="0"/>
            <a:endParaRPr lang="en-US" sz="2400" dirty="0"/>
          </a:p>
        </p:txBody>
      </p:sp>
    </p:spTree>
    <p:extLst>
      <p:ext uri="{BB962C8B-B14F-4D97-AF65-F5344CB8AC3E}">
        <p14:creationId xmlns:p14="http://schemas.microsoft.com/office/powerpoint/2010/main" val="338646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Gap findings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t>4. Professional expertise and workforce capacity is lacking</a:t>
            </a:r>
          </a:p>
          <a:p>
            <a:pPr lvl="2"/>
            <a:r>
              <a:rPr lang="en-US" sz="2400" dirty="0" smtClean="0"/>
              <a:t>Lack of training for direct care providers and certified staff supporting people with IDD and MH/behavioral needs</a:t>
            </a:r>
          </a:p>
          <a:p>
            <a:pPr lvl="2"/>
            <a:r>
              <a:rPr lang="en-US" sz="2400" dirty="0" smtClean="0"/>
              <a:t>BHO MC contracts likely not sufficient to incentivize additional training </a:t>
            </a:r>
          </a:p>
          <a:p>
            <a:pPr lvl="2"/>
            <a:r>
              <a:rPr lang="en-US" sz="2400" dirty="0" smtClean="0"/>
              <a:t>FFS rates not sufficient to retain trained direct care staff</a:t>
            </a:r>
          </a:p>
          <a:p>
            <a:pPr marL="237744" lvl="2" indent="0">
              <a:buNone/>
            </a:pPr>
            <a:endParaRPr lang="en-US" sz="2400" dirty="0" smtClean="0"/>
          </a:p>
          <a:p>
            <a:pPr>
              <a:buFont typeface="Arial" panose="020B0604020202020204" pitchFamily="34" charset="0"/>
              <a:buChar char="•"/>
            </a:pPr>
            <a:endParaRPr lang="en-US" sz="2400" dirty="0"/>
          </a:p>
        </p:txBody>
      </p:sp>
    </p:spTree>
    <p:extLst>
      <p:ext uri="{BB962C8B-B14F-4D97-AF65-F5344CB8AC3E}">
        <p14:creationId xmlns:p14="http://schemas.microsoft.com/office/powerpoint/2010/main" val="2870458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t>1. People with IDD should have access to mental/behavioral health services in parity with the general population</a:t>
            </a:r>
          </a:p>
          <a:p>
            <a:pPr>
              <a:buFont typeface="Arial" panose="020B0604020202020204" pitchFamily="34" charset="0"/>
              <a:buChar char="•"/>
            </a:pPr>
            <a:r>
              <a:rPr lang="en-US" sz="2400" b="0" dirty="0" smtClean="0"/>
              <a:t>Eligibility for services should be expanded to include behavioral “problems” </a:t>
            </a:r>
            <a:r>
              <a:rPr lang="en-US" sz="2400" b="0" i="1" dirty="0" smtClean="0"/>
              <a:t>(i.e. </a:t>
            </a:r>
            <a:r>
              <a:rPr lang="en-US" sz="2400" b="0" dirty="0" smtClean="0"/>
              <a:t>presenting symptoms) in addition to psychiatric diagnoses</a:t>
            </a:r>
          </a:p>
          <a:p>
            <a:pPr>
              <a:buFont typeface="Arial" panose="020B0604020202020204" pitchFamily="34" charset="0"/>
              <a:buChar char="•"/>
            </a:pPr>
            <a:r>
              <a:rPr lang="en-US" sz="2400" b="0" dirty="0" smtClean="0"/>
              <a:t>MH Crisis intervention/prevention system for people with dual diagnoses</a:t>
            </a:r>
          </a:p>
        </p:txBody>
      </p:sp>
    </p:spTree>
    <p:extLst>
      <p:ext uri="{BB962C8B-B14F-4D97-AF65-F5344CB8AC3E}">
        <p14:creationId xmlns:p14="http://schemas.microsoft.com/office/powerpoint/2010/main" val="1603427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a:bodyPr>
          <a:lstStyle/>
          <a:p>
            <a:r>
              <a:rPr lang="en-US" sz="2400" dirty="0" smtClean="0"/>
              <a:t>2. Capitated MH System should fully include coverage for behavioral supports and mental health services for people with IDD</a:t>
            </a:r>
          </a:p>
          <a:p>
            <a:pPr>
              <a:buFont typeface="Arial" panose="020B0604020202020204" pitchFamily="34" charset="0"/>
              <a:buChar char="•"/>
            </a:pPr>
            <a:r>
              <a:rPr lang="en-US" sz="2400" b="0" dirty="0" smtClean="0"/>
              <a:t>BHO (MCO) PPPM rates not sufficient to address needs of people with IDD</a:t>
            </a:r>
          </a:p>
          <a:p>
            <a:endParaRPr lang="en-US" sz="2400" dirty="0"/>
          </a:p>
        </p:txBody>
      </p:sp>
    </p:spTree>
    <p:extLst>
      <p:ext uri="{BB962C8B-B14F-4D97-AF65-F5344CB8AC3E}">
        <p14:creationId xmlns:p14="http://schemas.microsoft.com/office/powerpoint/2010/main" val="28182661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a:bodyPr>
          <a:lstStyle/>
          <a:p>
            <a:r>
              <a:rPr lang="en-US" sz="2400" dirty="0" smtClean="0"/>
              <a:t>3. Services-supports consider holistic needs of the person with the community based system</a:t>
            </a:r>
          </a:p>
          <a:p>
            <a:pPr>
              <a:buFont typeface="Arial" panose="020B0604020202020204" pitchFamily="34" charset="0"/>
              <a:buChar char="•"/>
            </a:pPr>
            <a:r>
              <a:rPr lang="en-US" sz="2400" b="0" dirty="0" smtClean="0"/>
              <a:t>Graduated intervention levels</a:t>
            </a:r>
          </a:p>
          <a:p>
            <a:pPr lvl="3">
              <a:buFont typeface="Arial" panose="020B0604020202020204" pitchFamily="34" charset="0"/>
              <a:buChar char="•"/>
            </a:pPr>
            <a:r>
              <a:rPr lang="en-US" sz="2400" dirty="0" smtClean="0"/>
              <a:t>Short term in-home assessment and stabilization when needed—before the ED visit</a:t>
            </a:r>
          </a:p>
          <a:p>
            <a:pPr lvl="3"/>
            <a:r>
              <a:rPr lang="en-US" sz="2400" dirty="0" smtClean="0"/>
              <a:t>Short term out of home placement to include assessment, stabilization, med mgt., dietary review, functional behavior analysis, crisis prevention planning, respite, parent/caregiver support</a:t>
            </a:r>
            <a:endParaRPr lang="en-US" sz="2400" dirty="0"/>
          </a:p>
          <a:p>
            <a:pPr lvl="3">
              <a:buFont typeface="Arial" panose="020B0604020202020204" pitchFamily="34" charset="0"/>
              <a:buChar char="•"/>
            </a:pPr>
            <a:endParaRPr lang="en-US" sz="2400" dirty="0" smtClean="0"/>
          </a:p>
        </p:txBody>
      </p:sp>
    </p:spTree>
    <p:extLst>
      <p:ext uri="{BB962C8B-B14F-4D97-AF65-F5344CB8AC3E}">
        <p14:creationId xmlns:p14="http://schemas.microsoft.com/office/powerpoint/2010/main" val="317911837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a:bodyPr>
          <a:lstStyle/>
          <a:p>
            <a:r>
              <a:rPr lang="en-US" sz="2400" dirty="0" smtClean="0"/>
              <a:t>4. Integrated system of monitoring and reporting</a:t>
            </a:r>
          </a:p>
          <a:p>
            <a:pPr>
              <a:buFont typeface="Arial" panose="020B0604020202020204" pitchFamily="34" charset="0"/>
              <a:buChar char="•"/>
            </a:pPr>
            <a:r>
              <a:rPr lang="en-US" sz="2400" b="0" dirty="0" smtClean="0"/>
              <a:t>Statewide oversight and monitoring to:</a:t>
            </a:r>
          </a:p>
          <a:p>
            <a:pPr lvl="2">
              <a:buFont typeface="Arial" panose="020B0604020202020204" pitchFamily="34" charset="0"/>
              <a:buChar char="•"/>
            </a:pPr>
            <a:r>
              <a:rPr lang="en-US" sz="2400" dirty="0" smtClean="0"/>
              <a:t>Ensure adequacy of provider networks</a:t>
            </a:r>
          </a:p>
          <a:p>
            <a:pPr lvl="2">
              <a:buFont typeface="Arial" panose="020B0604020202020204" pitchFamily="34" charset="0"/>
              <a:buChar char="•"/>
            </a:pPr>
            <a:r>
              <a:rPr lang="en-US" sz="2400" dirty="0" smtClean="0"/>
              <a:t>Provide consumer friendly appeal process</a:t>
            </a:r>
          </a:p>
          <a:p>
            <a:pPr lvl="2">
              <a:buFont typeface="Arial" panose="020B0604020202020204" pitchFamily="34" charset="0"/>
              <a:buChar char="•"/>
            </a:pPr>
            <a:r>
              <a:rPr lang="en-US" sz="2400" dirty="0" smtClean="0"/>
              <a:t>Evaluate cost effectiveness of care</a:t>
            </a:r>
          </a:p>
          <a:p>
            <a:pPr>
              <a:buFont typeface="Arial" panose="020B0604020202020204" pitchFamily="34" charset="0"/>
              <a:buChar char="•"/>
            </a:pPr>
            <a:r>
              <a:rPr lang="en-US" sz="2400" b="0" dirty="0" smtClean="0"/>
              <a:t>Two-tiered evaluation process:</a:t>
            </a:r>
          </a:p>
          <a:p>
            <a:pPr lvl="3">
              <a:buFont typeface="Arial" panose="020B0604020202020204" pitchFamily="34" charset="0"/>
              <a:buChar char="•"/>
            </a:pPr>
            <a:r>
              <a:rPr lang="en-US" sz="2400" dirty="0" smtClean="0"/>
              <a:t>Analysis of specific prevention and intervention services to achieve desired outcomes</a:t>
            </a:r>
          </a:p>
          <a:p>
            <a:pPr lvl="3">
              <a:buFont typeface="Arial" panose="020B0604020202020204" pitchFamily="34" charset="0"/>
              <a:buChar char="•"/>
            </a:pPr>
            <a:r>
              <a:rPr lang="en-US" sz="2400" b="0" dirty="0" smtClean="0"/>
              <a:t>Evaluation of crisis response services</a:t>
            </a:r>
            <a:endParaRPr lang="en-US" sz="2400" dirty="0" smtClean="0"/>
          </a:p>
          <a:p>
            <a:pPr lvl="3">
              <a:buFont typeface="Arial" panose="020B0604020202020204" pitchFamily="34" charset="0"/>
              <a:buChar char="•"/>
            </a:pPr>
            <a:endParaRPr lang="en-US" sz="2400" b="0" dirty="0" smtClean="0"/>
          </a:p>
        </p:txBody>
      </p:sp>
    </p:spTree>
    <p:extLst>
      <p:ext uri="{BB962C8B-B14F-4D97-AF65-F5344CB8AC3E}">
        <p14:creationId xmlns:p14="http://schemas.microsoft.com/office/powerpoint/2010/main" val="24644061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Recommendations</a:t>
            </a:r>
            <a:endParaRPr lang="en-US" dirty="0"/>
          </a:p>
        </p:txBody>
      </p:sp>
      <p:sp>
        <p:nvSpPr>
          <p:cNvPr id="3" name="Content Placeholder 2"/>
          <p:cNvSpPr>
            <a:spLocks noGrp="1"/>
          </p:cNvSpPr>
          <p:nvPr>
            <p:ph idx="1"/>
          </p:nvPr>
        </p:nvSpPr>
        <p:spPr/>
        <p:txBody>
          <a:bodyPr>
            <a:normAutofit/>
          </a:bodyPr>
          <a:lstStyle/>
          <a:p>
            <a:r>
              <a:rPr lang="en-US" sz="2400" dirty="0" smtClean="0"/>
              <a:t>5. Specialized cross training to increase effectiveness of assessment, prevention, intervention , and crisis response</a:t>
            </a:r>
          </a:p>
          <a:p>
            <a:pPr>
              <a:buFont typeface="Arial" panose="020B0604020202020204" pitchFamily="34" charset="0"/>
              <a:buChar char="•"/>
            </a:pPr>
            <a:r>
              <a:rPr lang="en-US" sz="2400" b="0" dirty="0" smtClean="0"/>
              <a:t>Training for parents/caregivers –</a:t>
            </a:r>
            <a:r>
              <a:rPr lang="en-US" sz="2400" b="0" u="sng" dirty="0" smtClean="0"/>
              <a:t>fundamental</a:t>
            </a:r>
            <a:r>
              <a:rPr lang="en-US" sz="2400" b="0" dirty="0" smtClean="0"/>
              <a:t> element of service system</a:t>
            </a:r>
          </a:p>
          <a:p>
            <a:pPr>
              <a:buFont typeface="Arial" panose="020B0604020202020204" pitchFamily="34" charset="0"/>
              <a:buChar char="•"/>
            </a:pPr>
            <a:r>
              <a:rPr lang="en-US" sz="2400" b="0" dirty="0" smtClean="0"/>
              <a:t>Defined requirement for BHOs to provide medically necessary services for members with IDD with behavioral health problems and/or specific diagnoses—training incentives</a:t>
            </a:r>
          </a:p>
          <a:p>
            <a:pPr>
              <a:buFont typeface="Arial" panose="020B0604020202020204" pitchFamily="34" charset="0"/>
              <a:buChar char="•"/>
            </a:pPr>
            <a:r>
              <a:rPr lang="en-US" sz="2400" b="0" dirty="0" smtClean="0"/>
              <a:t>Systematic statewide first provider training</a:t>
            </a:r>
            <a:endParaRPr lang="en-US" sz="2400" b="0" dirty="0"/>
          </a:p>
        </p:txBody>
      </p:sp>
    </p:spTree>
    <p:extLst>
      <p:ext uri="{BB962C8B-B14F-4D97-AF65-F5344CB8AC3E}">
        <p14:creationId xmlns:p14="http://schemas.microsoft.com/office/powerpoint/2010/main" val="17440984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990600"/>
            <a:ext cx="5943599" cy="2286000"/>
          </a:xfrm>
        </p:spPr>
        <p:txBody>
          <a:bodyPr>
            <a:normAutofit/>
          </a:bodyPr>
          <a:lstStyle/>
          <a:p>
            <a:pPr algn="ctr"/>
            <a:r>
              <a:rPr lang="en-US" sz="6600" dirty="0" smtClean="0"/>
              <a:t>The “ask”</a:t>
            </a:r>
            <a:endParaRPr lang="en-US" sz="6600"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9946311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team</a:t>
            </a:r>
            <a:endParaRPr lang="en-US" dirty="0"/>
          </a:p>
        </p:txBody>
      </p:sp>
      <p:sp>
        <p:nvSpPr>
          <p:cNvPr id="3" name="Content Placeholder 2"/>
          <p:cNvSpPr>
            <a:spLocks noGrp="1"/>
          </p:cNvSpPr>
          <p:nvPr>
            <p:ph idx="1"/>
          </p:nvPr>
        </p:nvSpPr>
        <p:spPr/>
        <p:txBody>
          <a:bodyPr/>
          <a:lstStyle/>
          <a:p>
            <a:r>
              <a:rPr lang="en-US" dirty="0" smtClean="0"/>
              <a:t>CANDO </a:t>
            </a:r>
          </a:p>
          <a:p>
            <a:pPr marL="0" indent="0">
              <a:buNone/>
            </a:pPr>
            <a:r>
              <a:rPr lang="en-US" dirty="0" smtClean="0"/>
              <a:t>		JFK Partners</a:t>
            </a:r>
          </a:p>
          <a:p>
            <a:pPr marL="0" indent="0">
              <a:buNone/>
            </a:pPr>
            <a:r>
              <a:rPr lang="en-US" dirty="0"/>
              <a:t>	</a:t>
            </a:r>
            <a:r>
              <a:rPr lang="en-US" dirty="0" smtClean="0"/>
              <a:t>	The Arc</a:t>
            </a:r>
          </a:p>
          <a:p>
            <a:r>
              <a:rPr lang="en-US" dirty="0" smtClean="0"/>
              <a:t>Alliance</a:t>
            </a:r>
          </a:p>
          <a:p>
            <a:pPr marL="0" indent="0">
              <a:buNone/>
            </a:pPr>
            <a:endParaRPr lang="en-US" dirty="0" smtClean="0"/>
          </a:p>
          <a:p>
            <a:r>
              <a:rPr lang="en-US" dirty="0" smtClean="0"/>
              <a:t>CBHC</a:t>
            </a:r>
          </a:p>
          <a:p>
            <a:endParaRPr lang="en-US" dirty="0" smtClean="0"/>
          </a:p>
          <a:p>
            <a:pPr marL="457200" lvl="1" indent="0">
              <a:buNone/>
            </a:pPr>
            <a:endParaRPr lang="en-US" dirty="0" smtClean="0"/>
          </a:p>
          <a:p>
            <a:pPr marL="457200" lvl="1" indent="0">
              <a:buNone/>
            </a:pPr>
            <a:endParaRPr lang="en-US" dirty="0"/>
          </a:p>
        </p:txBody>
      </p:sp>
    </p:spTree>
    <p:extLst>
      <p:ext uri="{BB962C8B-B14F-4D97-AF65-F5344CB8AC3E}">
        <p14:creationId xmlns:p14="http://schemas.microsoft.com/office/powerpoint/2010/main" val="3686870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JBC Request</a:t>
            </a:r>
            <a:endParaRPr lang="en-US" dirty="0"/>
          </a:p>
        </p:txBody>
      </p:sp>
      <p:sp>
        <p:nvSpPr>
          <p:cNvPr id="3" name="Content Placeholder 2"/>
          <p:cNvSpPr>
            <a:spLocks noGrp="1"/>
          </p:cNvSpPr>
          <p:nvPr>
            <p:ph idx="1"/>
          </p:nvPr>
        </p:nvSpPr>
        <p:spPr/>
        <p:txBody>
          <a:bodyPr>
            <a:normAutofit/>
          </a:bodyPr>
          <a:lstStyle/>
          <a:p>
            <a:r>
              <a:rPr lang="en-US" dirty="0" smtClean="0"/>
              <a:t>Dec. 4—presentation to JBC on Gap Analysis report</a:t>
            </a:r>
          </a:p>
          <a:p>
            <a:pPr lvl="1">
              <a:buFont typeface="Wingdings" panose="05000000000000000000" pitchFamily="2" charset="2"/>
              <a:buChar char="Ø"/>
            </a:pPr>
            <a:r>
              <a:rPr lang="en-US" dirty="0"/>
              <a:t>Funding for </a:t>
            </a:r>
            <a:r>
              <a:rPr lang="en-US" dirty="0" smtClean="0"/>
              <a:t>pilot </a:t>
            </a:r>
            <a:r>
              <a:rPr lang="en-US" dirty="0"/>
              <a:t>projects </a:t>
            </a:r>
            <a:r>
              <a:rPr lang="en-US" dirty="0" smtClean="0"/>
              <a:t>for </a:t>
            </a:r>
            <a:r>
              <a:rPr lang="en-US" dirty="0"/>
              <a:t>cross-system response to behavioral health crises among people with IDD to include timely evaluation, treatment, therapeutic respite and follow </a:t>
            </a:r>
            <a:r>
              <a:rPr lang="en-US" dirty="0" smtClean="0"/>
              <a:t>up services</a:t>
            </a:r>
          </a:p>
          <a:p>
            <a:endParaRPr lang="en-US" dirty="0"/>
          </a:p>
        </p:txBody>
      </p:sp>
    </p:spTree>
    <p:extLst>
      <p:ext uri="{BB962C8B-B14F-4D97-AF65-F5344CB8AC3E}">
        <p14:creationId xmlns:p14="http://schemas.microsoft.com/office/powerpoint/2010/main" val="4383256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304800"/>
            <a:ext cx="8153400" cy="990600"/>
          </a:xfrm>
        </p:spPr>
        <p:txBody>
          <a:bodyPr/>
          <a:lstStyle/>
          <a:p>
            <a:r>
              <a:rPr lang="en-US" dirty="0" smtClean="0"/>
              <a:t>Gap Analysis Background</a:t>
            </a:r>
            <a:endParaRPr lang="en-US" dirty="0"/>
          </a:p>
        </p:txBody>
      </p:sp>
      <p:sp>
        <p:nvSpPr>
          <p:cNvPr id="3" name="Rectangle 2"/>
          <p:cNvSpPr>
            <a:spLocks noGrp="1"/>
          </p:cNvSpPr>
          <p:nvPr>
            <p:ph idx="1"/>
          </p:nvPr>
        </p:nvSpPr>
        <p:spPr/>
        <p:txBody>
          <a:bodyPr>
            <a:normAutofit/>
          </a:bodyPr>
          <a:lstStyle/>
          <a:p>
            <a:pPr>
              <a:spcBef>
                <a:spcPts val="600"/>
              </a:spcBef>
              <a:spcAft>
                <a:spcPts val="600"/>
              </a:spcAft>
            </a:pPr>
            <a:r>
              <a:rPr lang="en-US" sz="2800" dirty="0" smtClean="0"/>
              <a:t>“Gap Analysis” regarding </a:t>
            </a:r>
            <a:r>
              <a:rPr lang="en-US" sz="2800" b="1" dirty="0" smtClean="0"/>
              <a:t>C</a:t>
            </a:r>
            <a:r>
              <a:rPr lang="en-US" sz="2800" dirty="0" smtClean="0"/>
              <a:t>ross </a:t>
            </a:r>
            <a:r>
              <a:rPr lang="en-US" sz="2800" b="1" dirty="0"/>
              <a:t>S</a:t>
            </a:r>
            <a:r>
              <a:rPr lang="en-US" sz="2800" dirty="0" smtClean="0"/>
              <a:t>ystem </a:t>
            </a:r>
            <a:r>
              <a:rPr lang="en-US" sz="2800" b="1" dirty="0"/>
              <a:t>C</a:t>
            </a:r>
            <a:r>
              <a:rPr lang="en-US" sz="2800" dirty="0" smtClean="0"/>
              <a:t>risis </a:t>
            </a:r>
            <a:r>
              <a:rPr lang="en-US" sz="2800" b="1" dirty="0" smtClean="0"/>
              <a:t>I</a:t>
            </a:r>
            <a:r>
              <a:rPr lang="en-US" sz="2800" dirty="0" smtClean="0"/>
              <a:t>ntervention </a:t>
            </a:r>
            <a:r>
              <a:rPr lang="en-US" sz="2800" b="1" dirty="0" smtClean="0"/>
              <a:t>P</a:t>
            </a:r>
            <a:r>
              <a:rPr lang="en-US" sz="2800" dirty="0" smtClean="0"/>
              <a:t>rogram (CSCIP) for Colorado children, youth, and adults with co-occurring Developmental Disabilities and Mental Health and Behavioral Disorders.</a:t>
            </a:r>
            <a:endParaRPr lang="en-US" sz="2800" dirty="0"/>
          </a:p>
        </p:txBody>
      </p:sp>
      <p:sp>
        <p:nvSpPr>
          <p:cNvPr id="4" name="Slide Number Placeholder 3"/>
          <p:cNvSpPr>
            <a:spLocks noGrp="1"/>
          </p:cNvSpPr>
          <p:nvPr>
            <p:ph type="sldNum" sz="quarter" idx="12"/>
          </p:nvPr>
        </p:nvSpPr>
        <p:spPr/>
        <p:txBody>
          <a:bodyPr>
            <a:normAutofit fontScale="85000" lnSpcReduction="20000"/>
          </a:bodyPr>
          <a:lstStyle/>
          <a:p>
            <a:fld id="{D57F1E4F-1CFF-5643-939E-02111984F565}"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JBC Request</a:t>
            </a:r>
            <a:endParaRPr lang="en-US" dirty="0"/>
          </a:p>
        </p:txBody>
      </p:sp>
      <p:sp>
        <p:nvSpPr>
          <p:cNvPr id="3" name="Content Placeholder 2"/>
          <p:cNvSpPr>
            <a:spLocks noGrp="1"/>
          </p:cNvSpPr>
          <p:nvPr>
            <p:ph idx="1"/>
          </p:nvPr>
        </p:nvSpPr>
        <p:spPr/>
        <p:txBody>
          <a:bodyPr/>
          <a:lstStyle/>
          <a:p>
            <a:pPr lvl="0">
              <a:buFont typeface="Wingdings" panose="05000000000000000000" pitchFamily="2" charset="2"/>
              <a:buChar char="Ø"/>
            </a:pPr>
            <a:r>
              <a:rPr lang="en-US" dirty="0"/>
              <a:t>Complete cost analysis with accompanying actuarial study to ensure that people with IDD are fully included in the Colorado Behavioral Health system—similar to analyses done in 2013-14 to include cost of substance abuse treatment for all eligible persons in the Behavioral Health system</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0484744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JBC Request</a:t>
            </a:r>
            <a:endParaRPr lang="en-US" dirty="0"/>
          </a:p>
        </p:txBody>
      </p:sp>
      <p:sp>
        <p:nvSpPr>
          <p:cNvPr id="3" name="Content Placeholder 2"/>
          <p:cNvSpPr>
            <a:spLocks noGrp="1"/>
          </p:cNvSpPr>
          <p:nvPr>
            <p:ph idx="1"/>
          </p:nvPr>
        </p:nvSpPr>
        <p:spPr/>
        <p:txBody>
          <a:bodyPr>
            <a:normAutofit lnSpcReduction="10000"/>
          </a:bodyPr>
          <a:lstStyle/>
          <a:p>
            <a:pPr lvl="0">
              <a:buFont typeface="Wingdings" panose="05000000000000000000" pitchFamily="2" charset="2"/>
              <a:buChar char="Ø"/>
            </a:pPr>
            <a:r>
              <a:rPr lang="en-US" dirty="0"/>
              <a:t>Systematic and strategic </a:t>
            </a:r>
            <a:r>
              <a:rPr lang="en-US" dirty="0" smtClean="0"/>
              <a:t>plan </a:t>
            </a:r>
            <a:r>
              <a:rPr lang="en-US" dirty="0"/>
              <a:t>to increase capacity among licensed medical professionals, credentialed service providers and direct service personnel to provide behavioral health services for people with IDD.  The plan could include incentives such as loan forgiveness, expansion of residency allotments, expanded training for nurse practitioners, and rate incentives for care coordination amongst primary care providers, mental health professionals, and behavioral specialists.  </a:t>
            </a:r>
          </a:p>
          <a:p>
            <a:pPr>
              <a:buFont typeface="Wingdings" panose="05000000000000000000" pitchFamily="2" charset="2"/>
              <a:buChar char="Ø"/>
            </a:pPr>
            <a:endParaRPr lang="en-US" dirty="0"/>
          </a:p>
        </p:txBody>
      </p:sp>
    </p:spTree>
    <p:extLst>
      <p:ext uri="{BB962C8B-B14F-4D97-AF65-F5344CB8AC3E}">
        <p14:creationId xmlns:p14="http://schemas.microsoft.com/office/powerpoint/2010/main" val="16220988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we got…</a:t>
            </a:r>
            <a:endParaRPr lang="en-US" dirty="0"/>
          </a:p>
        </p:txBody>
      </p:sp>
      <p:sp>
        <p:nvSpPr>
          <p:cNvPr id="3" name="Content Placeholder 2"/>
          <p:cNvSpPr>
            <a:spLocks noGrp="1"/>
          </p:cNvSpPr>
          <p:nvPr>
            <p:ph idx="1"/>
          </p:nvPr>
        </p:nvSpPr>
        <p:spPr/>
        <p:txBody>
          <a:bodyPr/>
          <a:lstStyle/>
          <a:p>
            <a:r>
              <a:rPr lang="en-US" dirty="0" smtClean="0"/>
              <a:t>JBC Bill—HB 15-1368</a:t>
            </a:r>
          </a:p>
          <a:p>
            <a:pPr lvl="1"/>
            <a:r>
              <a:rPr lang="en-US" dirty="0" smtClean="0"/>
              <a:t>Pilot funding—multiple sites across different geographic regions for cross system response for behavioral health crises for people with IDD and a </a:t>
            </a:r>
            <a:r>
              <a:rPr lang="en-US" dirty="0" err="1" smtClean="0"/>
              <a:t>mh</a:t>
            </a:r>
            <a:r>
              <a:rPr lang="en-US" dirty="0" smtClean="0"/>
              <a:t> or </a:t>
            </a:r>
            <a:r>
              <a:rPr lang="en-US" dirty="0" err="1" smtClean="0"/>
              <a:t>behvioral</a:t>
            </a:r>
            <a:r>
              <a:rPr lang="en-US" dirty="0" smtClean="0"/>
              <a:t> disorder</a:t>
            </a:r>
          </a:p>
          <a:p>
            <a:pPr lvl="1">
              <a:buFont typeface="Wingdings" panose="05000000000000000000" pitchFamily="2" charset="2"/>
              <a:buChar char="ü"/>
            </a:pPr>
            <a:r>
              <a:rPr lang="en-US" dirty="0" smtClean="0"/>
              <a:t>Requires written cooperative agreements among state plan providers, Medicaid school based health services, CCB, and BHOs (or community </a:t>
            </a:r>
            <a:r>
              <a:rPr lang="en-US" dirty="0" err="1" smtClean="0"/>
              <a:t>mh</a:t>
            </a:r>
            <a:r>
              <a:rPr lang="en-US" dirty="0" smtClean="0"/>
              <a:t> providers)</a:t>
            </a:r>
          </a:p>
          <a:p>
            <a:pPr lvl="1">
              <a:buFont typeface="Wingdings" panose="05000000000000000000" pitchFamily="2" charset="2"/>
              <a:buChar char="ü"/>
            </a:pPr>
            <a:endParaRPr lang="en-US" dirty="0"/>
          </a:p>
        </p:txBody>
      </p:sp>
    </p:spTree>
    <p:extLst>
      <p:ext uri="{BB962C8B-B14F-4D97-AF65-F5344CB8AC3E}">
        <p14:creationId xmlns:p14="http://schemas.microsoft.com/office/powerpoint/2010/main" val="31125391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 15-1368</a:t>
            </a:r>
            <a:endParaRPr lang="en-US" dirty="0"/>
          </a:p>
        </p:txBody>
      </p:sp>
      <p:sp>
        <p:nvSpPr>
          <p:cNvPr id="3" name="Content Placeholder 2"/>
          <p:cNvSpPr>
            <a:spLocks noGrp="1"/>
          </p:cNvSpPr>
          <p:nvPr>
            <p:ph idx="1"/>
          </p:nvPr>
        </p:nvSpPr>
        <p:spPr/>
        <p:txBody>
          <a:bodyPr/>
          <a:lstStyle/>
          <a:p>
            <a:r>
              <a:rPr lang="en-US" dirty="0" smtClean="0"/>
              <a:t>Pilot requirements (cont’d)</a:t>
            </a:r>
          </a:p>
          <a:p>
            <a:pPr lvl="1">
              <a:buFont typeface="Wingdings" panose="05000000000000000000" pitchFamily="2" charset="2"/>
              <a:buChar char="ü"/>
            </a:pPr>
            <a:r>
              <a:rPr lang="en-US" dirty="0" smtClean="0"/>
              <a:t>Timely crisis intervention</a:t>
            </a:r>
          </a:p>
          <a:p>
            <a:pPr lvl="1">
              <a:buFont typeface="Wingdings" panose="05000000000000000000" pitchFamily="2" charset="2"/>
              <a:buChar char="ü"/>
            </a:pPr>
            <a:r>
              <a:rPr lang="en-US" dirty="0" smtClean="0"/>
              <a:t>Stabilization</a:t>
            </a:r>
          </a:p>
          <a:p>
            <a:pPr lvl="1">
              <a:buFont typeface="Wingdings" panose="05000000000000000000" pitchFamily="2" charset="2"/>
              <a:buChar char="ü"/>
            </a:pPr>
            <a:r>
              <a:rPr lang="en-US" dirty="0" smtClean="0"/>
              <a:t>Evaluation</a:t>
            </a:r>
          </a:p>
          <a:p>
            <a:pPr lvl="1">
              <a:buFont typeface="Wingdings" panose="05000000000000000000" pitchFamily="2" charset="2"/>
              <a:buChar char="ü"/>
            </a:pPr>
            <a:r>
              <a:rPr lang="en-US" dirty="0" smtClean="0"/>
              <a:t>Treatment</a:t>
            </a:r>
          </a:p>
          <a:p>
            <a:pPr lvl="1">
              <a:buFont typeface="Wingdings" panose="05000000000000000000" pitchFamily="2" charset="2"/>
              <a:buChar char="ü"/>
            </a:pPr>
            <a:r>
              <a:rPr lang="en-US" dirty="0" smtClean="0"/>
              <a:t>In home therapeutic respite</a:t>
            </a:r>
          </a:p>
          <a:p>
            <a:pPr lvl="1">
              <a:buFont typeface="Wingdings" panose="05000000000000000000" pitchFamily="2" charset="2"/>
              <a:buChar char="ü"/>
            </a:pPr>
            <a:r>
              <a:rPr lang="en-US" dirty="0" smtClean="0"/>
              <a:t>Site based therapeutic respite</a:t>
            </a:r>
          </a:p>
          <a:p>
            <a:pPr lvl="1">
              <a:buFont typeface="Wingdings" panose="05000000000000000000" pitchFamily="2" charset="2"/>
              <a:buChar char="ü"/>
            </a:pPr>
            <a:r>
              <a:rPr lang="en-US" dirty="0" smtClean="0"/>
              <a:t>Follow up services</a:t>
            </a:r>
          </a:p>
          <a:p>
            <a:pPr lvl="1">
              <a:buFont typeface="Wingdings" panose="05000000000000000000" pitchFamily="2" charset="2"/>
              <a:buChar char="ü"/>
            </a:pPr>
            <a:endParaRPr lang="en-US" dirty="0" smtClean="0"/>
          </a:p>
          <a:p>
            <a:endParaRPr lang="en-US" dirty="0"/>
          </a:p>
        </p:txBody>
      </p:sp>
    </p:spTree>
    <p:extLst>
      <p:ext uri="{BB962C8B-B14F-4D97-AF65-F5344CB8AC3E}">
        <p14:creationId xmlns:p14="http://schemas.microsoft.com/office/powerpoint/2010/main" val="16818367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 1368</a:t>
            </a:r>
            <a:endParaRPr lang="en-US" dirty="0"/>
          </a:p>
        </p:txBody>
      </p:sp>
      <p:sp>
        <p:nvSpPr>
          <p:cNvPr id="3" name="Content Placeholder 2"/>
          <p:cNvSpPr>
            <a:spLocks noGrp="1"/>
          </p:cNvSpPr>
          <p:nvPr>
            <p:ph idx="1"/>
          </p:nvPr>
        </p:nvSpPr>
        <p:spPr/>
        <p:txBody>
          <a:bodyPr/>
          <a:lstStyle/>
          <a:p>
            <a:r>
              <a:rPr lang="en-US" dirty="0" smtClean="0"/>
              <a:t>Pilot requirements (cont’d)</a:t>
            </a:r>
          </a:p>
          <a:p>
            <a:pPr lvl="1">
              <a:buFont typeface="Wingdings" panose="05000000000000000000" pitchFamily="2" charset="2"/>
              <a:buChar char="ü"/>
            </a:pPr>
            <a:r>
              <a:rPr lang="en-US" dirty="0" smtClean="0"/>
              <a:t>Must complement and expand on the CO Behavioral Health Crisis Response System</a:t>
            </a:r>
          </a:p>
          <a:p>
            <a:pPr lvl="1">
              <a:buFont typeface="Wingdings" panose="05000000000000000000" pitchFamily="2" charset="2"/>
              <a:buChar char="ü"/>
            </a:pPr>
            <a:r>
              <a:rPr lang="en-US" dirty="0" smtClean="0"/>
              <a:t>Access to intensive coordinate psychiatric, behavioral, and MH services</a:t>
            </a:r>
          </a:p>
          <a:p>
            <a:pPr lvl="1">
              <a:buFont typeface="Wingdings" panose="05000000000000000000" pitchFamily="2" charset="2"/>
              <a:buChar char="ü"/>
            </a:pPr>
            <a:r>
              <a:rPr lang="en-US" dirty="0" smtClean="0"/>
              <a:t>Offer community based mobile support to persons with IDD and families</a:t>
            </a:r>
          </a:p>
          <a:p>
            <a:pPr lvl="1">
              <a:buFont typeface="Wingdings" panose="05000000000000000000" pitchFamily="2" charset="2"/>
              <a:buChar char="ü"/>
            </a:pPr>
            <a:r>
              <a:rPr lang="en-US" dirty="0" smtClean="0"/>
              <a:t>Offer education/training and follow up supports to individuals with IDD and families and care givers</a:t>
            </a:r>
          </a:p>
          <a:p>
            <a:pPr lvl="1">
              <a:buFont typeface="Wingdings" panose="05000000000000000000" pitchFamily="2" charset="2"/>
              <a:buChar char="ü"/>
            </a:pPr>
            <a:endParaRPr lang="en-US" dirty="0"/>
          </a:p>
        </p:txBody>
      </p:sp>
    </p:spTree>
    <p:extLst>
      <p:ext uri="{BB962C8B-B14F-4D97-AF65-F5344CB8AC3E}">
        <p14:creationId xmlns:p14="http://schemas.microsoft.com/office/powerpoint/2010/main" val="1841696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 1368</a:t>
            </a:r>
            <a:endParaRPr lang="en-US" dirty="0"/>
          </a:p>
        </p:txBody>
      </p:sp>
      <p:sp>
        <p:nvSpPr>
          <p:cNvPr id="3" name="Content Placeholder 2"/>
          <p:cNvSpPr>
            <a:spLocks noGrp="1"/>
          </p:cNvSpPr>
          <p:nvPr>
            <p:ph idx="1"/>
          </p:nvPr>
        </p:nvSpPr>
        <p:spPr/>
        <p:txBody>
          <a:bodyPr/>
          <a:lstStyle/>
          <a:p>
            <a:r>
              <a:rPr lang="en-US" dirty="0" smtClean="0"/>
              <a:t>Pilot outcomes (system information)</a:t>
            </a:r>
          </a:p>
          <a:p>
            <a:pPr lvl="1">
              <a:buFont typeface="Wingdings" panose="05000000000000000000" pitchFamily="2" charset="2"/>
              <a:buChar char="ü"/>
            </a:pPr>
            <a:r>
              <a:rPr lang="en-US" dirty="0" smtClean="0"/>
              <a:t>Provide data about costs of crisis response to inform cost study</a:t>
            </a:r>
          </a:p>
          <a:p>
            <a:pPr lvl="1">
              <a:buFont typeface="Wingdings" panose="05000000000000000000" pitchFamily="2" charset="2"/>
              <a:buChar char="ü"/>
            </a:pPr>
            <a:r>
              <a:rPr lang="en-US" dirty="0" smtClean="0"/>
              <a:t>Provide data about systemic structural change requirements for statutory, regulatory or procedural barriers </a:t>
            </a:r>
            <a:endParaRPr lang="en-US" dirty="0"/>
          </a:p>
        </p:txBody>
      </p:sp>
    </p:spTree>
    <p:extLst>
      <p:ext uri="{BB962C8B-B14F-4D97-AF65-F5344CB8AC3E}">
        <p14:creationId xmlns:p14="http://schemas.microsoft.com/office/powerpoint/2010/main" val="310247789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 1368</a:t>
            </a:r>
            <a:endParaRPr lang="en-US" dirty="0"/>
          </a:p>
        </p:txBody>
      </p:sp>
      <p:sp>
        <p:nvSpPr>
          <p:cNvPr id="3" name="Content Placeholder 2"/>
          <p:cNvSpPr>
            <a:spLocks noGrp="1"/>
          </p:cNvSpPr>
          <p:nvPr>
            <p:ph idx="1"/>
          </p:nvPr>
        </p:nvSpPr>
        <p:spPr/>
        <p:txBody>
          <a:bodyPr/>
          <a:lstStyle/>
          <a:p>
            <a:r>
              <a:rPr lang="en-US" dirty="0" smtClean="0"/>
              <a:t>Pilot outcomes re: persons served</a:t>
            </a:r>
          </a:p>
          <a:p>
            <a:pPr lvl="1">
              <a:buFont typeface="Wingdings" panose="05000000000000000000" pitchFamily="2" charset="2"/>
              <a:buChar char="ü"/>
            </a:pPr>
            <a:r>
              <a:rPr lang="en-US" dirty="0" smtClean="0"/>
              <a:t>Data on support provided and services delivered for each person in the pilot program</a:t>
            </a:r>
          </a:p>
          <a:p>
            <a:pPr lvl="1">
              <a:buFont typeface="Wingdings" panose="05000000000000000000" pitchFamily="2" charset="2"/>
              <a:buChar char="ü"/>
            </a:pPr>
            <a:r>
              <a:rPr lang="en-US" dirty="0" smtClean="0"/>
              <a:t>Data on when the person situation stabilized and services/supports needed to maintain stability</a:t>
            </a:r>
          </a:p>
          <a:p>
            <a:pPr lvl="1">
              <a:buFont typeface="Wingdings" panose="05000000000000000000" pitchFamily="2" charset="2"/>
              <a:buChar char="ü"/>
            </a:pPr>
            <a:r>
              <a:rPr lang="en-US" dirty="0" smtClean="0"/>
              <a:t>Analysis of data collected and report to the state re: service gaps and recommendations to eliminate said gaps.</a:t>
            </a:r>
            <a:endParaRPr lang="en-US" dirty="0"/>
          </a:p>
        </p:txBody>
      </p:sp>
    </p:spTree>
    <p:extLst>
      <p:ext uri="{BB962C8B-B14F-4D97-AF65-F5344CB8AC3E}">
        <p14:creationId xmlns:p14="http://schemas.microsoft.com/office/powerpoint/2010/main" val="36048681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 1368</a:t>
            </a:r>
            <a:endParaRPr lang="en-US" dirty="0"/>
          </a:p>
        </p:txBody>
      </p:sp>
      <p:sp>
        <p:nvSpPr>
          <p:cNvPr id="3" name="Content Placeholder 2"/>
          <p:cNvSpPr>
            <a:spLocks noGrp="1"/>
          </p:cNvSpPr>
          <p:nvPr>
            <p:ph idx="1"/>
          </p:nvPr>
        </p:nvSpPr>
        <p:spPr/>
        <p:txBody>
          <a:bodyPr/>
          <a:lstStyle/>
          <a:p>
            <a:r>
              <a:rPr lang="en-US" dirty="0" smtClean="0"/>
              <a:t>Cost Analysis</a:t>
            </a:r>
          </a:p>
          <a:p>
            <a:pPr lvl="1">
              <a:buFont typeface="Wingdings" panose="05000000000000000000" pitchFamily="2" charset="2"/>
              <a:buChar char="ü"/>
            </a:pPr>
            <a:r>
              <a:rPr lang="en-US" dirty="0" smtClean="0"/>
              <a:t>Complements the pilot program </a:t>
            </a:r>
          </a:p>
          <a:p>
            <a:pPr lvl="1">
              <a:buFont typeface="Wingdings" panose="05000000000000000000" pitchFamily="2" charset="2"/>
              <a:buChar char="ü"/>
            </a:pPr>
            <a:r>
              <a:rPr lang="en-US" dirty="0" smtClean="0"/>
              <a:t>Cost study with actuarial analysis to ensure that individuals with IDD are fully included in the CO Behavioral Health System and are supported in the CO BH Crisis Response System</a:t>
            </a:r>
          </a:p>
          <a:p>
            <a:pPr lvl="1">
              <a:buFont typeface="Wingdings" panose="05000000000000000000" pitchFamily="2" charset="2"/>
              <a:buChar char="ü"/>
            </a:pPr>
            <a:endParaRPr lang="en-US" dirty="0"/>
          </a:p>
        </p:txBody>
      </p:sp>
    </p:spTree>
    <p:extLst>
      <p:ext uri="{BB962C8B-B14F-4D97-AF65-F5344CB8AC3E}">
        <p14:creationId xmlns:p14="http://schemas.microsoft.com/office/powerpoint/2010/main" val="364772550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HB 1368</a:t>
            </a:r>
            <a:endParaRPr lang="en-US" dirty="0"/>
          </a:p>
        </p:txBody>
      </p:sp>
      <p:sp>
        <p:nvSpPr>
          <p:cNvPr id="3" name="Content Placeholder 2"/>
          <p:cNvSpPr>
            <a:spLocks noGrp="1"/>
          </p:cNvSpPr>
          <p:nvPr>
            <p:ph idx="1"/>
          </p:nvPr>
        </p:nvSpPr>
        <p:spPr/>
        <p:txBody>
          <a:bodyPr/>
          <a:lstStyle/>
          <a:p>
            <a:r>
              <a:rPr lang="en-US" dirty="0" smtClean="0"/>
              <a:t>$1,695,000 for FY 15-16 ($175k for cost study)</a:t>
            </a:r>
          </a:p>
          <a:p>
            <a:r>
              <a:rPr lang="en-US" dirty="0" smtClean="0"/>
              <a:t>Cross system response for Behavioral Health Crises Pilot Fund</a:t>
            </a:r>
          </a:p>
          <a:p>
            <a:r>
              <a:rPr lang="en-US" dirty="0" smtClean="0"/>
              <a:t>Expectation that an additional $1.5 million will be appropriated in FY 16-17</a:t>
            </a:r>
          </a:p>
          <a:p>
            <a:r>
              <a:rPr lang="en-US" dirty="0" smtClean="0"/>
              <a:t>Pilot shall begin no later than 3-1-16; </a:t>
            </a:r>
            <a:r>
              <a:rPr lang="en-US" u="sng" dirty="0" smtClean="0"/>
              <a:t>may </a:t>
            </a:r>
            <a:r>
              <a:rPr lang="en-US" dirty="0" smtClean="0"/>
              <a:t>operate until 3-1-19; cost study by 7-1-17</a:t>
            </a:r>
          </a:p>
          <a:p>
            <a:r>
              <a:rPr lang="en-US" smtClean="0"/>
              <a:t>1 FTE</a:t>
            </a:r>
            <a:endParaRPr lang="en-US" dirty="0"/>
          </a:p>
        </p:txBody>
      </p:sp>
    </p:spTree>
    <p:extLst>
      <p:ext uri="{BB962C8B-B14F-4D97-AF65-F5344CB8AC3E}">
        <p14:creationId xmlns:p14="http://schemas.microsoft.com/office/powerpoint/2010/main" val="54453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New Pathways through Partnering</a:t>
            </a:r>
            <a:endParaRPr lang="en-US" dirty="0"/>
          </a:p>
        </p:txBody>
      </p:sp>
      <p:sp>
        <p:nvSpPr>
          <p:cNvPr id="3" name="Text Placeholder 2"/>
          <p:cNvSpPr>
            <a:spLocks noGrp="1"/>
          </p:cNvSpPr>
          <p:nvPr>
            <p:ph type="body" sz="quarter" idx="10"/>
          </p:nvPr>
        </p:nvSpPr>
        <p:spPr/>
        <p:txBody>
          <a:bodyPr/>
          <a:lstStyle/>
          <a:p>
            <a:r>
              <a:rPr lang="en-US" dirty="0" smtClean="0"/>
              <a:t>Working together to support the behavioral health of persons with intellectual and developmental disabilities</a:t>
            </a:r>
            <a:endParaRPr lang="en-US" dirty="0"/>
          </a:p>
        </p:txBody>
      </p:sp>
      <p:sp>
        <p:nvSpPr>
          <p:cNvPr id="4" name="Text Placeholder 3"/>
          <p:cNvSpPr>
            <a:spLocks noGrp="1"/>
          </p:cNvSpPr>
          <p:nvPr>
            <p:ph type="body" sz="quarter" idx="11"/>
          </p:nvPr>
        </p:nvSpPr>
        <p:spPr/>
        <p:txBody>
          <a:bodyPr/>
          <a:lstStyle/>
          <a:p>
            <a:r>
              <a:rPr lang="en-US" dirty="0" smtClean="0"/>
              <a:t>Adam Tucker</a:t>
            </a:r>
          </a:p>
        </p:txBody>
      </p:sp>
      <p:sp>
        <p:nvSpPr>
          <p:cNvPr id="5" name="Slide Number Placeholder 4"/>
          <p:cNvSpPr>
            <a:spLocks noGrp="1"/>
          </p:cNvSpPr>
          <p:nvPr>
            <p:ph type="sldNum" sz="quarter" idx="12"/>
          </p:nvPr>
        </p:nvSpPr>
        <p:spPr/>
        <p:txBody>
          <a:bodyPr/>
          <a:lstStyle/>
          <a:p>
            <a:fld id="{88E71DEA-C72C-42CF-90F7-E467E0733BC8}" type="slidenum">
              <a:rPr lang="en-US" smtClean="0">
                <a:solidFill>
                  <a:srgbClr val="4F5858"/>
                </a:solidFill>
              </a:rPr>
              <a:pPr/>
              <a:t>29</a:t>
            </a:fld>
            <a:endParaRPr lang="en-US" dirty="0">
              <a:solidFill>
                <a:srgbClr val="4F5858"/>
              </a:solidFill>
            </a:endParaRPr>
          </a:p>
        </p:txBody>
      </p:sp>
      <p:sp>
        <p:nvSpPr>
          <p:cNvPr id="6" name="Date Placeholder 5"/>
          <p:cNvSpPr>
            <a:spLocks noGrp="1"/>
          </p:cNvSpPr>
          <p:nvPr>
            <p:ph type="dt" sz="half" idx="14"/>
          </p:nvPr>
        </p:nvSpPr>
        <p:spPr>
          <a:xfrm>
            <a:off x="5944895" y="5227395"/>
            <a:ext cx="2057176" cy="365001"/>
          </a:xfrm>
        </p:spPr>
        <p:txBody>
          <a:bodyPr/>
          <a:lstStyle/>
          <a:p>
            <a:r>
              <a:rPr lang="en-US" dirty="0" smtClean="0">
                <a:solidFill>
                  <a:srgbClr val="FFFFFF"/>
                </a:solidFill>
              </a:rPr>
              <a:t>June 2015</a:t>
            </a:r>
            <a:endParaRPr lang="en-US" dirty="0">
              <a:solidFill>
                <a:srgbClr val="FFFFFF"/>
              </a:solidFill>
            </a:endParaRPr>
          </a:p>
        </p:txBody>
      </p:sp>
    </p:spTree>
    <p:extLst>
      <p:ext uri="{BB962C8B-B14F-4D97-AF65-F5344CB8AC3E}">
        <p14:creationId xmlns:p14="http://schemas.microsoft.com/office/powerpoint/2010/main" val="10906901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304800"/>
            <a:ext cx="8153400" cy="990600"/>
          </a:xfrm>
        </p:spPr>
        <p:txBody>
          <a:bodyPr vert="horz" lIns="91440" tIns="45720" rIns="91440" bIns="45720" rtlCol="0" anchor="ctr">
            <a:normAutofit/>
          </a:bodyPr>
          <a:lstStyle/>
          <a:p>
            <a:r>
              <a:rPr lang="en-US" dirty="0"/>
              <a:t>Gap Analysis Background</a:t>
            </a:r>
          </a:p>
        </p:txBody>
      </p:sp>
      <p:sp>
        <p:nvSpPr>
          <p:cNvPr id="3" name="Rectangle 2"/>
          <p:cNvSpPr>
            <a:spLocks noGrp="1"/>
          </p:cNvSpPr>
          <p:nvPr>
            <p:ph idx="1"/>
          </p:nvPr>
        </p:nvSpPr>
        <p:spPr/>
        <p:txBody>
          <a:bodyPr vert="horz" lIns="91440" tIns="45720" rIns="91440" bIns="45720" rtlCol="0">
            <a:normAutofit/>
          </a:bodyPr>
          <a:lstStyle/>
          <a:p>
            <a:pPr>
              <a:spcBef>
                <a:spcPts val="600"/>
              </a:spcBef>
              <a:spcAft>
                <a:spcPts val="600"/>
              </a:spcAft>
            </a:pPr>
            <a:r>
              <a:rPr lang="en-US" sz="2800" dirty="0"/>
              <a:t>Access to mental health services difficult for this population</a:t>
            </a:r>
          </a:p>
          <a:p>
            <a:pPr>
              <a:spcBef>
                <a:spcPts val="600"/>
              </a:spcBef>
              <a:spcAft>
                <a:spcPts val="600"/>
              </a:spcAft>
            </a:pPr>
            <a:r>
              <a:rPr lang="en-US" sz="2800" dirty="0"/>
              <a:t>Community Centered Boards and Mental Health Centers have developed various agreements, but intervention around mental health or behavioral crises problematic</a:t>
            </a:r>
          </a:p>
        </p:txBody>
      </p:sp>
      <p:sp>
        <p:nvSpPr>
          <p:cNvPr id="4" name="Slide Number Placeholder 3"/>
          <p:cNvSpPr>
            <a:spLocks noGrp="1"/>
          </p:cNvSpPr>
          <p:nvPr>
            <p:ph type="sldNum" sz="quarter" idx="12"/>
          </p:nvPr>
        </p:nvSpPr>
        <p:spPr/>
        <p:txBody>
          <a:bodyPr>
            <a:normAutofit fontScale="85000" lnSpcReduction="20000"/>
          </a:bodyPr>
          <a:lstStyle/>
          <a:p>
            <a:fld id="{D57F1E4F-1CFF-5643-939E-02111984F565}" type="slidenum">
              <a:rPr lang="en-US" smtClean="0"/>
              <a:pPr/>
              <a:t>3</a:t>
            </a:fld>
            <a:endParaRPr lang="en-US"/>
          </a:p>
        </p:txBody>
      </p:sp>
    </p:spTree>
    <p:extLst>
      <p:ext uri="{BB962C8B-B14F-4D97-AF65-F5344CB8AC3E}">
        <p14:creationId xmlns:p14="http://schemas.microsoft.com/office/powerpoint/2010/main" val="35763413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2189" y="4406801"/>
            <a:ext cx="7772176" cy="1361777"/>
          </a:xfrm>
        </p:spPr>
        <p:txBody>
          <a:bodyPr rtlCol="0">
            <a:normAutofit fontScale="90000"/>
          </a:bodyPr>
          <a:lstStyle/>
          <a:p>
            <a:pPr fontAlgn="auto">
              <a:spcAft>
                <a:spcPts val="0"/>
              </a:spcAft>
              <a:defRPr/>
            </a:pPr>
            <a:r>
              <a:rPr lang="en-US" dirty="0" smtClean="0">
                <a:sym typeface="Trebuchet MS" pitchFamily="-100" charset="0"/>
              </a:rPr>
              <a:t>Creating cross-system responses to dual diagnoses</a:t>
            </a:r>
          </a:p>
        </p:txBody>
      </p:sp>
      <p:sp>
        <p:nvSpPr>
          <p:cNvPr id="3" name="Text Placeholder 2"/>
          <p:cNvSpPr>
            <a:spLocks noGrp="1"/>
          </p:cNvSpPr>
          <p:nvPr>
            <p:ph type="body" idx="1"/>
          </p:nvPr>
        </p:nvSpPr>
        <p:spPr>
          <a:xfrm>
            <a:off x="722189" y="2906613"/>
            <a:ext cx="7772176" cy="1500188"/>
          </a:xfrm>
        </p:spPr>
        <p:txBody>
          <a:bodyPr rtlCol="0">
            <a:normAutofit/>
          </a:bodyPr>
          <a:lstStyle/>
          <a:p>
            <a:pPr eaLnBrk="1" hangingPunct="1">
              <a:defRPr/>
            </a:pPr>
            <a:r>
              <a:rPr lang="en-US" dirty="0" smtClean="0">
                <a:sym typeface="Trebuchet MS" pitchFamily="-100" charset="0"/>
              </a:rPr>
              <a:t>Improving Service through coordination</a:t>
            </a:r>
            <a:endParaRPr lang="en-US" dirty="0">
              <a:sym typeface="Trebuchet MS" pitchFamily="-100" charset="0"/>
            </a:endParaRPr>
          </a:p>
        </p:txBody>
      </p:sp>
      <p:sp>
        <p:nvSpPr>
          <p:cNvPr id="173060"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5C667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marL="522368" indent="-200911">
              <a:defRPr>
                <a:solidFill>
                  <a:srgbClr val="5C667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marL="803643" indent="-160729">
              <a:defRPr>
                <a:solidFill>
                  <a:srgbClr val="5C667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marL="1125101" indent="-160729">
              <a:defRPr>
                <a:solidFill>
                  <a:srgbClr val="5C667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marL="1446558" indent="-160729">
              <a:defRPr>
                <a:solidFill>
                  <a:srgbClr val="5C667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1768015" indent="-160729" defTabSz="410751" eaLnBrk="0" fontAlgn="base" hangingPunct="0">
              <a:spcBef>
                <a:spcPct val="0"/>
              </a:spcBef>
              <a:spcAft>
                <a:spcPct val="0"/>
              </a:spcAft>
              <a:defRPr>
                <a:solidFill>
                  <a:srgbClr val="5C667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2089473" indent="-160729" defTabSz="410751" eaLnBrk="0" fontAlgn="base" hangingPunct="0">
              <a:spcBef>
                <a:spcPct val="0"/>
              </a:spcBef>
              <a:spcAft>
                <a:spcPct val="0"/>
              </a:spcAft>
              <a:defRPr>
                <a:solidFill>
                  <a:srgbClr val="5C667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2410930" indent="-160729" defTabSz="410751" eaLnBrk="0" fontAlgn="base" hangingPunct="0">
              <a:spcBef>
                <a:spcPct val="0"/>
              </a:spcBef>
              <a:spcAft>
                <a:spcPct val="0"/>
              </a:spcAft>
              <a:defRPr>
                <a:solidFill>
                  <a:srgbClr val="5C667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2732387" indent="-160729" defTabSz="410751" eaLnBrk="0" fontAlgn="base" hangingPunct="0">
              <a:spcBef>
                <a:spcPct val="0"/>
              </a:spcBef>
              <a:spcAft>
                <a:spcPct val="0"/>
              </a:spcAft>
              <a:defRPr>
                <a:solidFill>
                  <a:srgbClr val="5C667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fld id="{02746248-7618-4A96-BE14-252D4E60960A}" type="slidenum">
              <a:rPr lang="en-US" altLang="en-US" smtClean="0">
                <a:solidFill>
                  <a:srgbClr val="4F5858"/>
                </a:solidFill>
              </a:rPr>
              <a:pPr/>
              <a:t>30</a:t>
            </a:fld>
            <a:endParaRPr lang="en-US" altLang="en-US" dirty="0" smtClean="0">
              <a:solidFill>
                <a:srgbClr val="4F5858"/>
              </a:solidFill>
            </a:endParaRPr>
          </a:p>
        </p:txBody>
      </p:sp>
    </p:spTree>
    <p:extLst>
      <p:ext uri="{BB962C8B-B14F-4D97-AF65-F5344CB8AC3E}">
        <p14:creationId xmlns:p14="http://schemas.microsoft.com/office/powerpoint/2010/main" val="106541084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Managing care across the IDD and Behavioral Health Continuums</a:t>
            </a:r>
            <a:endParaRPr lang="en-US" dirty="0"/>
          </a:p>
        </p:txBody>
      </p:sp>
      <p:sp>
        <p:nvSpPr>
          <p:cNvPr id="3" name="Content Placeholder 2"/>
          <p:cNvSpPr>
            <a:spLocks noGrp="1"/>
          </p:cNvSpPr>
          <p:nvPr>
            <p:ph sz="quarter" idx="10"/>
          </p:nvPr>
        </p:nvSpPr>
        <p:spPr/>
        <p:txBody>
          <a:bodyPr/>
          <a:lstStyle/>
          <a:p>
            <a:pPr lvl="0"/>
            <a:endParaRPr lang="en-US" dirty="0" smtClean="0"/>
          </a:p>
          <a:p>
            <a:pPr lvl="0"/>
            <a:r>
              <a:rPr lang="en-US" dirty="0" smtClean="0"/>
              <a:t>House Bill 15-1368</a:t>
            </a:r>
          </a:p>
          <a:p>
            <a:pPr marL="321457" lvl="1" indent="0">
              <a:buNone/>
            </a:pPr>
            <a:endParaRPr lang="en-US" dirty="0"/>
          </a:p>
          <a:p>
            <a:r>
              <a:rPr lang="en-US" dirty="0" smtClean="0"/>
              <a:t>Bill authorizes creation of Pilot Program to coordinate care for individuals with concurrent intellectual or developmental disabilities and behavioral health challenges</a:t>
            </a:r>
          </a:p>
          <a:p>
            <a:pPr marL="0" indent="0">
              <a:buNone/>
            </a:pPr>
            <a:endParaRPr lang="en-US" dirty="0" smtClean="0"/>
          </a:p>
          <a:p>
            <a:pPr lvl="0"/>
            <a:r>
              <a:rPr lang="en-US" altLang="en-US" dirty="0" smtClean="0"/>
              <a:t>Services provided irrespective of payer source</a:t>
            </a:r>
          </a:p>
        </p:txBody>
      </p:sp>
      <p:sp>
        <p:nvSpPr>
          <p:cNvPr id="4" name="Slide Number Placeholder 3"/>
          <p:cNvSpPr>
            <a:spLocks noGrp="1"/>
          </p:cNvSpPr>
          <p:nvPr>
            <p:ph type="sldNum" sz="quarter" idx="11"/>
          </p:nvPr>
        </p:nvSpPr>
        <p:spPr/>
        <p:txBody>
          <a:bodyPr/>
          <a:lstStyle/>
          <a:p>
            <a:fld id="{7CD4B2A3-DF06-4EAB-85AB-0641A4D150A0}" type="slidenum">
              <a:rPr lang="en-US" smtClean="0">
                <a:solidFill>
                  <a:srgbClr val="FFFFFF"/>
                </a:solidFill>
              </a:rPr>
              <a:pPr/>
              <a:t>31</a:t>
            </a:fld>
            <a:endParaRPr lang="en-US" dirty="0">
              <a:solidFill>
                <a:srgbClr val="FFFFFF"/>
              </a:solidFill>
            </a:endParaRPr>
          </a:p>
        </p:txBody>
      </p:sp>
    </p:spTree>
    <p:extLst>
      <p:ext uri="{BB962C8B-B14F-4D97-AF65-F5344CB8AC3E}">
        <p14:creationId xmlns:p14="http://schemas.microsoft.com/office/powerpoint/2010/main" val="189093055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HB 15-1368 Pilot Program: Services</a:t>
            </a:r>
            <a:endParaRPr lang="en-US" dirty="0"/>
          </a:p>
        </p:txBody>
      </p:sp>
      <p:sp>
        <p:nvSpPr>
          <p:cNvPr id="3" name="Content Placeholder 2"/>
          <p:cNvSpPr>
            <a:spLocks noGrp="1"/>
          </p:cNvSpPr>
          <p:nvPr>
            <p:ph sz="quarter" idx="10"/>
          </p:nvPr>
        </p:nvSpPr>
        <p:spPr>
          <a:xfrm>
            <a:off x="628428" y="1714500"/>
            <a:ext cx="7887146" cy="4234815"/>
          </a:xfrm>
        </p:spPr>
        <p:txBody>
          <a:bodyPr/>
          <a:lstStyle/>
          <a:p>
            <a:pPr lvl="0"/>
            <a:r>
              <a:rPr lang="en-US" dirty="0" smtClean="0"/>
              <a:t>Establishes a Cross-System Response team</a:t>
            </a:r>
          </a:p>
          <a:p>
            <a:pPr>
              <a:spcAft>
                <a:spcPts val="844"/>
              </a:spcAft>
            </a:pPr>
            <a:r>
              <a:rPr lang="en-US" sz="2250" dirty="0"/>
              <a:t>Expands on existing Colorado Behavioral Health Crisis  Response System</a:t>
            </a:r>
          </a:p>
          <a:p>
            <a:pPr>
              <a:spcAft>
                <a:spcPts val="844"/>
              </a:spcAft>
            </a:pPr>
            <a:r>
              <a:rPr lang="en-US" sz="2250" dirty="0"/>
              <a:t>Timely Crisis Intervention (Mobile Crisis Units)</a:t>
            </a:r>
          </a:p>
          <a:p>
            <a:pPr>
              <a:spcAft>
                <a:spcPts val="844"/>
              </a:spcAft>
            </a:pPr>
            <a:r>
              <a:rPr lang="en-US" sz="2250" dirty="0"/>
              <a:t>In-home Therapeutic Respite</a:t>
            </a:r>
          </a:p>
          <a:p>
            <a:pPr>
              <a:spcAft>
                <a:spcPts val="844"/>
              </a:spcAft>
            </a:pPr>
            <a:r>
              <a:rPr lang="en-US" sz="2250" dirty="0"/>
              <a:t>Site-based Therapeutic Respite</a:t>
            </a:r>
          </a:p>
          <a:p>
            <a:pPr>
              <a:spcAft>
                <a:spcPts val="844"/>
              </a:spcAft>
            </a:pPr>
            <a:r>
              <a:rPr lang="en-US" sz="2250" dirty="0"/>
              <a:t>Follow-up Services (Care Coordination)</a:t>
            </a:r>
          </a:p>
          <a:p>
            <a:pPr>
              <a:spcAft>
                <a:spcPts val="844"/>
              </a:spcAft>
            </a:pPr>
            <a:r>
              <a:rPr lang="en-US" sz="2250" dirty="0"/>
              <a:t>Supports families to prevent ER visits &amp; other health crises</a:t>
            </a:r>
          </a:p>
        </p:txBody>
      </p:sp>
      <p:sp>
        <p:nvSpPr>
          <p:cNvPr id="4" name="Slide Number Placeholder 3"/>
          <p:cNvSpPr>
            <a:spLocks noGrp="1"/>
          </p:cNvSpPr>
          <p:nvPr>
            <p:ph type="sldNum" sz="quarter" idx="11"/>
          </p:nvPr>
        </p:nvSpPr>
        <p:spPr/>
        <p:txBody>
          <a:bodyPr/>
          <a:lstStyle/>
          <a:p>
            <a:fld id="{7CD4B2A3-DF06-4EAB-85AB-0641A4D150A0}" type="slidenum">
              <a:rPr lang="en-US" smtClean="0">
                <a:solidFill>
                  <a:srgbClr val="FFFFFF"/>
                </a:solidFill>
              </a:rPr>
              <a:pPr/>
              <a:t>32</a:t>
            </a:fld>
            <a:endParaRPr lang="en-US" dirty="0">
              <a:solidFill>
                <a:srgbClr val="FFFFFF"/>
              </a:solidFill>
            </a:endParaRPr>
          </a:p>
        </p:txBody>
      </p:sp>
    </p:spTree>
    <p:extLst>
      <p:ext uri="{BB962C8B-B14F-4D97-AF65-F5344CB8AC3E}">
        <p14:creationId xmlns:p14="http://schemas.microsoft.com/office/powerpoint/2010/main" val="27971462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HB 15-1368 Pilot Program: Administrative Implementation</a:t>
            </a:r>
            <a:endParaRPr lang="en-US" dirty="0"/>
          </a:p>
        </p:txBody>
      </p:sp>
      <p:sp>
        <p:nvSpPr>
          <p:cNvPr id="3" name="Content Placeholder 2"/>
          <p:cNvSpPr>
            <a:spLocks noGrp="1"/>
          </p:cNvSpPr>
          <p:nvPr>
            <p:ph sz="quarter" idx="10"/>
          </p:nvPr>
        </p:nvSpPr>
        <p:spPr>
          <a:xfrm>
            <a:off x="628428" y="1714500"/>
            <a:ext cx="7887146" cy="4234815"/>
          </a:xfrm>
        </p:spPr>
        <p:txBody>
          <a:bodyPr/>
          <a:lstStyle/>
          <a:p>
            <a:pPr>
              <a:spcAft>
                <a:spcPts val="1266"/>
              </a:spcAft>
            </a:pPr>
            <a:r>
              <a:rPr lang="en-US" sz="2250" dirty="0"/>
              <a:t>Pilot implementation across two distinct geographic regions</a:t>
            </a:r>
          </a:p>
          <a:p>
            <a:pPr>
              <a:spcAft>
                <a:spcPts val="1266"/>
              </a:spcAft>
            </a:pPr>
            <a:r>
              <a:rPr lang="en-US" sz="2250" dirty="0"/>
              <a:t>Cross System Response through the coordination of services with Community Mental Health Centers, PCPs, Colorado Crisis </a:t>
            </a:r>
            <a:r>
              <a:rPr lang="en-US" sz="2250"/>
              <a:t>Services, and </a:t>
            </a:r>
            <a:r>
              <a:rPr lang="en-US" sz="2250" dirty="0"/>
              <a:t>behavioral health professionals</a:t>
            </a:r>
          </a:p>
          <a:p>
            <a:pPr>
              <a:spcAft>
                <a:spcPts val="1266"/>
              </a:spcAft>
            </a:pPr>
            <a:r>
              <a:rPr lang="en-US" sz="2250" dirty="0"/>
              <a:t>Data tracking to be performed to measure intervention’s effectiveness</a:t>
            </a:r>
          </a:p>
          <a:p>
            <a:pPr>
              <a:spcAft>
                <a:spcPts val="1266"/>
              </a:spcAft>
            </a:pPr>
            <a:r>
              <a:rPr lang="en-US" sz="2250" dirty="0"/>
              <a:t>Separate contractor to determine actuarial impact of covering IDD/behavioral health diagnoses through the behavioral health organizations</a:t>
            </a:r>
            <a:endParaRPr lang="en-US" sz="2250" dirty="0"/>
          </a:p>
          <a:p>
            <a:pPr>
              <a:spcAft>
                <a:spcPts val="844"/>
              </a:spcAft>
            </a:pPr>
            <a:endParaRPr lang="en-US" sz="2250" dirty="0"/>
          </a:p>
        </p:txBody>
      </p:sp>
      <p:sp>
        <p:nvSpPr>
          <p:cNvPr id="4" name="Slide Number Placeholder 3"/>
          <p:cNvSpPr>
            <a:spLocks noGrp="1"/>
          </p:cNvSpPr>
          <p:nvPr>
            <p:ph type="sldNum" sz="quarter" idx="11"/>
          </p:nvPr>
        </p:nvSpPr>
        <p:spPr/>
        <p:txBody>
          <a:bodyPr/>
          <a:lstStyle/>
          <a:p>
            <a:fld id="{7CD4B2A3-DF06-4EAB-85AB-0641A4D150A0}" type="slidenum">
              <a:rPr lang="en-US" smtClean="0"/>
              <a:pPr/>
              <a:t>33</a:t>
            </a:fld>
            <a:endParaRPr lang="en-US" dirty="0"/>
          </a:p>
        </p:txBody>
      </p:sp>
    </p:spTree>
    <p:extLst>
      <p:ext uri="{BB962C8B-B14F-4D97-AF65-F5344CB8AC3E}">
        <p14:creationId xmlns:p14="http://schemas.microsoft.com/office/powerpoint/2010/main" val="128280108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426" y="160734"/>
            <a:ext cx="7887146" cy="813039"/>
          </a:xfrm>
        </p:spPr>
        <p:txBody>
          <a:bodyPr/>
          <a:lstStyle/>
          <a:p>
            <a:r>
              <a:rPr lang="en-US" dirty="0" smtClean="0"/>
              <a:t>Next Steps	</a:t>
            </a:r>
            <a:endParaRPr lang="en-US" dirty="0"/>
          </a:p>
        </p:txBody>
      </p:sp>
      <p:sp>
        <p:nvSpPr>
          <p:cNvPr id="3" name="Content Placeholder 2"/>
          <p:cNvSpPr>
            <a:spLocks noGrp="1"/>
          </p:cNvSpPr>
          <p:nvPr>
            <p:ph sz="quarter" idx="10"/>
          </p:nvPr>
        </p:nvSpPr>
        <p:spPr>
          <a:xfrm>
            <a:off x="637596" y="973773"/>
            <a:ext cx="7887146" cy="4234815"/>
          </a:xfrm>
        </p:spPr>
        <p:txBody>
          <a:bodyPr/>
          <a:lstStyle/>
          <a:p>
            <a:pPr marL="0" indent="0">
              <a:buNone/>
            </a:pPr>
            <a:r>
              <a:rPr lang="en-US" b="1" dirty="0" smtClean="0"/>
              <a:t>Short Term</a:t>
            </a:r>
          </a:p>
          <a:p>
            <a:r>
              <a:rPr lang="en-US" sz="2250" dirty="0"/>
              <a:t>Formalize Partnerships Locally</a:t>
            </a:r>
          </a:p>
          <a:p>
            <a:r>
              <a:rPr lang="en-US" sz="2250" dirty="0"/>
              <a:t>Identify data collection processes</a:t>
            </a:r>
          </a:p>
          <a:p>
            <a:r>
              <a:rPr lang="en-US" sz="2250" dirty="0"/>
              <a:t>Determine Measureable Objective</a:t>
            </a:r>
          </a:p>
          <a:p>
            <a:pPr marL="0" indent="0">
              <a:buNone/>
            </a:pPr>
            <a:r>
              <a:rPr lang="en-US" b="1" dirty="0" smtClean="0"/>
              <a:t>Intermediate Term</a:t>
            </a:r>
          </a:p>
          <a:p>
            <a:r>
              <a:rPr lang="en-US" sz="2250" dirty="0"/>
              <a:t>Work through the RFP process to find and contract with the Pilot Manger </a:t>
            </a:r>
          </a:p>
          <a:p>
            <a:r>
              <a:rPr lang="en-US" sz="2250" dirty="0"/>
              <a:t>Determine Pilot Sites</a:t>
            </a:r>
          </a:p>
          <a:p>
            <a:pPr marL="0" indent="0">
              <a:buNone/>
            </a:pPr>
            <a:r>
              <a:rPr lang="en-US" b="1" dirty="0" smtClean="0"/>
              <a:t>Ongoing and Long Term</a:t>
            </a:r>
          </a:p>
          <a:p>
            <a:r>
              <a:rPr lang="en-US" sz="2250" dirty="0"/>
              <a:t>Report back to the legislature</a:t>
            </a:r>
          </a:p>
          <a:p>
            <a:r>
              <a:rPr lang="en-US" sz="2250" dirty="0"/>
              <a:t>Permanently establish a system to provide services needed to fill the Gaps!</a:t>
            </a:r>
          </a:p>
          <a:p>
            <a:endParaRPr lang="en-US" dirty="0"/>
          </a:p>
        </p:txBody>
      </p:sp>
      <p:sp>
        <p:nvSpPr>
          <p:cNvPr id="4" name="Slide Number Placeholder 3"/>
          <p:cNvSpPr>
            <a:spLocks noGrp="1"/>
          </p:cNvSpPr>
          <p:nvPr>
            <p:ph type="sldNum" sz="quarter" idx="11"/>
          </p:nvPr>
        </p:nvSpPr>
        <p:spPr/>
        <p:txBody>
          <a:bodyPr/>
          <a:lstStyle/>
          <a:p>
            <a:fld id="{7CD4B2A3-DF06-4EAB-85AB-0641A4D150A0}" type="slidenum">
              <a:rPr lang="en-US" smtClean="0">
                <a:solidFill>
                  <a:srgbClr val="FFFFFF"/>
                </a:solidFill>
              </a:rPr>
              <a:pPr/>
              <a:t>34</a:t>
            </a:fld>
            <a:endParaRPr lang="en-US" dirty="0">
              <a:solidFill>
                <a:srgbClr val="FFFFFF"/>
              </a:solidFill>
            </a:endParaRPr>
          </a:p>
        </p:txBody>
      </p:sp>
    </p:spTree>
    <p:extLst>
      <p:ext uri="{BB962C8B-B14F-4D97-AF65-F5344CB8AC3E}">
        <p14:creationId xmlns:p14="http://schemas.microsoft.com/office/powerpoint/2010/main" val="22480849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722313" y="4127459"/>
            <a:ext cx="7772400" cy="1362075"/>
          </a:xfrm>
        </p:spPr>
        <p:txBody>
          <a:bodyPr>
            <a:normAutofit fontScale="90000"/>
          </a:bodyPr>
          <a:lstStyle/>
          <a:p>
            <a:r>
              <a:rPr lang="en-US" dirty="0" smtClean="0"/>
              <a:t>Partnering with other State Departments, programs and Initiatives </a:t>
            </a:r>
            <a:endParaRPr lang="en-US" dirty="0"/>
          </a:p>
        </p:txBody>
      </p:sp>
      <p:sp>
        <p:nvSpPr>
          <p:cNvPr id="6" name="Text Placeholder 5"/>
          <p:cNvSpPr>
            <a:spLocks noGrp="1"/>
          </p:cNvSpPr>
          <p:nvPr>
            <p:ph type="body" idx="1"/>
          </p:nvPr>
        </p:nvSpPr>
        <p:spPr>
          <a:xfrm>
            <a:off x="722313" y="2612791"/>
            <a:ext cx="7772400" cy="1500187"/>
          </a:xfrm>
        </p:spPr>
        <p:txBody>
          <a:bodyPr/>
          <a:lstStyle/>
          <a:p>
            <a:r>
              <a:rPr lang="en-US" dirty="0" smtClean="0"/>
              <a:t>Pathways to Integrated Care</a:t>
            </a:r>
            <a:endParaRPr lang="en-US" dirty="0"/>
          </a:p>
        </p:txBody>
      </p:sp>
      <p:sp>
        <p:nvSpPr>
          <p:cNvPr id="4" name="Slide Number Placeholder 3"/>
          <p:cNvSpPr>
            <a:spLocks noGrp="1"/>
          </p:cNvSpPr>
          <p:nvPr>
            <p:ph type="sldNum" sz="quarter" idx="12"/>
          </p:nvPr>
        </p:nvSpPr>
        <p:spPr/>
        <p:txBody>
          <a:bodyPr/>
          <a:lstStyle/>
          <a:p>
            <a:fld id="{7CD4B2A3-DF06-4EAB-85AB-0641A4D150A0}" type="slidenum">
              <a:rPr lang="en-US" smtClean="0">
                <a:solidFill>
                  <a:srgbClr val="4F5858"/>
                </a:solidFill>
              </a:rPr>
              <a:pPr/>
              <a:t>35</a:t>
            </a:fld>
            <a:endParaRPr lang="en-US" dirty="0">
              <a:solidFill>
                <a:srgbClr val="4F5858"/>
              </a:solidFill>
            </a:endParaRPr>
          </a:p>
        </p:txBody>
      </p:sp>
    </p:spTree>
    <p:extLst>
      <p:ext uri="{BB962C8B-B14F-4D97-AF65-F5344CB8AC3E}">
        <p14:creationId xmlns:p14="http://schemas.microsoft.com/office/powerpoint/2010/main" val="377594655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a:solidFill>
                  <a:srgbClr val="004C90"/>
                </a:solidFill>
              </a:rPr>
              <a:t/>
            </a:r>
            <a:br>
              <a:rPr lang="en-US" dirty="0">
                <a:solidFill>
                  <a:srgbClr val="004C90"/>
                </a:solidFill>
              </a:rPr>
            </a:br>
            <a:r>
              <a:rPr lang="en-US" dirty="0"/>
              <a:t>D</a:t>
            </a:r>
            <a:r>
              <a:rPr lang="en-US" dirty="0" smtClean="0"/>
              <a:t>epartment of Human Services: Office of Behavioral Health</a:t>
            </a:r>
            <a:r>
              <a:rPr lang="en-US" dirty="0">
                <a:solidFill>
                  <a:srgbClr val="004C90"/>
                </a:solidFill>
              </a:rPr>
              <a:t/>
            </a:r>
            <a:br>
              <a:rPr lang="en-US" dirty="0">
                <a:solidFill>
                  <a:srgbClr val="004C90"/>
                </a:solidFill>
              </a:rPr>
            </a:br>
            <a:r>
              <a:rPr lang="en-US" dirty="0">
                <a:solidFill>
                  <a:srgbClr val="004C90"/>
                </a:solidFill>
              </a:rPr>
              <a:t/>
            </a:r>
            <a:br>
              <a:rPr lang="en-US" dirty="0">
                <a:solidFill>
                  <a:srgbClr val="004C90"/>
                </a:solidFill>
              </a:rPr>
            </a:br>
            <a:endParaRPr lang="en-US" dirty="0" smtClean="0">
              <a:sym typeface="Trebuchet MS" pitchFamily="-100" charset="0"/>
            </a:endParaRPr>
          </a:p>
        </p:txBody>
      </p:sp>
      <p:sp>
        <p:nvSpPr>
          <p:cNvPr id="3" name="Text Placeholder 2"/>
          <p:cNvSpPr>
            <a:spLocks noGrp="1"/>
          </p:cNvSpPr>
          <p:nvPr>
            <p:ph sz="quarter" idx="10"/>
          </p:nvPr>
        </p:nvSpPr>
        <p:spPr/>
        <p:txBody>
          <a:bodyPr rtlCol="0">
            <a:normAutofit fontScale="25000" lnSpcReduction="20000"/>
          </a:bodyPr>
          <a:lstStyle/>
          <a:p>
            <a:pPr lvl="0"/>
            <a:endParaRPr lang="en-US" sz="1687" dirty="0"/>
          </a:p>
          <a:p>
            <a:pPr lvl="0"/>
            <a:r>
              <a:rPr lang="en-US" sz="7875" dirty="0"/>
              <a:t>Operates Colorado Mental Health Institutes in Denver and Pueblo</a:t>
            </a:r>
          </a:p>
          <a:p>
            <a:pPr lvl="0"/>
            <a:endParaRPr lang="en-US" sz="7875" dirty="0"/>
          </a:p>
          <a:p>
            <a:pPr lvl="0"/>
            <a:r>
              <a:rPr lang="en-US" sz="7875" dirty="0"/>
              <a:t>Colorado Crisis Services Line</a:t>
            </a:r>
          </a:p>
          <a:p>
            <a:pPr lvl="1"/>
            <a:r>
              <a:rPr lang="en-US" sz="7875" dirty="0"/>
              <a:t>Free, confidential, immediate professional behavioral health service for all Coloradans</a:t>
            </a:r>
          </a:p>
          <a:p>
            <a:pPr lvl="1"/>
            <a:r>
              <a:rPr lang="en-US" sz="7875" dirty="0"/>
              <a:t>Provides information, referrals, and immediate intervention</a:t>
            </a:r>
          </a:p>
          <a:p>
            <a:pPr lvl="0"/>
            <a:endParaRPr lang="en-US" sz="7875" dirty="0"/>
          </a:p>
          <a:p>
            <a:pPr lvl="0"/>
            <a:r>
              <a:rPr lang="en-US" sz="7875" dirty="0"/>
              <a:t>Medicaid Maximization Initiative</a:t>
            </a:r>
          </a:p>
          <a:p>
            <a:pPr lvl="1"/>
            <a:r>
              <a:rPr lang="en-US" sz="7875" dirty="0"/>
              <a:t>Joint effort between Office of Behavioral Health and the Department to build service continuum across Office of Behavioral Health, Medicaid, child welfare, informal networks, and state agencies</a:t>
            </a:r>
          </a:p>
          <a:p>
            <a:pPr lvl="1"/>
            <a:r>
              <a:rPr lang="en-US" sz="7875" dirty="0"/>
              <a:t>Addresses shift of clients toward Medicaid and away from other funding sources for behavioral health</a:t>
            </a:r>
          </a:p>
          <a:p>
            <a:pPr lvl="0"/>
            <a:endParaRPr lang="en-US" sz="1687" dirty="0"/>
          </a:p>
          <a:p>
            <a:pPr marL="0" indent="0">
              <a:buNone/>
            </a:pPr>
            <a:endParaRPr lang="en-US" sz="1125" dirty="0"/>
          </a:p>
          <a:p>
            <a:pPr lvl="0"/>
            <a:endParaRPr lang="en-US" sz="1687" dirty="0"/>
          </a:p>
          <a:p>
            <a:pPr lvl="0"/>
            <a:endParaRPr lang="en-US" sz="1125" dirty="0"/>
          </a:p>
          <a:p>
            <a:pPr marL="0" indent="0" algn="ctr">
              <a:buNone/>
            </a:pPr>
            <a:r>
              <a:rPr lang="en-US" dirty="0"/>
              <a:t>	</a:t>
            </a:r>
            <a:endParaRPr lang="en-US" dirty="0">
              <a:sym typeface="Trebuchet MS" pitchFamily="-100" charset="0"/>
            </a:endParaRPr>
          </a:p>
        </p:txBody>
      </p:sp>
      <p:sp>
        <p:nvSpPr>
          <p:cNvPr id="173060" name="Slide Number Placeholder 3"/>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rgbClr val="5C667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1pPr>
            <a:lvl2pPr marL="522368" indent="-200911">
              <a:defRPr>
                <a:solidFill>
                  <a:srgbClr val="5C667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2pPr>
            <a:lvl3pPr marL="803643" indent="-160729">
              <a:defRPr>
                <a:solidFill>
                  <a:srgbClr val="5C667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3pPr>
            <a:lvl4pPr marL="1125101" indent="-160729">
              <a:defRPr>
                <a:solidFill>
                  <a:srgbClr val="5C667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4pPr>
            <a:lvl5pPr marL="1446558" indent="-160729">
              <a:defRPr>
                <a:solidFill>
                  <a:srgbClr val="5C667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5pPr>
            <a:lvl6pPr marL="1768015" indent="-160729" defTabSz="410751" eaLnBrk="0" fontAlgn="base" hangingPunct="0">
              <a:spcBef>
                <a:spcPct val="0"/>
              </a:spcBef>
              <a:spcAft>
                <a:spcPct val="0"/>
              </a:spcAft>
              <a:defRPr>
                <a:solidFill>
                  <a:srgbClr val="5C667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6pPr>
            <a:lvl7pPr marL="2089473" indent="-160729" defTabSz="410751" eaLnBrk="0" fontAlgn="base" hangingPunct="0">
              <a:spcBef>
                <a:spcPct val="0"/>
              </a:spcBef>
              <a:spcAft>
                <a:spcPct val="0"/>
              </a:spcAft>
              <a:defRPr>
                <a:solidFill>
                  <a:srgbClr val="5C667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7pPr>
            <a:lvl8pPr marL="2410930" indent="-160729" defTabSz="410751" eaLnBrk="0" fontAlgn="base" hangingPunct="0">
              <a:spcBef>
                <a:spcPct val="0"/>
              </a:spcBef>
              <a:spcAft>
                <a:spcPct val="0"/>
              </a:spcAft>
              <a:defRPr>
                <a:solidFill>
                  <a:srgbClr val="5C667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8pPr>
            <a:lvl9pPr marL="2732387" indent="-160729" defTabSz="410751" eaLnBrk="0" fontAlgn="base" hangingPunct="0">
              <a:spcBef>
                <a:spcPct val="0"/>
              </a:spcBef>
              <a:spcAft>
                <a:spcPct val="0"/>
              </a:spcAft>
              <a:defRPr>
                <a:solidFill>
                  <a:srgbClr val="5C6670"/>
                </a:solidFill>
                <a:latin typeface="Trebuchet MS" panose="020B0603020202020204" pitchFamily="34" charset="0"/>
                <a:ea typeface="Trebuchet MS" panose="020B0603020202020204" pitchFamily="34" charset="0"/>
                <a:cs typeface="Trebuchet MS" panose="020B0603020202020204" pitchFamily="34" charset="0"/>
                <a:sym typeface="Trebuchet MS" panose="020B0603020202020204" pitchFamily="34" charset="0"/>
              </a:defRPr>
            </a:lvl9pPr>
          </a:lstStyle>
          <a:p>
            <a:fld id="{02746248-7618-4A96-BE14-252D4E60960A}" type="slidenum">
              <a:rPr lang="en-US" altLang="en-US" smtClean="0">
                <a:solidFill>
                  <a:srgbClr val="4F5858"/>
                </a:solidFill>
              </a:rPr>
              <a:pPr/>
              <a:t>36</a:t>
            </a:fld>
            <a:endParaRPr lang="en-US" altLang="en-US" dirty="0" smtClean="0">
              <a:solidFill>
                <a:srgbClr val="4F5858"/>
              </a:solidFill>
            </a:endParaRPr>
          </a:p>
        </p:txBody>
      </p:sp>
    </p:spTree>
    <p:extLst>
      <p:ext uri="{BB962C8B-B14F-4D97-AF65-F5344CB8AC3E}">
        <p14:creationId xmlns:p14="http://schemas.microsoft.com/office/powerpoint/2010/main" val="166342661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p:txBody>
          <a:bodyPr>
            <a:normAutofit fontScale="90000"/>
          </a:bodyPr>
          <a:lstStyle/>
          <a:p>
            <a:r>
              <a:rPr lang="en-US" dirty="0" smtClean="0"/>
              <a:t>State Innovative Models Initiative (SIM)</a:t>
            </a:r>
            <a:endParaRPr lang="en-US" dirty="0"/>
          </a:p>
        </p:txBody>
      </p:sp>
      <p:sp>
        <p:nvSpPr>
          <p:cNvPr id="20" name="Content Placeholder 19"/>
          <p:cNvSpPr>
            <a:spLocks noGrp="1"/>
          </p:cNvSpPr>
          <p:nvPr>
            <p:ph sz="quarter" idx="10"/>
          </p:nvPr>
        </p:nvSpPr>
        <p:spPr/>
        <p:txBody>
          <a:bodyPr/>
          <a:lstStyle/>
          <a:p>
            <a:r>
              <a:rPr lang="en-US" dirty="0"/>
              <a:t>T</a:t>
            </a:r>
            <a:r>
              <a:rPr lang="en-US" dirty="0" smtClean="0"/>
              <a:t>he Governors Office manages the SIM grant</a:t>
            </a:r>
            <a:endParaRPr lang="en-US" dirty="0"/>
          </a:p>
          <a:p>
            <a:r>
              <a:rPr lang="en-US" dirty="0"/>
              <a:t>Initiative of the Center for Medicare &amp; Medicaid Innovation (</a:t>
            </a:r>
            <a:r>
              <a:rPr lang="en-US" dirty="0" err="1"/>
              <a:t>CMMI</a:t>
            </a:r>
            <a:r>
              <a:rPr lang="en-US" dirty="0" smtClean="0"/>
              <a:t>)</a:t>
            </a:r>
            <a:endParaRPr lang="en-US" sz="1125" dirty="0"/>
          </a:p>
          <a:p>
            <a:r>
              <a:rPr lang="en-US" dirty="0"/>
              <a:t>Encourages states to develop &amp; test models for transforming health care payment &amp; delivery </a:t>
            </a:r>
            <a:r>
              <a:rPr lang="en-US" dirty="0" smtClean="0"/>
              <a:t>systems</a:t>
            </a:r>
            <a:endParaRPr lang="en-US" sz="1125" dirty="0"/>
          </a:p>
          <a:p>
            <a:pPr marL="0" indent="0">
              <a:buNone/>
            </a:pPr>
            <a:r>
              <a:rPr lang="en-US" dirty="0"/>
              <a:t>•Colorado awarded $2 million planning grant + $65 </a:t>
            </a:r>
            <a:r>
              <a:rPr lang="en-US" dirty="0" smtClean="0"/>
              <a:t>         million </a:t>
            </a:r>
            <a:r>
              <a:rPr lang="en-US" dirty="0"/>
              <a:t>implementation funding to strengthen our strategy to achieve </a:t>
            </a:r>
            <a:r>
              <a:rPr lang="en-US" b="1" dirty="0"/>
              <a:t>Triple </a:t>
            </a:r>
            <a:r>
              <a:rPr lang="en-US" b="1" dirty="0" smtClean="0"/>
              <a:t>Aim</a:t>
            </a:r>
            <a:endParaRPr lang="en-US" dirty="0"/>
          </a:p>
          <a:p>
            <a:endParaRPr lang="en-US" dirty="0" smtClean="0"/>
          </a:p>
          <a:p>
            <a:endParaRPr lang="en-US" dirty="0"/>
          </a:p>
        </p:txBody>
      </p:sp>
      <p:sp>
        <p:nvSpPr>
          <p:cNvPr id="4" name="Slide Number Placeholder 3"/>
          <p:cNvSpPr>
            <a:spLocks noGrp="1"/>
          </p:cNvSpPr>
          <p:nvPr>
            <p:ph type="sldNum" sz="quarter" idx="11"/>
          </p:nvPr>
        </p:nvSpPr>
        <p:spPr/>
        <p:txBody>
          <a:bodyPr/>
          <a:lstStyle/>
          <a:p>
            <a:pPr>
              <a:defRPr/>
            </a:pPr>
            <a:fld id="{DD7FE0A4-C472-43E8-AC77-698D3A2DF834}" type="slidenum">
              <a:rPr lang="en-US" altLang="en-US" smtClean="0">
                <a:solidFill>
                  <a:srgbClr val="FFFFFF"/>
                </a:solidFill>
              </a:rPr>
              <a:pPr>
                <a:defRPr/>
              </a:pPr>
              <a:t>37</a:t>
            </a:fld>
            <a:endParaRPr lang="en-US" altLang="en-US" dirty="0">
              <a:solidFill>
                <a:srgbClr val="FFFFFF"/>
              </a:solidFill>
            </a:endParaRPr>
          </a:p>
        </p:txBody>
      </p:sp>
    </p:spTree>
    <p:extLst>
      <p:ext uri="{BB962C8B-B14F-4D97-AF65-F5344CB8AC3E}">
        <p14:creationId xmlns:p14="http://schemas.microsoft.com/office/powerpoint/2010/main" val="13310186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p:txBody>
          <a:bodyPr>
            <a:normAutofit/>
          </a:bodyPr>
          <a:lstStyle/>
          <a:p>
            <a:r>
              <a:rPr lang="en-US" dirty="0" smtClean="0"/>
              <a:t>SIM Goals</a:t>
            </a:r>
            <a:endParaRPr lang="en-US" dirty="0"/>
          </a:p>
        </p:txBody>
      </p:sp>
      <p:sp>
        <p:nvSpPr>
          <p:cNvPr id="20" name="Content Placeholder 19"/>
          <p:cNvSpPr>
            <a:spLocks noGrp="1"/>
          </p:cNvSpPr>
          <p:nvPr>
            <p:ph sz="quarter" idx="10"/>
          </p:nvPr>
        </p:nvSpPr>
        <p:spPr/>
        <p:txBody>
          <a:bodyPr/>
          <a:lstStyle/>
          <a:p>
            <a:endParaRPr lang="en-US" dirty="0"/>
          </a:p>
          <a:p>
            <a:pPr marL="0" indent="0">
              <a:buNone/>
            </a:pPr>
            <a:r>
              <a:rPr lang="en-US" dirty="0"/>
              <a:t>Improve the health of Coloradans by providing access to </a:t>
            </a:r>
            <a:r>
              <a:rPr lang="en-US" b="1" dirty="0"/>
              <a:t>integrated primary care and behavioral health </a:t>
            </a:r>
            <a:r>
              <a:rPr lang="en-US" dirty="0"/>
              <a:t>services in </a:t>
            </a:r>
            <a:r>
              <a:rPr lang="en-US" b="1" dirty="0"/>
              <a:t>coordinated community systems</a:t>
            </a:r>
            <a:r>
              <a:rPr lang="en-US" dirty="0"/>
              <a:t>, with </a:t>
            </a:r>
            <a:r>
              <a:rPr lang="en-US" b="1" dirty="0"/>
              <a:t>value-based payment structures</a:t>
            </a:r>
            <a:r>
              <a:rPr lang="en-US" dirty="0"/>
              <a:t>, for </a:t>
            </a:r>
            <a:r>
              <a:rPr lang="en-US" b="1" dirty="0"/>
              <a:t>80</a:t>
            </a:r>
            <a:r>
              <a:rPr lang="en-US" b="1" dirty="0" smtClean="0"/>
              <a:t>% </a:t>
            </a:r>
            <a:r>
              <a:rPr lang="en-US" dirty="0" smtClean="0"/>
              <a:t>of </a:t>
            </a:r>
            <a:r>
              <a:rPr lang="en-US" dirty="0"/>
              <a:t>state residents </a:t>
            </a:r>
            <a:r>
              <a:rPr lang="en-US" b="1" dirty="0"/>
              <a:t>by </a:t>
            </a:r>
            <a:r>
              <a:rPr lang="en-US" b="1" dirty="0" smtClean="0"/>
              <a:t>2019</a:t>
            </a:r>
          </a:p>
          <a:p>
            <a:pPr marL="0" indent="0">
              <a:buNone/>
            </a:pPr>
            <a:endParaRPr lang="en-US" b="1" dirty="0"/>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DD7FE0A4-C472-43E8-AC77-698D3A2DF834}" type="slidenum">
              <a:rPr lang="en-US" altLang="en-US" smtClean="0">
                <a:solidFill>
                  <a:srgbClr val="FFFFFF"/>
                </a:solidFill>
              </a:rPr>
              <a:pPr>
                <a:defRPr/>
              </a:pPr>
              <a:t>38</a:t>
            </a:fld>
            <a:endParaRPr lang="en-US" altLang="en-US" dirty="0">
              <a:solidFill>
                <a:srgbClr val="FFFFFF"/>
              </a:solidFill>
            </a:endParaRPr>
          </a:p>
        </p:txBody>
      </p:sp>
    </p:spTree>
    <p:extLst>
      <p:ext uri="{BB962C8B-B14F-4D97-AF65-F5344CB8AC3E}">
        <p14:creationId xmlns:p14="http://schemas.microsoft.com/office/powerpoint/2010/main" val="40705370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a:t>
            </a:r>
            <a:r>
              <a:rPr lang="en-US" dirty="0"/>
              <a:t>State Innovation Model (SIM) Advisory </a:t>
            </a:r>
            <a:r>
              <a:rPr lang="en-US" dirty="0" smtClean="0"/>
              <a:t>Board</a:t>
            </a:r>
            <a:endParaRPr lang="en-US" dirty="0"/>
          </a:p>
        </p:txBody>
      </p:sp>
      <p:sp>
        <p:nvSpPr>
          <p:cNvPr id="3" name="Content Placeholder 2"/>
          <p:cNvSpPr>
            <a:spLocks noGrp="1"/>
          </p:cNvSpPr>
          <p:nvPr>
            <p:ph sz="quarter" idx="10"/>
          </p:nvPr>
        </p:nvSpPr>
        <p:spPr/>
        <p:txBody>
          <a:bodyPr/>
          <a:lstStyle/>
          <a:p>
            <a:pPr marL="0" indent="0">
              <a:buNone/>
            </a:pPr>
            <a:r>
              <a:rPr lang="en-US" sz="2250" b="1" dirty="0"/>
              <a:t>Terms expiring at the pleasure of the governor</a:t>
            </a:r>
          </a:p>
          <a:p>
            <a:r>
              <a:rPr lang="en-US" sz="1687" b="1" dirty="0" err="1"/>
              <a:t>Vatsala</a:t>
            </a:r>
            <a:r>
              <a:rPr lang="en-US" sz="1687" b="1" dirty="0"/>
              <a:t> </a:t>
            </a:r>
            <a:r>
              <a:rPr lang="en-US" sz="1687" b="1" dirty="0" err="1"/>
              <a:t>Rhona</a:t>
            </a:r>
            <a:r>
              <a:rPr lang="en-US" sz="1687" b="1" dirty="0"/>
              <a:t> </a:t>
            </a:r>
            <a:r>
              <a:rPr lang="en-US" sz="1687" b="1" dirty="0" err="1"/>
              <a:t>Kapur</a:t>
            </a:r>
            <a:r>
              <a:rPr lang="en-US" sz="1687" b="1" dirty="0"/>
              <a:t> </a:t>
            </a:r>
            <a:r>
              <a:rPr lang="en-US" sz="1687" b="1" dirty="0" err="1"/>
              <a:t>Pathy</a:t>
            </a:r>
            <a:r>
              <a:rPr lang="en-US" sz="1687" b="1" dirty="0"/>
              <a:t> </a:t>
            </a:r>
            <a:r>
              <a:rPr lang="en-US" sz="1687" dirty="0"/>
              <a:t>, the Director of the SIM Office and Chair of the Advisory Board </a:t>
            </a:r>
          </a:p>
          <a:p>
            <a:r>
              <a:rPr lang="en-US" sz="1687" b="1" dirty="0"/>
              <a:t>Reginald L. </a:t>
            </a:r>
            <a:r>
              <a:rPr lang="en-US" sz="1687" b="1" dirty="0" err="1"/>
              <a:t>Bicha</a:t>
            </a:r>
            <a:r>
              <a:rPr lang="en-US" sz="1687" b="1" dirty="0"/>
              <a:t>, </a:t>
            </a:r>
            <a:r>
              <a:rPr lang="en-US" sz="1687" dirty="0"/>
              <a:t>the Executive Director of the Department of Human Services, </a:t>
            </a:r>
          </a:p>
          <a:p>
            <a:r>
              <a:rPr lang="en-US" sz="1687" b="1" dirty="0"/>
              <a:t>Susan </a:t>
            </a:r>
            <a:r>
              <a:rPr lang="en-US" sz="1687" b="1" dirty="0" err="1"/>
              <a:t>Ebner</a:t>
            </a:r>
            <a:r>
              <a:rPr lang="en-US" sz="1687" b="1" dirty="0"/>
              <a:t> Birch</a:t>
            </a:r>
            <a:r>
              <a:rPr lang="en-US" sz="1687" dirty="0"/>
              <a:t>, MBA, BSN, RN, the Executive Director of the Department of Health Care Policy and Finance</a:t>
            </a:r>
          </a:p>
          <a:p>
            <a:r>
              <a:rPr lang="en-US" sz="1687" b="1" dirty="0"/>
              <a:t>Marguerite Salazar </a:t>
            </a:r>
            <a:r>
              <a:rPr lang="en-US" sz="1687" dirty="0"/>
              <a:t>the Commissioner of Insurance</a:t>
            </a:r>
          </a:p>
          <a:p>
            <a:r>
              <a:rPr lang="en-US" sz="1687" b="1" dirty="0"/>
              <a:t>Lawrence I. </a:t>
            </a:r>
            <a:r>
              <a:rPr lang="en-US" sz="1687" b="1" dirty="0" err="1"/>
              <a:t>Wolk</a:t>
            </a:r>
            <a:r>
              <a:rPr lang="en-US" sz="1687" dirty="0"/>
              <a:t>, MD, </a:t>
            </a:r>
            <a:r>
              <a:rPr lang="en-US" sz="1687" dirty="0" err="1"/>
              <a:t>MSPH</a:t>
            </a:r>
            <a:r>
              <a:rPr lang="en-US" sz="1687" dirty="0"/>
              <a:t>, the Executive Director of the Department of Public Health and Environment</a:t>
            </a:r>
            <a:endParaRPr lang="en-US" dirty="0"/>
          </a:p>
        </p:txBody>
      </p:sp>
      <p:sp>
        <p:nvSpPr>
          <p:cNvPr id="4" name="Slide Number Placeholder 3"/>
          <p:cNvSpPr>
            <a:spLocks noGrp="1"/>
          </p:cNvSpPr>
          <p:nvPr>
            <p:ph type="sldNum" sz="quarter" idx="11"/>
          </p:nvPr>
        </p:nvSpPr>
        <p:spPr/>
        <p:txBody>
          <a:bodyPr/>
          <a:lstStyle/>
          <a:p>
            <a:fld id="{7CD4B2A3-DF06-4EAB-85AB-0641A4D150A0}" type="slidenum">
              <a:rPr lang="en-US" smtClean="0">
                <a:solidFill>
                  <a:srgbClr val="FFFFFF"/>
                </a:solidFill>
              </a:rPr>
              <a:pPr/>
              <a:t>39</a:t>
            </a:fld>
            <a:endParaRPr lang="en-US" dirty="0">
              <a:solidFill>
                <a:srgbClr val="FFFFFF"/>
              </a:solidFill>
            </a:endParaRPr>
          </a:p>
        </p:txBody>
      </p:sp>
    </p:spTree>
    <p:extLst>
      <p:ext uri="{BB962C8B-B14F-4D97-AF65-F5344CB8AC3E}">
        <p14:creationId xmlns:p14="http://schemas.microsoft.com/office/powerpoint/2010/main" val="25244395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304800"/>
            <a:ext cx="8153400" cy="990600"/>
          </a:xfrm>
        </p:spPr>
        <p:txBody>
          <a:bodyPr vert="horz" lIns="91440" tIns="45720" rIns="91440" bIns="45720" rtlCol="0" anchor="ctr">
            <a:normAutofit/>
          </a:bodyPr>
          <a:lstStyle/>
          <a:p>
            <a:r>
              <a:rPr lang="en-US" dirty="0"/>
              <a:t>Gap Analysis Background</a:t>
            </a:r>
          </a:p>
        </p:txBody>
      </p:sp>
      <p:sp>
        <p:nvSpPr>
          <p:cNvPr id="3" name="Rectangle 2"/>
          <p:cNvSpPr>
            <a:spLocks noGrp="1"/>
          </p:cNvSpPr>
          <p:nvPr>
            <p:ph idx="1"/>
          </p:nvPr>
        </p:nvSpPr>
        <p:spPr/>
        <p:txBody>
          <a:bodyPr vert="horz" lIns="91440" tIns="45720" rIns="91440" bIns="45720" rtlCol="0">
            <a:normAutofit/>
          </a:bodyPr>
          <a:lstStyle/>
          <a:p>
            <a:pPr>
              <a:spcBef>
                <a:spcPts val="600"/>
              </a:spcBef>
              <a:spcAft>
                <a:spcPts val="600"/>
              </a:spcAft>
            </a:pPr>
            <a:r>
              <a:rPr lang="en-US" sz="2800" dirty="0"/>
              <a:t>2008 Colorado Autism Commission developed 10 year Strategic Plan</a:t>
            </a:r>
          </a:p>
          <a:p>
            <a:pPr>
              <a:spcBef>
                <a:spcPts val="600"/>
              </a:spcBef>
              <a:spcAft>
                <a:spcPts val="600"/>
              </a:spcAft>
            </a:pPr>
            <a:r>
              <a:rPr lang="en-US" sz="2800" dirty="0"/>
              <a:t>Recommendation 14. Increased access to quality mental health services for individuals with Autism and other </a:t>
            </a:r>
            <a:r>
              <a:rPr lang="en-US" sz="2800" dirty="0" err="1"/>
              <a:t>Neurodevelopmental</a:t>
            </a:r>
            <a:r>
              <a:rPr lang="en-US" sz="2800" dirty="0"/>
              <a:t> </a:t>
            </a:r>
            <a:r>
              <a:rPr lang="en-US" sz="2800" dirty="0" smtClean="0"/>
              <a:t>Disabilities</a:t>
            </a:r>
          </a:p>
          <a:p>
            <a:pPr>
              <a:spcBef>
                <a:spcPts val="600"/>
              </a:spcBef>
              <a:spcAft>
                <a:spcPts val="600"/>
              </a:spcAft>
            </a:pPr>
            <a:r>
              <a:rPr lang="en-US" sz="2800" dirty="0" smtClean="0"/>
              <a:t>Focus on the Future endorsed this approach under the Develop Increased Capacity for Behavioral Supports</a:t>
            </a:r>
            <a:endParaRPr lang="en-US" sz="2800" dirty="0"/>
          </a:p>
        </p:txBody>
      </p:sp>
      <p:sp>
        <p:nvSpPr>
          <p:cNvPr id="4" name="Slide Number Placeholder 3"/>
          <p:cNvSpPr>
            <a:spLocks noGrp="1"/>
          </p:cNvSpPr>
          <p:nvPr>
            <p:ph type="sldNum" sz="quarter" idx="12"/>
          </p:nvPr>
        </p:nvSpPr>
        <p:spPr/>
        <p:txBody>
          <a:bodyPr>
            <a:normAutofit fontScale="85000" lnSpcReduction="20000"/>
          </a:bodyPr>
          <a:lstStyle/>
          <a:p>
            <a:fld id="{D57F1E4F-1CFF-5643-939E-02111984F565}" type="slidenum">
              <a:rPr lang="en-US" smtClean="0"/>
              <a:pPr/>
              <a:t>4</a:t>
            </a:fld>
            <a:endParaRPr lang="en-US"/>
          </a:p>
        </p:txBody>
      </p:sp>
    </p:spTree>
    <p:extLst>
      <p:ext uri="{BB962C8B-B14F-4D97-AF65-F5344CB8AC3E}">
        <p14:creationId xmlns:p14="http://schemas.microsoft.com/office/powerpoint/2010/main" val="22722375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The State Innovation Model (SIM) Advisory Board</a:t>
            </a:r>
            <a:r>
              <a:rPr lang="en-US" dirty="0" smtClean="0"/>
              <a:t>, Continued</a:t>
            </a:r>
            <a:endParaRPr lang="en-US" dirty="0"/>
          </a:p>
        </p:txBody>
      </p:sp>
      <p:sp>
        <p:nvSpPr>
          <p:cNvPr id="3" name="Content Placeholder 2"/>
          <p:cNvSpPr>
            <a:spLocks noGrp="1"/>
          </p:cNvSpPr>
          <p:nvPr>
            <p:ph sz="quarter" idx="10"/>
          </p:nvPr>
        </p:nvSpPr>
        <p:spPr/>
        <p:txBody>
          <a:bodyPr/>
          <a:lstStyle/>
          <a:p>
            <a:pPr marL="0" indent="0">
              <a:buNone/>
            </a:pPr>
            <a:r>
              <a:rPr lang="en-US" sz="2250" b="1" dirty="0"/>
              <a:t>Terms expiring June 1, 2018:</a:t>
            </a:r>
          </a:p>
          <a:p>
            <a:r>
              <a:rPr lang="en-US" sz="1687" b="1" dirty="0"/>
              <a:t>Jeannine Ritter, </a:t>
            </a:r>
            <a:r>
              <a:rPr lang="en-US" sz="1687" dirty="0"/>
              <a:t>Representative with experience and knowledge of behavioral health</a:t>
            </a:r>
          </a:p>
          <a:p>
            <a:r>
              <a:rPr lang="en-US" sz="1687" b="1" dirty="0"/>
              <a:t>Patrick Damian Gordon, </a:t>
            </a:r>
            <a:r>
              <a:rPr lang="en-US" sz="1687" dirty="0"/>
              <a:t>Representative with experience and knowledge of health information technology,</a:t>
            </a:r>
          </a:p>
          <a:p>
            <a:pPr marL="0" indent="0">
              <a:buNone/>
            </a:pPr>
            <a:r>
              <a:rPr lang="en-US" sz="2250" b="1" dirty="0"/>
              <a:t>Terms expiring June 1, 2019:</a:t>
            </a:r>
          </a:p>
          <a:p>
            <a:r>
              <a:rPr lang="en-US" sz="1687" b="1" dirty="0"/>
              <a:t>Glenn M. Madrid</a:t>
            </a:r>
            <a:r>
              <a:rPr lang="en-US" sz="1687" dirty="0"/>
              <a:t>, MD, Representative with experience and knowledge of primary health care</a:t>
            </a:r>
          </a:p>
          <a:p>
            <a:pPr lvl="0"/>
            <a:r>
              <a:rPr lang="en-US" sz="1687" b="1" dirty="0"/>
              <a:t>Lilly Marks, </a:t>
            </a:r>
            <a:r>
              <a:rPr lang="en-US" sz="1687" dirty="0"/>
              <a:t>Representative with experience and knowledge of health care delivery, appointed.</a:t>
            </a:r>
          </a:p>
          <a:p>
            <a:endParaRPr lang="en-US" sz="1687" b="1" dirty="0"/>
          </a:p>
          <a:p>
            <a:endParaRPr lang="en-US" sz="2250" b="1" dirty="0"/>
          </a:p>
          <a:p>
            <a:pPr marL="0" indent="0">
              <a:buNone/>
            </a:pPr>
            <a:endParaRPr lang="en-US" sz="1687" dirty="0"/>
          </a:p>
          <a:p>
            <a:endParaRPr lang="en-US" sz="1687" dirty="0"/>
          </a:p>
        </p:txBody>
      </p:sp>
      <p:sp>
        <p:nvSpPr>
          <p:cNvPr id="4" name="Slide Number Placeholder 3"/>
          <p:cNvSpPr>
            <a:spLocks noGrp="1"/>
          </p:cNvSpPr>
          <p:nvPr>
            <p:ph type="sldNum" sz="quarter" idx="11"/>
          </p:nvPr>
        </p:nvSpPr>
        <p:spPr/>
        <p:txBody>
          <a:bodyPr/>
          <a:lstStyle/>
          <a:p>
            <a:fld id="{7CD4B2A3-DF06-4EAB-85AB-0641A4D150A0}" type="slidenum">
              <a:rPr lang="en-US" smtClean="0">
                <a:solidFill>
                  <a:srgbClr val="FFFFFF"/>
                </a:solidFill>
              </a:rPr>
              <a:pPr/>
              <a:t>40</a:t>
            </a:fld>
            <a:endParaRPr lang="en-US" dirty="0">
              <a:solidFill>
                <a:srgbClr val="FFFFFF"/>
              </a:solidFill>
            </a:endParaRPr>
          </a:p>
        </p:txBody>
      </p:sp>
    </p:spTree>
    <p:extLst>
      <p:ext uri="{BB962C8B-B14F-4D97-AF65-F5344CB8AC3E}">
        <p14:creationId xmlns:p14="http://schemas.microsoft.com/office/powerpoint/2010/main" val="171493438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Behavioral Health Organizations</a:t>
            </a:r>
          </a:p>
        </p:txBody>
      </p:sp>
      <p:sp>
        <p:nvSpPr>
          <p:cNvPr id="3" name="Content Placeholder 2"/>
          <p:cNvSpPr>
            <a:spLocks noGrp="1"/>
          </p:cNvSpPr>
          <p:nvPr>
            <p:ph sz="quarter" idx="10"/>
          </p:nvPr>
        </p:nvSpPr>
        <p:spPr/>
        <p:txBody>
          <a:bodyPr/>
          <a:lstStyle/>
          <a:p>
            <a:pPr marL="0" indent="0">
              <a:buNone/>
            </a:pPr>
            <a:r>
              <a:rPr lang="en-US" b="1" dirty="0" smtClean="0"/>
              <a:t>What is the BHO</a:t>
            </a:r>
          </a:p>
          <a:p>
            <a:r>
              <a:rPr lang="en-US" sz="2250" dirty="0"/>
              <a:t>The community behavioral health services program is a statewide program that provides comprehensive mental health and substance use disorder services to all Colorado Medicaid members</a:t>
            </a:r>
          </a:p>
          <a:p>
            <a:pPr marL="0" indent="0">
              <a:buNone/>
            </a:pPr>
            <a:r>
              <a:rPr lang="en-US" b="1" dirty="0" smtClean="0"/>
              <a:t>Who Qualifies</a:t>
            </a:r>
          </a:p>
          <a:p>
            <a:r>
              <a:rPr lang="en-US" sz="2250" dirty="0"/>
              <a:t>Colorado Medicaid members who are U.S. citizens or legal permanent residents for at least five years</a:t>
            </a:r>
          </a:p>
          <a:p>
            <a:r>
              <a:rPr lang="en-US" sz="2250" dirty="0"/>
              <a:t>Must have a behavioral health diagnosis that is covered by the program to receive covered services</a:t>
            </a:r>
            <a:endParaRPr lang="en-US" sz="2250" b="1" dirty="0"/>
          </a:p>
        </p:txBody>
      </p:sp>
      <p:sp>
        <p:nvSpPr>
          <p:cNvPr id="4" name="Slide Number Placeholder 3"/>
          <p:cNvSpPr>
            <a:spLocks noGrp="1"/>
          </p:cNvSpPr>
          <p:nvPr>
            <p:ph type="sldNum" sz="quarter" idx="11"/>
          </p:nvPr>
        </p:nvSpPr>
        <p:spPr/>
        <p:txBody>
          <a:bodyPr/>
          <a:lstStyle/>
          <a:p>
            <a:fld id="{7CD4B2A3-DF06-4EAB-85AB-0641A4D150A0}" type="slidenum">
              <a:rPr lang="en-US" smtClean="0">
                <a:solidFill>
                  <a:srgbClr val="FFFFFF"/>
                </a:solidFill>
              </a:rPr>
              <a:pPr/>
              <a:t>41</a:t>
            </a:fld>
            <a:endParaRPr lang="en-US" dirty="0">
              <a:solidFill>
                <a:srgbClr val="FFFFFF"/>
              </a:solidFill>
            </a:endParaRPr>
          </a:p>
        </p:txBody>
      </p:sp>
    </p:spTree>
    <p:extLst>
      <p:ext uri="{BB962C8B-B14F-4D97-AF65-F5344CB8AC3E}">
        <p14:creationId xmlns:p14="http://schemas.microsoft.com/office/powerpoint/2010/main" val="85813160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a:xfrm>
            <a:off x="553641" y="160734"/>
            <a:ext cx="7887146" cy="1125141"/>
          </a:xfrm>
        </p:spPr>
        <p:txBody>
          <a:bodyPr>
            <a:normAutofit fontScale="90000"/>
          </a:bodyPr>
          <a:lstStyle/>
          <a:p>
            <a:r>
              <a:rPr lang="en-US" b="0" i="0" dirty="0" smtClean="0"/>
              <a:t> </a:t>
            </a:r>
            <a:r>
              <a:rPr lang="en-US" sz="3726" i="0" dirty="0"/>
              <a:t>The Accountable Care Collaborative</a:t>
            </a:r>
            <a:endParaRPr lang="en-US" sz="3726" dirty="0"/>
          </a:p>
        </p:txBody>
      </p:sp>
      <p:sp>
        <p:nvSpPr>
          <p:cNvPr id="20" name="Content Placeholder 19"/>
          <p:cNvSpPr>
            <a:spLocks noGrp="1"/>
          </p:cNvSpPr>
          <p:nvPr>
            <p:ph sz="quarter" idx="10"/>
          </p:nvPr>
        </p:nvSpPr>
        <p:spPr>
          <a:xfrm>
            <a:off x="580702" y="1660923"/>
            <a:ext cx="7887146" cy="3375421"/>
          </a:xfrm>
        </p:spPr>
        <p:txBody>
          <a:bodyPr/>
          <a:lstStyle/>
          <a:p>
            <a:r>
              <a:rPr lang="en-US" dirty="0"/>
              <a:t>Colorado Medicaid's primary health care </a:t>
            </a:r>
            <a:r>
              <a:rPr lang="en-US" dirty="0" smtClean="0"/>
              <a:t>program</a:t>
            </a:r>
          </a:p>
          <a:p>
            <a:pPr marL="0" indent="0">
              <a:buNone/>
            </a:pPr>
            <a:endParaRPr lang="en-US" dirty="0" smtClean="0"/>
          </a:p>
          <a:p>
            <a:r>
              <a:rPr lang="en-US" dirty="0" smtClean="0"/>
              <a:t>All participating clients have a medical home</a:t>
            </a:r>
          </a:p>
          <a:p>
            <a:pPr marL="0" indent="0">
              <a:buNone/>
            </a:pPr>
            <a:endParaRPr lang="en-US" dirty="0" smtClean="0"/>
          </a:p>
          <a:p>
            <a:r>
              <a:rPr lang="en-US" dirty="0" smtClean="0"/>
              <a:t>All ACC members belong to one of eight Regional Care Coordination Organizations (RCCOs)</a:t>
            </a:r>
          </a:p>
          <a:p>
            <a:pPr marL="0" indent="0">
              <a:buNone/>
            </a:pPr>
            <a:endParaRPr lang="en-US" dirty="0" smtClean="0"/>
          </a:p>
          <a:p>
            <a:pPr marL="0" indent="0">
              <a:buNone/>
            </a:pPr>
            <a:endParaRPr lang="en-US" dirty="0"/>
          </a:p>
          <a:p>
            <a:endParaRPr lang="en-US" dirty="0"/>
          </a:p>
        </p:txBody>
      </p:sp>
      <p:sp>
        <p:nvSpPr>
          <p:cNvPr id="4" name="Slide Number Placeholder 3"/>
          <p:cNvSpPr>
            <a:spLocks noGrp="1"/>
          </p:cNvSpPr>
          <p:nvPr>
            <p:ph type="sldNum" sz="quarter" idx="11"/>
          </p:nvPr>
        </p:nvSpPr>
        <p:spPr/>
        <p:txBody>
          <a:bodyPr/>
          <a:lstStyle/>
          <a:p>
            <a:pPr>
              <a:defRPr/>
            </a:pPr>
            <a:fld id="{DD7FE0A4-C472-43E8-AC77-698D3A2DF834}" type="slidenum">
              <a:rPr lang="en-US" altLang="en-US" smtClean="0">
                <a:solidFill>
                  <a:srgbClr val="FFFFFF"/>
                </a:solidFill>
              </a:rPr>
              <a:pPr>
                <a:defRPr/>
              </a:pPr>
              <a:t>42</a:t>
            </a:fld>
            <a:endParaRPr lang="en-US" altLang="en-US" dirty="0">
              <a:solidFill>
                <a:srgbClr val="FFFFFF"/>
              </a:solidFill>
            </a:endParaRPr>
          </a:p>
        </p:txBody>
      </p:sp>
    </p:spTree>
    <p:extLst>
      <p:ext uri="{BB962C8B-B14F-4D97-AF65-F5344CB8AC3E}">
        <p14:creationId xmlns:p14="http://schemas.microsoft.com/office/powerpoint/2010/main" val="297555358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itle 18"/>
          <p:cNvSpPr>
            <a:spLocks noGrp="1"/>
          </p:cNvSpPr>
          <p:nvPr>
            <p:ph type="title"/>
          </p:nvPr>
        </p:nvSpPr>
        <p:spPr>
          <a:xfrm>
            <a:off x="553641" y="160734"/>
            <a:ext cx="7887146" cy="1125141"/>
          </a:xfrm>
        </p:spPr>
        <p:txBody>
          <a:bodyPr>
            <a:normAutofit fontScale="90000"/>
          </a:bodyPr>
          <a:lstStyle/>
          <a:p>
            <a:r>
              <a:rPr lang="en-US" b="0" i="0" dirty="0" smtClean="0"/>
              <a:t> </a:t>
            </a:r>
            <a:r>
              <a:rPr lang="en-US" sz="3726" i="0" dirty="0"/>
              <a:t>RCCOs: Care Coordination and Supporting Health</a:t>
            </a:r>
            <a:endParaRPr lang="en-US" sz="3726" dirty="0"/>
          </a:p>
        </p:txBody>
      </p:sp>
      <p:sp>
        <p:nvSpPr>
          <p:cNvPr id="20" name="Content Placeholder 19"/>
          <p:cNvSpPr>
            <a:spLocks noGrp="1"/>
          </p:cNvSpPr>
          <p:nvPr>
            <p:ph sz="quarter" idx="10"/>
          </p:nvPr>
        </p:nvSpPr>
        <p:spPr>
          <a:xfrm>
            <a:off x="628428" y="1660922"/>
            <a:ext cx="7887146" cy="4695899"/>
          </a:xfrm>
        </p:spPr>
        <p:txBody>
          <a:bodyPr/>
          <a:lstStyle/>
          <a:p>
            <a:r>
              <a:rPr lang="en-US" dirty="0" smtClean="0"/>
              <a:t>Connects clients with Medicaid </a:t>
            </a:r>
            <a:r>
              <a:rPr lang="en-US" dirty="0"/>
              <a:t>providers and </a:t>
            </a:r>
            <a:r>
              <a:rPr lang="en-US" dirty="0" smtClean="0"/>
              <a:t>specialists</a:t>
            </a:r>
            <a:endParaRPr lang="en-US" dirty="0"/>
          </a:p>
          <a:p>
            <a:r>
              <a:rPr lang="en-US" dirty="0" smtClean="0"/>
              <a:t>Helps health </a:t>
            </a:r>
            <a:r>
              <a:rPr lang="en-US" dirty="0"/>
              <a:t>care providers communicate with each other, so your care is </a:t>
            </a:r>
            <a:r>
              <a:rPr lang="en-US" dirty="0" smtClean="0"/>
              <a:t>coordinated</a:t>
            </a:r>
            <a:endParaRPr lang="en-US" dirty="0"/>
          </a:p>
          <a:p>
            <a:r>
              <a:rPr lang="en-US" dirty="0" smtClean="0"/>
              <a:t>Helps clients get </a:t>
            </a:r>
            <a:r>
              <a:rPr lang="en-US" dirty="0"/>
              <a:t>the right care after you come home from the hospital or a nursing </a:t>
            </a:r>
            <a:r>
              <a:rPr lang="en-US" dirty="0" smtClean="0"/>
              <a:t>facility</a:t>
            </a:r>
            <a:endParaRPr lang="en-US" dirty="0"/>
          </a:p>
          <a:p>
            <a:r>
              <a:rPr lang="en-US" dirty="0" smtClean="0"/>
              <a:t>Helps </a:t>
            </a:r>
            <a:r>
              <a:rPr lang="en-US" dirty="0"/>
              <a:t>with changes like moving from children's health services to adult health </a:t>
            </a:r>
            <a:r>
              <a:rPr lang="en-US" dirty="0" smtClean="0"/>
              <a:t>services</a:t>
            </a:r>
            <a:endParaRPr lang="en-US" dirty="0"/>
          </a:p>
          <a:p>
            <a:r>
              <a:rPr lang="en-US" dirty="0" smtClean="0"/>
              <a:t>Helps find </a:t>
            </a:r>
            <a:r>
              <a:rPr lang="en-US" dirty="0"/>
              <a:t>community and social services in </a:t>
            </a:r>
            <a:r>
              <a:rPr lang="en-US" dirty="0" smtClean="0"/>
              <a:t>client’s </a:t>
            </a:r>
            <a:r>
              <a:rPr lang="en-US" dirty="0"/>
              <a:t>area</a:t>
            </a:r>
          </a:p>
          <a:p>
            <a:pPr marL="0" indent="0">
              <a:buNone/>
            </a:pPr>
            <a:endParaRPr lang="en-US" dirty="0"/>
          </a:p>
          <a:p>
            <a:endParaRPr lang="en-US" dirty="0"/>
          </a:p>
        </p:txBody>
      </p:sp>
      <p:sp>
        <p:nvSpPr>
          <p:cNvPr id="4" name="Slide Number Placeholder 3"/>
          <p:cNvSpPr>
            <a:spLocks noGrp="1"/>
          </p:cNvSpPr>
          <p:nvPr>
            <p:ph type="sldNum" sz="quarter" idx="11"/>
          </p:nvPr>
        </p:nvSpPr>
        <p:spPr/>
        <p:txBody>
          <a:bodyPr/>
          <a:lstStyle/>
          <a:p>
            <a:pPr>
              <a:defRPr/>
            </a:pPr>
            <a:fld id="{DD7FE0A4-C472-43E8-AC77-698D3A2DF834}" type="slidenum">
              <a:rPr lang="en-US" altLang="en-US" smtClean="0">
                <a:solidFill>
                  <a:srgbClr val="FFFFFF"/>
                </a:solidFill>
              </a:rPr>
              <a:pPr>
                <a:defRPr/>
              </a:pPr>
              <a:t>43</a:t>
            </a:fld>
            <a:endParaRPr lang="en-US" altLang="en-US" dirty="0">
              <a:solidFill>
                <a:srgbClr val="FFFFFF"/>
              </a:solidFill>
            </a:endParaRPr>
          </a:p>
        </p:txBody>
      </p:sp>
    </p:spTree>
    <p:extLst>
      <p:ext uri="{BB962C8B-B14F-4D97-AF65-F5344CB8AC3E}">
        <p14:creationId xmlns:p14="http://schemas.microsoft.com/office/powerpoint/2010/main" val="166448274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 or Concerns?</a:t>
            </a:r>
            <a:endParaRPr lang="en-US" dirty="0"/>
          </a:p>
        </p:txBody>
      </p:sp>
      <p:sp>
        <p:nvSpPr>
          <p:cNvPr id="3" name="Slide Number Placeholder 2"/>
          <p:cNvSpPr>
            <a:spLocks noGrp="1"/>
          </p:cNvSpPr>
          <p:nvPr>
            <p:ph type="sldNum" sz="quarter" idx="10"/>
          </p:nvPr>
        </p:nvSpPr>
        <p:spPr/>
        <p:txBody>
          <a:bodyPr/>
          <a:lstStyle/>
          <a:p>
            <a:fld id="{88E71DEA-C72C-42CF-90F7-E467E0733BC8}" type="slidenum">
              <a:rPr lang="en-US" smtClean="0">
                <a:solidFill>
                  <a:srgbClr val="FFFFFF"/>
                </a:solidFill>
              </a:rPr>
              <a:pPr/>
              <a:t>44</a:t>
            </a:fld>
            <a:endParaRPr lang="en-US" dirty="0">
              <a:solidFill>
                <a:srgbClr val="FFFFFF"/>
              </a:solidFill>
            </a:endParaRPr>
          </a:p>
        </p:txBody>
      </p:sp>
    </p:spTree>
    <p:extLst>
      <p:ext uri="{BB962C8B-B14F-4D97-AF65-F5344CB8AC3E}">
        <p14:creationId xmlns:p14="http://schemas.microsoft.com/office/powerpoint/2010/main" val="143088933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Slide Number Placeholder 2"/>
          <p:cNvSpPr>
            <a:spLocks noGrp="1"/>
          </p:cNvSpPr>
          <p:nvPr>
            <p:ph type="sldNum" sz="quarter" idx="10"/>
          </p:nvPr>
        </p:nvSpPr>
        <p:spPr/>
        <p:txBody>
          <a:bodyPr/>
          <a:lstStyle/>
          <a:p>
            <a:fld id="{88E71DEA-C72C-42CF-90F7-E467E0733BC8}" type="slidenum">
              <a:rPr lang="en-US" smtClean="0">
                <a:solidFill>
                  <a:srgbClr val="FFFFFF"/>
                </a:solidFill>
              </a:rPr>
              <a:pPr/>
              <a:t>45</a:t>
            </a:fld>
            <a:endParaRPr lang="en-US" dirty="0">
              <a:solidFill>
                <a:srgbClr val="FFFFFF"/>
              </a:solidFill>
            </a:endParaRPr>
          </a:p>
        </p:txBody>
      </p:sp>
      <p:sp>
        <p:nvSpPr>
          <p:cNvPr id="4" name="Text Placeholder 3"/>
          <p:cNvSpPr>
            <a:spLocks noGrp="1"/>
          </p:cNvSpPr>
          <p:nvPr>
            <p:ph type="body" sz="quarter" idx="12"/>
          </p:nvPr>
        </p:nvSpPr>
        <p:spPr/>
        <p:txBody>
          <a:bodyPr/>
          <a:lstStyle/>
          <a:p>
            <a:pPr lvl="0"/>
            <a:r>
              <a:rPr lang="en-US" b="1" dirty="0" smtClean="0">
                <a:solidFill>
                  <a:srgbClr val="4F5858"/>
                </a:solidFill>
              </a:rPr>
              <a:t>Adam Tucker</a:t>
            </a:r>
            <a:endParaRPr lang="en-US" b="1" dirty="0">
              <a:solidFill>
                <a:srgbClr val="4F5858"/>
              </a:solidFill>
            </a:endParaRPr>
          </a:p>
          <a:p>
            <a:pPr lvl="0"/>
            <a:r>
              <a:rPr lang="en-US" dirty="0" smtClean="0">
                <a:solidFill>
                  <a:srgbClr val="4F5858"/>
                </a:solidFill>
              </a:rPr>
              <a:t>Adult Services Coordinator,</a:t>
            </a:r>
          </a:p>
          <a:p>
            <a:pPr lvl="0"/>
            <a:r>
              <a:rPr lang="en-US" dirty="0" smtClean="0">
                <a:solidFill>
                  <a:srgbClr val="4F5858"/>
                </a:solidFill>
              </a:rPr>
              <a:t> Division for Intellectual and Developmental Disabilities</a:t>
            </a:r>
            <a:endParaRPr lang="en-US" dirty="0">
              <a:solidFill>
                <a:srgbClr val="4F5858"/>
              </a:solidFill>
            </a:endParaRPr>
          </a:p>
          <a:p>
            <a:pPr lvl="0"/>
            <a:r>
              <a:rPr lang="en-US" dirty="0" smtClean="0">
                <a:solidFill>
                  <a:srgbClr val="4F5858"/>
                </a:solidFill>
              </a:rPr>
              <a:t>Adam.Tucker@state.co.us</a:t>
            </a:r>
            <a:endParaRPr lang="en-US" dirty="0">
              <a:solidFill>
                <a:srgbClr val="4F5858"/>
              </a:solidFill>
            </a:endParaRPr>
          </a:p>
          <a:p>
            <a:pPr lvl="0"/>
            <a:endParaRPr lang="en-US" dirty="0">
              <a:solidFill>
                <a:srgbClr val="4F5858"/>
              </a:solidFill>
            </a:endParaRPr>
          </a:p>
        </p:txBody>
      </p:sp>
    </p:spTree>
    <p:extLst>
      <p:ext uri="{BB962C8B-B14F-4D97-AF65-F5344CB8AC3E}">
        <p14:creationId xmlns:p14="http://schemas.microsoft.com/office/powerpoint/2010/main" val="2661027268"/>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Slide Number Placeholder 2"/>
          <p:cNvSpPr>
            <a:spLocks noGrp="1"/>
          </p:cNvSpPr>
          <p:nvPr>
            <p:ph type="sldNum" sz="quarter" idx="10"/>
          </p:nvPr>
        </p:nvSpPr>
        <p:spPr/>
        <p:txBody>
          <a:bodyPr/>
          <a:lstStyle/>
          <a:p>
            <a:fld id="{7CD4B2A3-DF06-4EAB-85AB-0641A4D150A0}" type="slidenum">
              <a:rPr lang="en-US" smtClean="0">
                <a:solidFill>
                  <a:srgbClr val="FFFFFF"/>
                </a:solidFill>
              </a:rPr>
              <a:pPr/>
              <a:t>46</a:t>
            </a:fld>
            <a:endParaRPr lang="en-US" dirty="0">
              <a:solidFill>
                <a:srgbClr val="FFFFFF"/>
              </a:solidFill>
            </a:endParaRPr>
          </a:p>
        </p:txBody>
      </p:sp>
    </p:spTree>
    <p:extLst>
      <p:ext uri="{BB962C8B-B14F-4D97-AF65-F5344CB8AC3E}">
        <p14:creationId xmlns:p14="http://schemas.microsoft.com/office/powerpoint/2010/main" val="971273437"/>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59287B15-B748-4F30-9EB8-6CEE655F2212}" type="slidenum">
              <a:rPr lang="en-US" smtClean="0"/>
              <a:pPr/>
              <a:t>47</a:t>
            </a:fld>
            <a:endParaRPr lang="en-US"/>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2288" y="-34871"/>
            <a:ext cx="9111712" cy="6961909"/>
          </a:xfrm>
          <a:prstGeom prst="rect">
            <a:avLst/>
          </a:prstGeom>
        </p:spPr>
      </p:pic>
    </p:spTree>
    <p:extLst>
      <p:ext uri="{BB962C8B-B14F-4D97-AF65-F5344CB8AC3E}">
        <p14:creationId xmlns:p14="http://schemas.microsoft.com/office/powerpoint/2010/main" val="17438115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304800"/>
            <a:ext cx="8153400" cy="990600"/>
          </a:xfrm>
        </p:spPr>
        <p:txBody>
          <a:bodyPr vert="horz" lIns="91440" tIns="45720" rIns="91440" bIns="45720" rtlCol="0" anchor="ctr">
            <a:normAutofit/>
          </a:bodyPr>
          <a:lstStyle/>
          <a:p>
            <a:r>
              <a:rPr lang="en-US" dirty="0"/>
              <a:t>Gap Analysis Background</a:t>
            </a:r>
          </a:p>
        </p:txBody>
      </p:sp>
      <p:sp>
        <p:nvSpPr>
          <p:cNvPr id="3" name="Rectangle 2"/>
          <p:cNvSpPr>
            <a:spLocks noGrp="1"/>
          </p:cNvSpPr>
          <p:nvPr>
            <p:ph idx="1"/>
          </p:nvPr>
        </p:nvSpPr>
        <p:spPr/>
        <p:txBody>
          <a:bodyPr vert="horz" lIns="91440" tIns="45720" rIns="91440" bIns="45720" rtlCol="0">
            <a:normAutofit/>
          </a:bodyPr>
          <a:lstStyle/>
          <a:p>
            <a:pPr>
              <a:spcBef>
                <a:spcPts val="600"/>
              </a:spcBef>
              <a:spcAft>
                <a:spcPts val="600"/>
              </a:spcAft>
            </a:pPr>
            <a:r>
              <a:rPr lang="en-US" sz="2800" dirty="0"/>
              <a:t>Medical Mental Health subcommittee identified START (Systematic, Therapeutic Assessment, Respite and Treatment) Model to pursue as an evidenced practice model for crisis intervention for individuals with dual diagnosis</a:t>
            </a:r>
          </a:p>
          <a:p>
            <a:pPr>
              <a:spcBef>
                <a:spcPts val="600"/>
              </a:spcBef>
              <a:spcAft>
                <a:spcPts val="600"/>
              </a:spcAft>
            </a:pPr>
            <a:r>
              <a:rPr lang="en-US" sz="2800" dirty="0"/>
              <a:t>JBC authorized $50,000 through a contract to JFK/CU-SOM to explore development of a Colorado </a:t>
            </a:r>
            <a:r>
              <a:rPr lang="en-US" sz="2800" dirty="0" smtClean="0"/>
              <a:t>CSCIP</a:t>
            </a:r>
          </a:p>
          <a:p>
            <a:pPr>
              <a:spcBef>
                <a:spcPts val="600"/>
              </a:spcBef>
              <a:spcAft>
                <a:spcPts val="600"/>
              </a:spcAft>
            </a:pPr>
            <a:r>
              <a:rPr lang="en-US" sz="2800" dirty="0" smtClean="0"/>
              <a:t>CLAG - WS</a:t>
            </a:r>
            <a:endParaRPr lang="en-US" sz="2800" dirty="0"/>
          </a:p>
        </p:txBody>
      </p:sp>
      <p:sp>
        <p:nvSpPr>
          <p:cNvPr id="4" name="Slide Number Placeholder 3"/>
          <p:cNvSpPr>
            <a:spLocks noGrp="1"/>
          </p:cNvSpPr>
          <p:nvPr>
            <p:ph type="sldNum" sz="quarter" idx="12"/>
          </p:nvPr>
        </p:nvSpPr>
        <p:spPr/>
        <p:txBody>
          <a:bodyPr>
            <a:normAutofit fontScale="85000" lnSpcReduction="20000"/>
          </a:bodyPr>
          <a:lstStyle/>
          <a:p>
            <a:fld id="{D57F1E4F-1CFF-5643-939E-02111984F565}" type="slidenum">
              <a:rPr lang="en-US" smtClean="0"/>
              <a:pPr/>
              <a:t>5</a:t>
            </a:fld>
            <a:endParaRPr lang="en-US"/>
          </a:p>
        </p:txBody>
      </p:sp>
    </p:spTree>
    <p:extLst>
      <p:ext uri="{BB962C8B-B14F-4D97-AF65-F5344CB8AC3E}">
        <p14:creationId xmlns:p14="http://schemas.microsoft.com/office/powerpoint/2010/main" val="32949203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304800"/>
            <a:ext cx="8153400" cy="990600"/>
          </a:xfrm>
        </p:spPr>
        <p:txBody>
          <a:bodyPr vert="horz" lIns="91440" tIns="45720" rIns="91440" bIns="45720" rtlCol="0" anchor="ctr">
            <a:normAutofit/>
          </a:bodyPr>
          <a:lstStyle/>
          <a:p>
            <a:r>
              <a:rPr lang="en-US" dirty="0"/>
              <a:t>Gap Analysis Background</a:t>
            </a:r>
          </a:p>
        </p:txBody>
      </p:sp>
      <p:sp>
        <p:nvSpPr>
          <p:cNvPr id="3" name="Rectangle 2"/>
          <p:cNvSpPr>
            <a:spLocks noGrp="1"/>
          </p:cNvSpPr>
          <p:nvPr>
            <p:ph idx="1"/>
          </p:nvPr>
        </p:nvSpPr>
        <p:spPr>
          <a:xfrm>
            <a:off x="533400" y="2286000"/>
            <a:ext cx="7865268" cy="3814482"/>
          </a:xfrm>
        </p:spPr>
        <p:txBody>
          <a:bodyPr vert="horz" lIns="91440" tIns="45720" rIns="91440" bIns="45720" rtlCol="0">
            <a:normAutofit/>
          </a:bodyPr>
          <a:lstStyle/>
          <a:p>
            <a:pPr>
              <a:spcBef>
                <a:spcPts val="600"/>
              </a:spcBef>
              <a:spcAft>
                <a:spcPts val="600"/>
              </a:spcAft>
            </a:pPr>
            <a:r>
              <a:rPr lang="en-US" sz="2800" dirty="0"/>
              <a:t>Hold 11 Regional Meetings co-hosted by CCB’s, Mental Health Centers, and BHO’s;</a:t>
            </a:r>
          </a:p>
          <a:p>
            <a:pPr>
              <a:spcBef>
                <a:spcPts val="600"/>
              </a:spcBef>
              <a:spcAft>
                <a:spcPts val="600"/>
              </a:spcAft>
            </a:pPr>
            <a:r>
              <a:rPr lang="en-US" sz="2800" dirty="0"/>
              <a:t>Establish a web portal with surveys to be completed by interested stakeholder groups; </a:t>
            </a:r>
            <a:r>
              <a:rPr lang="en-US" sz="2800" dirty="0">
                <a:hlinkClick r:id="rId3"/>
              </a:rPr>
              <a:t>https://redcap.ucdenver.edu/surveys/?s=9UMnVv</a:t>
            </a:r>
            <a:r>
              <a:rPr lang="en-US" sz="2800" dirty="0"/>
              <a:t> </a:t>
            </a:r>
          </a:p>
          <a:p>
            <a:pPr>
              <a:spcBef>
                <a:spcPts val="600"/>
              </a:spcBef>
              <a:spcAft>
                <a:spcPts val="600"/>
              </a:spcAft>
            </a:pPr>
            <a:r>
              <a:rPr lang="en-US" sz="2800" dirty="0"/>
              <a:t>Analyze relevant statutes, policy and regulation documents</a:t>
            </a:r>
          </a:p>
        </p:txBody>
      </p:sp>
      <p:sp>
        <p:nvSpPr>
          <p:cNvPr id="5" name="TextBox 4"/>
          <p:cNvSpPr txBox="1"/>
          <p:nvPr/>
        </p:nvSpPr>
        <p:spPr>
          <a:xfrm>
            <a:off x="533400" y="1524000"/>
            <a:ext cx="6569868" cy="584775"/>
          </a:xfrm>
          <a:prstGeom prst="rect">
            <a:avLst/>
          </a:prstGeom>
          <a:noFill/>
        </p:spPr>
        <p:txBody>
          <a:bodyPr wrap="square" rtlCol="0">
            <a:spAutoFit/>
          </a:bodyPr>
          <a:lstStyle/>
          <a:p>
            <a:r>
              <a:rPr lang="en-US" sz="3200" dirty="0" smtClean="0"/>
              <a:t>Elements to the Gap Analysis</a:t>
            </a:r>
            <a:endParaRPr lang="en-US" sz="3200" dirty="0"/>
          </a:p>
        </p:txBody>
      </p:sp>
      <p:sp>
        <p:nvSpPr>
          <p:cNvPr id="6" name="Slide Number Placeholder 5"/>
          <p:cNvSpPr>
            <a:spLocks noGrp="1"/>
          </p:cNvSpPr>
          <p:nvPr>
            <p:ph type="sldNum" sz="quarter" idx="12"/>
          </p:nvPr>
        </p:nvSpPr>
        <p:spPr/>
        <p:txBody>
          <a:bodyPr>
            <a:normAutofit fontScale="85000" lnSpcReduction="20000"/>
          </a:bodyPr>
          <a:lstStyle/>
          <a:p>
            <a:fld id="{D57F1E4F-1CFF-5643-939E-02111984F565}" type="slidenum">
              <a:rPr lang="en-US" smtClean="0"/>
              <a:pPr/>
              <a:t>6</a:t>
            </a:fld>
            <a:endParaRPr lang="en-US"/>
          </a:p>
        </p:txBody>
      </p:sp>
    </p:spTree>
    <p:extLst>
      <p:ext uri="{BB962C8B-B14F-4D97-AF65-F5344CB8AC3E}">
        <p14:creationId xmlns:p14="http://schemas.microsoft.com/office/powerpoint/2010/main" val="31818123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title"/>
          </p:nvPr>
        </p:nvSpPr>
        <p:spPr>
          <a:xfrm>
            <a:off x="612648" y="304800"/>
            <a:ext cx="8153400" cy="990600"/>
          </a:xfrm>
        </p:spPr>
        <p:txBody>
          <a:bodyPr vert="horz" lIns="91440" tIns="45720" rIns="91440" bIns="45720" rtlCol="0" anchor="ctr">
            <a:normAutofit/>
          </a:bodyPr>
          <a:lstStyle/>
          <a:p>
            <a:r>
              <a:rPr lang="en-US" dirty="0"/>
              <a:t>Gap Analysis Background</a:t>
            </a:r>
          </a:p>
        </p:txBody>
      </p:sp>
      <p:sp>
        <p:nvSpPr>
          <p:cNvPr id="3" name="Rectangle 2"/>
          <p:cNvSpPr>
            <a:spLocks noGrp="1"/>
          </p:cNvSpPr>
          <p:nvPr>
            <p:ph idx="1"/>
          </p:nvPr>
        </p:nvSpPr>
        <p:spPr>
          <a:xfrm>
            <a:off x="533400" y="2286000"/>
            <a:ext cx="8229600" cy="3276600"/>
          </a:xfrm>
        </p:spPr>
        <p:txBody>
          <a:bodyPr vert="horz" lIns="91440" tIns="45720" rIns="91440" bIns="45720" rtlCol="0">
            <a:normAutofit/>
          </a:bodyPr>
          <a:lstStyle/>
          <a:p>
            <a:pPr>
              <a:spcBef>
                <a:spcPts val="600"/>
              </a:spcBef>
              <a:spcAft>
                <a:spcPts val="600"/>
              </a:spcAft>
            </a:pPr>
            <a:r>
              <a:rPr lang="en-US" sz="2800" dirty="0"/>
              <a:t>Develop and implement a protocol for analyzing comprehensive costs for 40 individuals with dual diagnosis;</a:t>
            </a:r>
          </a:p>
          <a:p>
            <a:pPr>
              <a:spcBef>
                <a:spcPts val="600"/>
              </a:spcBef>
              <a:spcAft>
                <a:spcPts val="600"/>
              </a:spcAft>
            </a:pPr>
            <a:r>
              <a:rPr lang="en-US" sz="2800" dirty="0"/>
              <a:t>Convene a statewide meeting to report findings;</a:t>
            </a:r>
          </a:p>
          <a:p>
            <a:pPr>
              <a:spcBef>
                <a:spcPts val="600"/>
              </a:spcBef>
              <a:spcAft>
                <a:spcPts val="600"/>
              </a:spcAft>
            </a:pPr>
            <a:r>
              <a:rPr lang="en-US" sz="2800" dirty="0"/>
              <a:t>Develop a comprehensive report.</a:t>
            </a:r>
          </a:p>
        </p:txBody>
      </p:sp>
      <p:sp>
        <p:nvSpPr>
          <p:cNvPr id="4" name="Slide Number Placeholder 3"/>
          <p:cNvSpPr>
            <a:spLocks noGrp="1"/>
          </p:cNvSpPr>
          <p:nvPr>
            <p:ph type="sldNum" sz="quarter" idx="12"/>
          </p:nvPr>
        </p:nvSpPr>
        <p:spPr/>
        <p:txBody>
          <a:bodyPr>
            <a:normAutofit fontScale="85000" lnSpcReduction="20000"/>
          </a:bodyPr>
          <a:lstStyle/>
          <a:p>
            <a:fld id="{D57F1E4F-1CFF-5643-939E-02111984F565}" type="slidenum">
              <a:rPr lang="en-US" smtClean="0"/>
              <a:pPr/>
              <a:t>7</a:t>
            </a:fld>
            <a:endParaRPr lang="en-US" dirty="0"/>
          </a:p>
        </p:txBody>
      </p:sp>
      <p:sp>
        <p:nvSpPr>
          <p:cNvPr id="6" name="TextBox 5"/>
          <p:cNvSpPr txBox="1"/>
          <p:nvPr/>
        </p:nvSpPr>
        <p:spPr>
          <a:xfrm>
            <a:off x="533400" y="1524000"/>
            <a:ext cx="6569868" cy="584775"/>
          </a:xfrm>
          <a:prstGeom prst="rect">
            <a:avLst/>
          </a:prstGeom>
          <a:noFill/>
        </p:spPr>
        <p:txBody>
          <a:bodyPr wrap="square" rtlCol="0">
            <a:spAutoFit/>
          </a:bodyPr>
          <a:lstStyle/>
          <a:p>
            <a:r>
              <a:rPr lang="en-US" sz="3200" dirty="0" smtClean="0"/>
              <a:t>Elements to the Gap Analysis</a:t>
            </a:r>
            <a:endParaRPr lang="en-US" sz="3200" dirty="0"/>
          </a:p>
        </p:txBody>
      </p:sp>
    </p:spTree>
    <p:extLst>
      <p:ext uri="{BB962C8B-B14F-4D97-AF65-F5344CB8AC3E}">
        <p14:creationId xmlns:p14="http://schemas.microsoft.com/office/powerpoint/2010/main" val="21256537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Gaps--Findings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t>1. Limited access to appropriate behavioral treatment for people with dual diagnoses</a:t>
            </a:r>
          </a:p>
          <a:p>
            <a:pPr lvl="3">
              <a:buFont typeface="Arial" panose="020B0604020202020204" pitchFamily="34" charset="0"/>
              <a:buChar char="•"/>
            </a:pPr>
            <a:r>
              <a:rPr lang="en-US" sz="2400" dirty="0" smtClean="0"/>
              <a:t>No follow up after ED visit or hospitalization</a:t>
            </a:r>
          </a:p>
          <a:p>
            <a:pPr lvl="3">
              <a:buFont typeface="Arial" panose="020B0604020202020204" pitchFamily="34" charset="0"/>
              <a:buChar char="•"/>
            </a:pPr>
            <a:r>
              <a:rPr lang="en-US" sz="2400" dirty="0" smtClean="0"/>
              <a:t>No support for families re: crisis prevention</a:t>
            </a:r>
          </a:p>
          <a:p>
            <a:pPr lvl="3">
              <a:buFont typeface="Arial" panose="020B0604020202020204" pitchFamily="34" charset="0"/>
              <a:buChar char="•"/>
            </a:pPr>
            <a:r>
              <a:rPr lang="en-US" sz="2400" dirty="0" smtClean="0"/>
              <a:t>Inappropriate reliance on law enforcement and corrections</a:t>
            </a:r>
          </a:p>
          <a:p>
            <a:pPr lvl="3">
              <a:buFont typeface="Arial" panose="020B0604020202020204" pitchFamily="34" charset="0"/>
              <a:buChar char="•"/>
            </a:pPr>
            <a:r>
              <a:rPr lang="en-US" sz="2400" dirty="0" smtClean="0"/>
              <a:t>Lack of coordination among MH, IDD, acute care services</a:t>
            </a:r>
            <a:endParaRPr lang="en-US" sz="2400" dirty="0"/>
          </a:p>
        </p:txBody>
      </p:sp>
    </p:spTree>
    <p:extLst>
      <p:ext uri="{BB962C8B-B14F-4D97-AF65-F5344CB8AC3E}">
        <p14:creationId xmlns:p14="http://schemas.microsoft.com/office/powerpoint/2010/main" val="17755236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GAP Findings</a:t>
            </a:r>
            <a:endParaRPr lang="en-US" dirty="0"/>
          </a:p>
        </p:txBody>
      </p:sp>
      <p:sp>
        <p:nvSpPr>
          <p:cNvPr id="3" name="Content Placeholder 2"/>
          <p:cNvSpPr>
            <a:spLocks noGrp="1"/>
          </p:cNvSpPr>
          <p:nvPr>
            <p:ph idx="1"/>
          </p:nvPr>
        </p:nvSpPr>
        <p:spPr/>
        <p:txBody>
          <a:bodyPr>
            <a:normAutofit/>
          </a:bodyPr>
          <a:lstStyle/>
          <a:p>
            <a:pPr>
              <a:buFont typeface="Arial" panose="020B0604020202020204" pitchFamily="34" charset="0"/>
              <a:buChar char="•"/>
            </a:pPr>
            <a:r>
              <a:rPr lang="en-US" sz="2400" dirty="0" smtClean="0"/>
              <a:t>2. Conflicts within existing requirements</a:t>
            </a:r>
          </a:p>
          <a:p>
            <a:pPr lvl="2">
              <a:buFont typeface="Arial" panose="020B0604020202020204" pitchFamily="34" charset="0"/>
              <a:buChar char="•"/>
            </a:pPr>
            <a:r>
              <a:rPr lang="en-US" sz="2400" dirty="0" smtClean="0"/>
              <a:t>Diagnosis-driven criteria</a:t>
            </a:r>
          </a:p>
          <a:p>
            <a:pPr lvl="2">
              <a:buFont typeface="Arial" panose="020B0604020202020204" pitchFamily="34" charset="0"/>
              <a:buChar char="•"/>
            </a:pPr>
            <a:r>
              <a:rPr lang="en-US" sz="2400" dirty="0" smtClean="0"/>
              <a:t>State contract with BHOs requires that services be provided for all populations but access to treatment is limited to those with a </a:t>
            </a:r>
            <a:r>
              <a:rPr lang="en-US" sz="2400" dirty="0" err="1" smtClean="0"/>
              <a:t>mh</a:t>
            </a:r>
            <a:r>
              <a:rPr lang="en-US" sz="2400" dirty="0" smtClean="0"/>
              <a:t> “primary diagnosis”</a:t>
            </a:r>
          </a:p>
          <a:p>
            <a:pPr lvl="2">
              <a:buFont typeface="Arial" panose="020B0604020202020204" pitchFamily="34" charset="0"/>
              <a:buChar char="•"/>
            </a:pPr>
            <a:r>
              <a:rPr lang="en-US" sz="2400" dirty="0" smtClean="0"/>
              <a:t>Artificial divisions of treatment and care based on different payment systems (MC and FFS) and diagnosis</a:t>
            </a:r>
          </a:p>
          <a:p>
            <a:pPr lvl="4">
              <a:buFont typeface="Arial" panose="020B0604020202020204" pitchFamily="34" charset="0"/>
              <a:buChar char="•"/>
            </a:pPr>
            <a:r>
              <a:rPr lang="en-US" sz="2400" dirty="0" smtClean="0"/>
              <a:t>Is it Autism or Anxiety—diagnostic overshadowing</a:t>
            </a:r>
          </a:p>
          <a:p>
            <a:pPr lvl="2">
              <a:buFont typeface="Arial" panose="020B0604020202020204" pitchFamily="34" charset="0"/>
              <a:buChar char="•"/>
            </a:pPr>
            <a:endParaRPr lang="en-US" sz="2400" dirty="0" smtClean="0"/>
          </a:p>
          <a:p>
            <a:pPr lvl="2">
              <a:buFont typeface="Arial" panose="020B0604020202020204" pitchFamily="34" charset="0"/>
              <a:buChar char="•"/>
            </a:pPr>
            <a:endParaRPr lang="en-US" sz="2400" dirty="0"/>
          </a:p>
        </p:txBody>
      </p:sp>
    </p:spTree>
    <p:extLst>
      <p:ext uri="{BB962C8B-B14F-4D97-AF65-F5344CB8AC3E}">
        <p14:creationId xmlns:p14="http://schemas.microsoft.com/office/powerpoint/2010/main" val="173032636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10.xml><?xml version="1.0" encoding="utf-8"?>
<a:theme xmlns:a="http://schemas.openxmlformats.org/drawingml/2006/main" name="5_Trebuchet-White Master">
  <a:themeElements>
    <a:clrScheme name="HCPF Brand Colors">
      <a:dk1>
        <a:srgbClr val="4F5858"/>
      </a:dk1>
      <a:lt1>
        <a:srgbClr val="FFFFFF"/>
      </a:lt1>
      <a:dk2>
        <a:srgbClr val="929D9D"/>
      </a:dk2>
      <a:lt2>
        <a:srgbClr val="D6DADA"/>
      </a:lt2>
      <a:accent1>
        <a:srgbClr val="00A6CE"/>
      </a:accent1>
      <a:accent2>
        <a:srgbClr val="00953A"/>
      </a:accent2>
      <a:accent3>
        <a:srgbClr val="F4AA00"/>
      </a:accent3>
      <a:accent4>
        <a:srgbClr val="EF7521"/>
      </a:accent4>
      <a:accent5>
        <a:srgbClr val="814C9E"/>
      </a:accent5>
      <a:accent6>
        <a:srgbClr val="C90044"/>
      </a:accent6>
      <a:hlink>
        <a:srgbClr val="005A8C"/>
      </a:hlink>
      <a:folHlink>
        <a:srgbClr val="24A5DC"/>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extLst>
    <a:ext uri="{05A4C25C-085E-4340-85A3-A5531E510DB2}">
      <thm15:themeFamily xmlns:thm15="http://schemas.microsoft.com/office/thememl/2012/main" name="Partnerships Durango March 2015" id="{81B7AAFA-2D44-43E6-8147-F6F6A3C5D52B}" vid="{991288EF-4AB6-491C-966A-6499D84A2090}"/>
    </a:ext>
  </a:extLst>
</a:theme>
</file>

<file path=ppt/theme/theme11.xml><?xml version="1.0" encoding="utf-8"?>
<a:theme xmlns:a="http://schemas.openxmlformats.org/drawingml/2006/main" name="6_Trebuchet-White Master">
  <a:themeElements>
    <a:clrScheme name="HCPF Brand Colors">
      <a:dk1>
        <a:srgbClr val="4F5858"/>
      </a:dk1>
      <a:lt1>
        <a:srgbClr val="FFFFFF"/>
      </a:lt1>
      <a:dk2>
        <a:srgbClr val="929D9D"/>
      </a:dk2>
      <a:lt2>
        <a:srgbClr val="D6DADA"/>
      </a:lt2>
      <a:accent1>
        <a:srgbClr val="00A6CE"/>
      </a:accent1>
      <a:accent2>
        <a:srgbClr val="00953A"/>
      </a:accent2>
      <a:accent3>
        <a:srgbClr val="F4AA00"/>
      </a:accent3>
      <a:accent4>
        <a:srgbClr val="EF7521"/>
      </a:accent4>
      <a:accent5>
        <a:srgbClr val="814C9E"/>
      </a:accent5>
      <a:accent6>
        <a:srgbClr val="C90044"/>
      </a:accent6>
      <a:hlink>
        <a:srgbClr val="005A8C"/>
      </a:hlink>
      <a:folHlink>
        <a:srgbClr val="24A5DC"/>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extLst>
    <a:ext uri="{05A4C25C-085E-4340-85A3-A5531E510DB2}">
      <thm15:themeFamily xmlns:thm15="http://schemas.microsoft.com/office/thememl/2012/main" name="Partnerships Durango March 2015" id="{81B7AAFA-2D44-43E6-8147-F6F6A3C5D52B}" vid="{991288EF-4AB6-491C-966A-6499D84A2090}"/>
    </a:ext>
  </a:extLst>
</a:theme>
</file>

<file path=ppt/theme/theme12.xml><?xml version="1.0" encoding="utf-8"?>
<a:theme xmlns:a="http://schemas.openxmlformats.org/drawingml/2006/main" name="7_Trebuchet-White Master">
  <a:themeElements>
    <a:clrScheme name="HCPF Brand Colors">
      <a:dk1>
        <a:srgbClr val="4F5858"/>
      </a:dk1>
      <a:lt1>
        <a:srgbClr val="FFFFFF"/>
      </a:lt1>
      <a:dk2>
        <a:srgbClr val="929D9D"/>
      </a:dk2>
      <a:lt2>
        <a:srgbClr val="D6DADA"/>
      </a:lt2>
      <a:accent1>
        <a:srgbClr val="00A6CE"/>
      </a:accent1>
      <a:accent2>
        <a:srgbClr val="00953A"/>
      </a:accent2>
      <a:accent3>
        <a:srgbClr val="F4AA00"/>
      </a:accent3>
      <a:accent4>
        <a:srgbClr val="EF7521"/>
      </a:accent4>
      <a:accent5>
        <a:srgbClr val="814C9E"/>
      </a:accent5>
      <a:accent6>
        <a:srgbClr val="C90044"/>
      </a:accent6>
      <a:hlink>
        <a:srgbClr val="005A8C"/>
      </a:hlink>
      <a:folHlink>
        <a:srgbClr val="24A5DC"/>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extLst>
    <a:ext uri="{05A4C25C-085E-4340-85A3-A5531E510DB2}">
      <thm15:themeFamily xmlns:thm15="http://schemas.microsoft.com/office/thememl/2012/main" name="Partnerships Durango March 2015" id="{81B7AAFA-2D44-43E6-8147-F6F6A3C5D52B}" vid="{991288EF-4AB6-491C-966A-6499D84A2090}"/>
    </a:ext>
  </a:extLst>
</a:theme>
</file>

<file path=ppt/theme/theme13.xml><?xml version="1.0" encoding="utf-8"?>
<a:theme xmlns:a="http://schemas.openxmlformats.org/drawingml/2006/main" name="8_Trebuchet-White Master">
  <a:themeElements>
    <a:clrScheme name="HCPF Brand Colors">
      <a:dk1>
        <a:srgbClr val="4F5858"/>
      </a:dk1>
      <a:lt1>
        <a:srgbClr val="FFFFFF"/>
      </a:lt1>
      <a:dk2>
        <a:srgbClr val="929D9D"/>
      </a:dk2>
      <a:lt2>
        <a:srgbClr val="D6DADA"/>
      </a:lt2>
      <a:accent1>
        <a:srgbClr val="00A6CE"/>
      </a:accent1>
      <a:accent2>
        <a:srgbClr val="00953A"/>
      </a:accent2>
      <a:accent3>
        <a:srgbClr val="F4AA00"/>
      </a:accent3>
      <a:accent4>
        <a:srgbClr val="EF7521"/>
      </a:accent4>
      <a:accent5>
        <a:srgbClr val="814C9E"/>
      </a:accent5>
      <a:accent6>
        <a:srgbClr val="C90044"/>
      </a:accent6>
      <a:hlink>
        <a:srgbClr val="005A8C"/>
      </a:hlink>
      <a:folHlink>
        <a:srgbClr val="24A5DC"/>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extLst>
    <a:ext uri="{05A4C25C-085E-4340-85A3-A5531E510DB2}">
      <thm15:themeFamily xmlns:thm15="http://schemas.microsoft.com/office/thememl/2012/main" name="Partnerships Durango March 2015" id="{81B7AAFA-2D44-43E6-8147-F6F6A3C5D52B}" vid="{991288EF-4AB6-491C-966A-6499D84A2090}"/>
    </a:ext>
  </a:extLst>
</a:theme>
</file>

<file path=ppt/theme/theme14.xml><?xml version="1.0" encoding="utf-8"?>
<a:theme xmlns:a="http://schemas.openxmlformats.org/drawingml/2006/main" name="9_Trebuchet-White Master">
  <a:themeElements>
    <a:clrScheme name="HCPF Brand Colors">
      <a:dk1>
        <a:srgbClr val="4F5858"/>
      </a:dk1>
      <a:lt1>
        <a:srgbClr val="FFFFFF"/>
      </a:lt1>
      <a:dk2>
        <a:srgbClr val="929D9D"/>
      </a:dk2>
      <a:lt2>
        <a:srgbClr val="D6DADA"/>
      </a:lt2>
      <a:accent1>
        <a:srgbClr val="00A6CE"/>
      </a:accent1>
      <a:accent2>
        <a:srgbClr val="00953A"/>
      </a:accent2>
      <a:accent3>
        <a:srgbClr val="F4AA00"/>
      </a:accent3>
      <a:accent4>
        <a:srgbClr val="EF7521"/>
      </a:accent4>
      <a:accent5>
        <a:srgbClr val="814C9E"/>
      </a:accent5>
      <a:accent6>
        <a:srgbClr val="C90044"/>
      </a:accent6>
      <a:hlink>
        <a:srgbClr val="005A8C"/>
      </a:hlink>
      <a:folHlink>
        <a:srgbClr val="24A5DC"/>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extLst>
    <a:ext uri="{05A4C25C-085E-4340-85A3-A5531E510DB2}">
      <thm15:themeFamily xmlns:thm15="http://schemas.microsoft.com/office/thememl/2012/main" name="Partnerships Durango March 2015" id="{81B7AAFA-2D44-43E6-8147-F6F6A3C5D52B}" vid="{991288EF-4AB6-491C-966A-6499D84A2090}"/>
    </a:ext>
  </a:extLst>
</a:theme>
</file>

<file path=ppt/theme/theme15.xml><?xml version="1.0" encoding="utf-8"?>
<a:theme xmlns:a="http://schemas.openxmlformats.org/drawingml/2006/main" name="10_Trebuchet-White Master">
  <a:themeElements>
    <a:clrScheme name="HCPF Brand Colors">
      <a:dk1>
        <a:srgbClr val="4F5858"/>
      </a:dk1>
      <a:lt1>
        <a:srgbClr val="FFFFFF"/>
      </a:lt1>
      <a:dk2>
        <a:srgbClr val="929D9D"/>
      </a:dk2>
      <a:lt2>
        <a:srgbClr val="D6DADA"/>
      </a:lt2>
      <a:accent1>
        <a:srgbClr val="00A6CE"/>
      </a:accent1>
      <a:accent2>
        <a:srgbClr val="00953A"/>
      </a:accent2>
      <a:accent3>
        <a:srgbClr val="F4AA00"/>
      </a:accent3>
      <a:accent4>
        <a:srgbClr val="EF7521"/>
      </a:accent4>
      <a:accent5>
        <a:srgbClr val="814C9E"/>
      </a:accent5>
      <a:accent6>
        <a:srgbClr val="C90044"/>
      </a:accent6>
      <a:hlink>
        <a:srgbClr val="005A8C"/>
      </a:hlink>
      <a:folHlink>
        <a:srgbClr val="24A5DC"/>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extLst>
    <a:ext uri="{05A4C25C-085E-4340-85A3-A5531E510DB2}">
      <thm15:themeFamily xmlns:thm15="http://schemas.microsoft.com/office/thememl/2012/main" name="Partnerships Durango March 2015" id="{81B7AAFA-2D44-43E6-8147-F6F6A3C5D52B}" vid="{991288EF-4AB6-491C-966A-6499D84A2090}"/>
    </a:ext>
  </a:extLst>
</a:theme>
</file>

<file path=ppt/theme/theme16.xml><?xml version="1.0" encoding="utf-8"?>
<a:theme xmlns:a="http://schemas.openxmlformats.org/drawingml/2006/main" name="11_Trebuchet-White Master">
  <a:themeElements>
    <a:clrScheme name="HCPF Brand Colors">
      <a:dk1>
        <a:srgbClr val="4F5858"/>
      </a:dk1>
      <a:lt1>
        <a:srgbClr val="FFFFFF"/>
      </a:lt1>
      <a:dk2>
        <a:srgbClr val="929D9D"/>
      </a:dk2>
      <a:lt2>
        <a:srgbClr val="D6DADA"/>
      </a:lt2>
      <a:accent1>
        <a:srgbClr val="00A6CE"/>
      </a:accent1>
      <a:accent2>
        <a:srgbClr val="00953A"/>
      </a:accent2>
      <a:accent3>
        <a:srgbClr val="F4AA00"/>
      </a:accent3>
      <a:accent4>
        <a:srgbClr val="EF7521"/>
      </a:accent4>
      <a:accent5>
        <a:srgbClr val="814C9E"/>
      </a:accent5>
      <a:accent6>
        <a:srgbClr val="C90044"/>
      </a:accent6>
      <a:hlink>
        <a:srgbClr val="005A8C"/>
      </a:hlink>
      <a:folHlink>
        <a:srgbClr val="24A5DC"/>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extLst>
    <a:ext uri="{05A4C25C-085E-4340-85A3-A5531E510DB2}">
      <thm15:themeFamily xmlns:thm15="http://schemas.microsoft.com/office/thememl/2012/main" name="Partnerships Durango March 2015" id="{81B7AAFA-2D44-43E6-8147-F6F6A3C5D52B}" vid="{991288EF-4AB6-491C-966A-6499D84A2090}"/>
    </a:ext>
  </a:extLst>
</a:theme>
</file>

<file path=ppt/theme/theme17.xml><?xml version="1.0" encoding="utf-8"?>
<a:theme xmlns:a="http://schemas.openxmlformats.org/drawingml/2006/main" name="12_Trebuchet-White Master">
  <a:themeElements>
    <a:clrScheme name="HCPF Brand Colors">
      <a:dk1>
        <a:srgbClr val="4F5858"/>
      </a:dk1>
      <a:lt1>
        <a:srgbClr val="FFFFFF"/>
      </a:lt1>
      <a:dk2>
        <a:srgbClr val="929D9D"/>
      </a:dk2>
      <a:lt2>
        <a:srgbClr val="D6DADA"/>
      </a:lt2>
      <a:accent1>
        <a:srgbClr val="00A6CE"/>
      </a:accent1>
      <a:accent2>
        <a:srgbClr val="00953A"/>
      </a:accent2>
      <a:accent3>
        <a:srgbClr val="F4AA00"/>
      </a:accent3>
      <a:accent4>
        <a:srgbClr val="EF7521"/>
      </a:accent4>
      <a:accent5>
        <a:srgbClr val="814C9E"/>
      </a:accent5>
      <a:accent6>
        <a:srgbClr val="C90044"/>
      </a:accent6>
      <a:hlink>
        <a:srgbClr val="005A8C"/>
      </a:hlink>
      <a:folHlink>
        <a:srgbClr val="24A5DC"/>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extLst>
    <a:ext uri="{05A4C25C-085E-4340-85A3-A5531E510DB2}">
      <thm15:themeFamily xmlns:thm15="http://schemas.microsoft.com/office/thememl/2012/main" name="Partnerships Durango March 2015" id="{81B7AAFA-2D44-43E6-8147-F6F6A3C5D52B}" vid="{991288EF-4AB6-491C-966A-6499D84A2090}"/>
    </a:ext>
  </a:extLst>
</a:theme>
</file>

<file path=ppt/theme/theme18.xml><?xml version="1.0" encoding="utf-8"?>
<a:theme xmlns:a="http://schemas.openxmlformats.org/drawingml/2006/main" name="13_Trebuchet-White Master">
  <a:themeElements>
    <a:clrScheme name="HCPF Brand Colors">
      <a:dk1>
        <a:srgbClr val="4F5858"/>
      </a:dk1>
      <a:lt1>
        <a:srgbClr val="FFFFFF"/>
      </a:lt1>
      <a:dk2>
        <a:srgbClr val="929D9D"/>
      </a:dk2>
      <a:lt2>
        <a:srgbClr val="D6DADA"/>
      </a:lt2>
      <a:accent1>
        <a:srgbClr val="00A6CE"/>
      </a:accent1>
      <a:accent2>
        <a:srgbClr val="00953A"/>
      </a:accent2>
      <a:accent3>
        <a:srgbClr val="F4AA00"/>
      </a:accent3>
      <a:accent4>
        <a:srgbClr val="EF7521"/>
      </a:accent4>
      <a:accent5>
        <a:srgbClr val="814C9E"/>
      </a:accent5>
      <a:accent6>
        <a:srgbClr val="C90044"/>
      </a:accent6>
      <a:hlink>
        <a:srgbClr val="005A8C"/>
      </a:hlink>
      <a:folHlink>
        <a:srgbClr val="24A5DC"/>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extLst>
    <a:ext uri="{05A4C25C-085E-4340-85A3-A5531E510DB2}">
      <thm15:themeFamily xmlns:thm15="http://schemas.microsoft.com/office/thememl/2012/main" name="Partnerships Durango March 2015" id="{81B7AAFA-2D44-43E6-8147-F6F6A3C5D52B}" vid="{991288EF-4AB6-491C-966A-6499D84A2090}"/>
    </a:ext>
  </a:extLst>
</a:theme>
</file>

<file path=ppt/theme/theme19.xml><?xml version="1.0" encoding="utf-8"?>
<a:theme xmlns:a="http://schemas.openxmlformats.org/drawingml/2006/main" name="14_Trebuchet-White Master">
  <a:themeElements>
    <a:clrScheme name="HCPF Brand Colors">
      <a:dk1>
        <a:srgbClr val="4F5858"/>
      </a:dk1>
      <a:lt1>
        <a:srgbClr val="FFFFFF"/>
      </a:lt1>
      <a:dk2>
        <a:srgbClr val="929D9D"/>
      </a:dk2>
      <a:lt2>
        <a:srgbClr val="D6DADA"/>
      </a:lt2>
      <a:accent1>
        <a:srgbClr val="00A6CE"/>
      </a:accent1>
      <a:accent2>
        <a:srgbClr val="00953A"/>
      </a:accent2>
      <a:accent3>
        <a:srgbClr val="F4AA00"/>
      </a:accent3>
      <a:accent4>
        <a:srgbClr val="EF7521"/>
      </a:accent4>
      <a:accent5>
        <a:srgbClr val="814C9E"/>
      </a:accent5>
      <a:accent6>
        <a:srgbClr val="C90044"/>
      </a:accent6>
      <a:hlink>
        <a:srgbClr val="005A8C"/>
      </a:hlink>
      <a:folHlink>
        <a:srgbClr val="24A5DC"/>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extLst>
    <a:ext uri="{05A4C25C-085E-4340-85A3-A5531E510DB2}">
      <thm15:themeFamily xmlns:thm15="http://schemas.microsoft.com/office/thememl/2012/main" name="Partnerships Durango March 2015" id="{81B7AAFA-2D44-43E6-8147-F6F6A3C5D52B}" vid="{991288EF-4AB6-491C-966A-6499D84A2090}"/>
    </a:ext>
  </a:extLst>
</a:theme>
</file>

<file path=ppt/theme/theme2.xml><?xml version="1.0" encoding="utf-8"?>
<a:theme xmlns:a="http://schemas.openxmlformats.org/drawingml/2006/main" name="11_Office Theme">
  <a:themeElements>
    <a:clrScheme name="HCPF Brand Colors">
      <a:dk1>
        <a:srgbClr val="4F5858"/>
      </a:dk1>
      <a:lt1>
        <a:srgbClr val="FFFFFF"/>
      </a:lt1>
      <a:dk2>
        <a:srgbClr val="929D9D"/>
      </a:dk2>
      <a:lt2>
        <a:srgbClr val="D6DADA"/>
      </a:lt2>
      <a:accent1>
        <a:srgbClr val="00A6CE"/>
      </a:accent1>
      <a:accent2>
        <a:srgbClr val="00953A"/>
      </a:accent2>
      <a:accent3>
        <a:srgbClr val="F4AA00"/>
      </a:accent3>
      <a:accent4>
        <a:srgbClr val="EF7521"/>
      </a:accent4>
      <a:accent5>
        <a:srgbClr val="814C9E"/>
      </a:accent5>
      <a:accent6>
        <a:srgbClr val="C90044"/>
      </a:accent6>
      <a:hlink>
        <a:srgbClr val="005A8C"/>
      </a:hlink>
      <a:folHlink>
        <a:srgbClr val="24A5DC"/>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extLst>
    <a:ext uri="{05A4C25C-085E-4340-85A3-A5531E510DB2}">
      <thm15:themeFamily xmlns:thm15="http://schemas.microsoft.com/office/thememl/2012/main" name="Partnerships Durango March 2015" id="{81B7AAFA-2D44-43E6-8147-F6F6A3C5D52B}" vid="{70CD62AF-4BD1-4570-82A9-88AFED486123}"/>
    </a:ext>
  </a:extLst>
</a:theme>
</file>

<file path=ppt/theme/theme20.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2_Office Theme">
  <a:themeElements>
    <a:clrScheme name="HCPF Brand Colors">
      <a:dk1>
        <a:srgbClr val="4F5858"/>
      </a:dk1>
      <a:lt1>
        <a:srgbClr val="FFFFFF"/>
      </a:lt1>
      <a:dk2>
        <a:srgbClr val="929D9D"/>
      </a:dk2>
      <a:lt2>
        <a:srgbClr val="D6DADA"/>
      </a:lt2>
      <a:accent1>
        <a:srgbClr val="00A6CE"/>
      </a:accent1>
      <a:accent2>
        <a:srgbClr val="00953A"/>
      </a:accent2>
      <a:accent3>
        <a:srgbClr val="F4AA00"/>
      </a:accent3>
      <a:accent4>
        <a:srgbClr val="EF7521"/>
      </a:accent4>
      <a:accent5>
        <a:srgbClr val="814C9E"/>
      </a:accent5>
      <a:accent6>
        <a:srgbClr val="C90044"/>
      </a:accent6>
      <a:hlink>
        <a:srgbClr val="005A8C"/>
      </a:hlink>
      <a:folHlink>
        <a:srgbClr val="24A5DC"/>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extLst>
    <a:ext uri="{05A4C25C-085E-4340-85A3-A5531E510DB2}">
      <thm15:themeFamily xmlns:thm15="http://schemas.microsoft.com/office/thememl/2012/main" name="Partnerships Durango March 2015" id="{81B7AAFA-2D44-43E6-8147-F6F6A3C5D52B}" vid="{70CD62AF-4BD1-4570-82A9-88AFED486123}"/>
    </a:ext>
  </a:extLst>
</a:theme>
</file>

<file path=ppt/theme/theme4.xml><?xml version="1.0" encoding="utf-8"?>
<a:theme xmlns:a="http://schemas.openxmlformats.org/drawingml/2006/main" name="Trebuchet-White Master">
  <a:themeElements>
    <a:clrScheme name="HCPF Brand Colors">
      <a:dk1>
        <a:srgbClr val="4F5858"/>
      </a:dk1>
      <a:lt1>
        <a:srgbClr val="FFFFFF"/>
      </a:lt1>
      <a:dk2>
        <a:srgbClr val="929D9D"/>
      </a:dk2>
      <a:lt2>
        <a:srgbClr val="D6DADA"/>
      </a:lt2>
      <a:accent1>
        <a:srgbClr val="00A6CE"/>
      </a:accent1>
      <a:accent2>
        <a:srgbClr val="00953A"/>
      </a:accent2>
      <a:accent3>
        <a:srgbClr val="F4AA00"/>
      </a:accent3>
      <a:accent4>
        <a:srgbClr val="EF7521"/>
      </a:accent4>
      <a:accent5>
        <a:srgbClr val="814C9E"/>
      </a:accent5>
      <a:accent6>
        <a:srgbClr val="C90044"/>
      </a:accent6>
      <a:hlink>
        <a:srgbClr val="005A8C"/>
      </a:hlink>
      <a:folHlink>
        <a:srgbClr val="24A5DC"/>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extLst>
    <a:ext uri="{05A4C25C-085E-4340-85A3-A5531E510DB2}">
      <thm15:themeFamily xmlns:thm15="http://schemas.microsoft.com/office/thememl/2012/main" name="Partnerships Durango March 2015" id="{81B7AAFA-2D44-43E6-8147-F6F6A3C5D52B}" vid="{991288EF-4AB6-491C-966A-6499D84A2090}"/>
    </a:ext>
  </a:extLst>
</a:theme>
</file>

<file path=ppt/theme/theme5.xml><?xml version="1.0" encoding="utf-8"?>
<a:theme xmlns:a="http://schemas.openxmlformats.org/drawingml/2006/main" name="1_Trebuchet-White Master">
  <a:themeElements>
    <a:clrScheme name="HCPF Brand Colors">
      <a:dk1>
        <a:srgbClr val="4F5858"/>
      </a:dk1>
      <a:lt1>
        <a:srgbClr val="FFFFFF"/>
      </a:lt1>
      <a:dk2>
        <a:srgbClr val="929D9D"/>
      </a:dk2>
      <a:lt2>
        <a:srgbClr val="D6DADA"/>
      </a:lt2>
      <a:accent1>
        <a:srgbClr val="00A6CE"/>
      </a:accent1>
      <a:accent2>
        <a:srgbClr val="00953A"/>
      </a:accent2>
      <a:accent3>
        <a:srgbClr val="F4AA00"/>
      </a:accent3>
      <a:accent4>
        <a:srgbClr val="EF7521"/>
      </a:accent4>
      <a:accent5>
        <a:srgbClr val="814C9E"/>
      </a:accent5>
      <a:accent6>
        <a:srgbClr val="C90044"/>
      </a:accent6>
      <a:hlink>
        <a:srgbClr val="005A8C"/>
      </a:hlink>
      <a:folHlink>
        <a:srgbClr val="24A5DC"/>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extLst>
    <a:ext uri="{05A4C25C-085E-4340-85A3-A5531E510DB2}">
      <thm15:themeFamily xmlns:thm15="http://schemas.microsoft.com/office/thememl/2012/main" name="Partnerships Durango March 2015" id="{81B7AAFA-2D44-43E6-8147-F6F6A3C5D52B}" vid="{991288EF-4AB6-491C-966A-6499D84A2090}"/>
    </a:ext>
  </a:extLst>
</a:theme>
</file>

<file path=ppt/theme/theme6.xml><?xml version="1.0" encoding="utf-8"?>
<a:theme xmlns:a="http://schemas.openxmlformats.org/drawingml/2006/main" name="2_Trebuchet-White Master">
  <a:themeElements>
    <a:clrScheme name="HCPF Brand Colors">
      <a:dk1>
        <a:srgbClr val="4F5858"/>
      </a:dk1>
      <a:lt1>
        <a:srgbClr val="FFFFFF"/>
      </a:lt1>
      <a:dk2>
        <a:srgbClr val="929D9D"/>
      </a:dk2>
      <a:lt2>
        <a:srgbClr val="D6DADA"/>
      </a:lt2>
      <a:accent1>
        <a:srgbClr val="00A6CE"/>
      </a:accent1>
      <a:accent2>
        <a:srgbClr val="00953A"/>
      </a:accent2>
      <a:accent3>
        <a:srgbClr val="F4AA00"/>
      </a:accent3>
      <a:accent4>
        <a:srgbClr val="EF7521"/>
      </a:accent4>
      <a:accent5>
        <a:srgbClr val="814C9E"/>
      </a:accent5>
      <a:accent6>
        <a:srgbClr val="C90044"/>
      </a:accent6>
      <a:hlink>
        <a:srgbClr val="005A8C"/>
      </a:hlink>
      <a:folHlink>
        <a:srgbClr val="24A5DC"/>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extLst>
    <a:ext uri="{05A4C25C-085E-4340-85A3-A5531E510DB2}">
      <thm15:themeFamily xmlns:thm15="http://schemas.microsoft.com/office/thememl/2012/main" name="Partnerships Durango March 2015" id="{81B7AAFA-2D44-43E6-8147-F6F6A3C5D52B}" vid="{991288EF-4AB6-491C-966A-6499D84A2090}"/>
    </a:ext>
  </a:extLst>
</a:theme>
</file>

<file path=ppt/theme/theme7.xml><?xml version="1.0" encoding="utf-8"?>
<a:theme xmlns:a="http://schemas.openxmlformats.org/drawingml/2006/main" name="3_Trebuchet-White Master">
  <a:themeElements>
    <a:clrScheme name="HCPF Brand Colors">
      <a:dk1>
        <a:srgbClr val="4F5858"/>
      </a:dk1>
      <a:lt1>
        <a:srgbClr val="FFFFFF"/>
      </a:lt1>
      <a:dk2>
        <a:srgbClr val="929D9D"/>
      </a:dk2>
      <a:lt2>
        <a:srgbClr val="D6DADA"/>
      </a:lt2>
      <a:accent1>
        <a:srgbClr val="00A6CE"/>
      </a:accent1>
      <a:accent2>
        <a:srgbClr val="00953A"/>
      </a:accent2>
      <a:accent3>
        <a:srgbClr val="F4AA00"/>
      </a:accent3>
      <a:accent4>
        <a:srgbClr val="EF7521"/>
      </a:accent4>
      <a:accent5>
        <a:srgbClr val="814C9E"/>
      </a:accent5>
      <a:accent6>
        <a:srgbClr val="C90044"/>
      </a:accent6>
      <a:hlink>
        <a:srgbClr val="005A8C"/>
      </a:hlink>
      <a:folHlink>
        <a:srgbClr val="24A5DC"/>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extLst>
    <a:ext uri="{05A4C25C-085E-4340-85A3-A5531E510DB2}">
      <thm15:themeFamily xmlns:thm15="http://schemas.microsoft.com/office/thememl/2012/main" name="Partnerships Durango March 2015" id="{81B7AAFA-2D44-43E6-8147-F6F6A3C5D52B}" vid="{991288EF-4AB6-491C-966A-6499D84A2090}"/>
    </a:ext>
  </a:extLst>
</a:theme>
</file>

<file path=ppt/theme/theme8.xml><?xml version="1.0" encoding="utf-8"?>
<a:theme xmlns:a="http://schemas.openxmlformats.org/drawingml/2006/main" name="13_Office Theme">
  <a:themeElements>
    <a:clrScheme name="HCPF Brand Colors">
      <a:dk1>
        <a:srgbClr val="4F5858"/>
      </a:dk1>
      <a:lt1>
        <a:srgbClr val="FFFFFF"/>
      </a:lt1>
      <a:dk2>
        <a:srgbClr val="929D9D"/>
      </a:dk2>
      <a:lt2>
        <a:srgbClr val="D6DADA"/>
      </a:lt2>
      <a:accent1>
        <a:srgbClr val="00A6CE"/>
      </a:accent1>
      <a:accent2>
        <a:srgbClr val="00953A"/>
      </a:accent2>
      <a:accent3>
        <a:srgbClr val="F4AA00"/>
      </a:accent3>
      <a:accent4>
        <a:srgbClr val="EF7521"/>
      </a:accent4>
      <a:accent5>
        <a:srgbClr val="814C9E"/>
      </a:accent5>
      <a:accent6>
        <a:srgbClr val="C90044"/>
      </a:accent6>
      <a:hlink>
        <a:srgbClr val="005A8C"/>
      </a:hlink>
      <a:folHlink>
        <a:srgbClr val="24A5DC"/>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extLst>
    <a:ext uri="{05A4C25C-085E-4340-85A3-A5531E510DB2}">
      <thm15:themeFamily xmlns:thm15="http://schemas.microsoft.com/office/thememl/2012/main" name="Partnerships Durango March 2015" id="{81B7AAFA-2D44-43E6-8147-F6F6A3C5D52B}" vid="{70CD62AF-4BD1-4570-82A9-88AFED486123}"/>
    </a:ext>
  </a:extLst>
</a:theme>
</file>

<file path=ppt/theme/theme9.xml><?xml version="1.0" encoding="utf-8"?>
<a:theme xmlns:a="http://schemas.openxmlformats.org/drawingml/2006/main" name="4_Trebuchet-White Master">
  <a:themeElements>
    <a:clrScheme name="HCPF Brand Colors">
      <a:dk1>
        <a:srgbClr val="4F5858"/>
      </a:dk1>
      <a:lt1>
        <a:srgbClr val="FFFFFF"/>
      </a:lt1>
      <a:dk2>
        <a:srgbClr val="929D9D"/>
      </a:dk2>
      <a:lt2>
        <a:srgbClr val="D6DADA"/>
      </a:lt2>
      <a:accent1>
        <a:srgbClr val="00A6CE"/>
      </a:accent1>
      <a:accent2>
        <a:srgbClr val="00953A"/>
      </a:accent2>
      <a:accent3>
        <a:srgbClr val="F4AA00"/>
      </a:accent3>
      <a:accent4>
        <a:srgbClr val="EF7521"/>
      </a:accent4>
      <a:accent5>
        <a:srgbClr val="814C9E"/>
      </a:accent5>
      <a:accent6>
        <a:srgbClr val="C90044"/>
      </a:accent6>
      <a:hlink>
        <a:srgbClr val="005A8C"/>
      </a:hlink>
      <a:folHlink>
        <a:srgbClr val="24A5DC"/>
      </a:folHlink>
    </a:clrScheme>
    <a:fontScheme name="Office Theme">
      <a:majorFont>
        <a:latin typeface="Trebuchet MS"/>
        <a:ea typeface="Trebuchet MS"/>
        <a:cs typeface="Trebuchet MS"/>
      </a:majorFont>
      <a:minorFont>
        <a:latin typeface="Trebuchet MS"/>
        <a:ea typeface="Trebuchet MS"/>
        <a:cs typeface="Trebuchet M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spDef>
    <a:lnDef>
      <a:spPr bwMode="auto">
        <a:xfrm>
          <a:off x="0" y="0"/>
          <a:ext cx="1" cy="1"/>
        </a:xfrm>
        <a:custGeom>
          <a:avLst/>
          <a:gdLst/>
          <a:ahLst/>
          <a:cxnLst/>
          <a:rect l="0" t="0" r="0" b="0"/>
          <a:pathLst/>
        </a:custGeom>
        <a:solidFill>
          <a:srgbClr val="14943F"/>
        </a:solidFill>
        <a:ln w="12700" cap="flat" cmpd="sng" algn="ctr">
          <a:solidFill>
            <a:srgbClr val="000000"/>
          </a:solidFill>
          <a:prstDash val="solid"/>
          <a:miter lim="0"/>
          <a:headEnd type="none" w="med" len="med"/>
          <a:tailEnd type="none" w="med" len="med"/>
        </a:ln>
        <a:effectLst/>
      </a:spPr>
      <a:bodyPr vert="horz" wrap="square" lIns="50800" tIns="50800" rIns="50800" bIns="50800" numCol="1" anchor="ctr" anchorCtr="0" compatLnSpc="1">
        <a:prstTxWarp prst="textNoShape">
          <a:avLst/>
        </a:prstTxWarp>
      </a:bodyPr>
      <a:lstStyle>
        <a:defPPr marL="228600" marR="0" indent="0" algn="l" defTabSz="584200" rtl="0" eaLnBrk="1" fontAlgn="base" latinLnBrk="0" hangingPunct="0">
          <a:lnSpc>
            <a:spcPct val="100000"/>
          </a:lnSpc>
          <a:spcBef>
            <a:spcPct val="0"/>
          </a:spcBef>
          <a:spcAft>
            <a:spcPct val="0"/>
          </a:spcAft>
          <a:buClrTx/>
          <a:buSzTx/>
          <a:buFontTx/>
          <a:buNone/>
          <a:tabLst/>
          <a:defRPr kumimoji="0" lang="en-US" sz="1800" b="0" i="0" u="none" strike="noStrike" cap="none" normalizeH="0" baseline="0">
            <a:ln>
              <a:noFill/>
            </a:ln>
            <a:solidFill>
              <a:srgbClr val="5C6670"/>
            </a:solidFill>
            <a:effectLst/>
            <a:latin typeface="Trebuchet MS" pitchFamily="-100" charset="0"/>
            <a:ea typeface="Trebuchet MS" pitchFamily="-100" charset="0"/>
            <a:cs typeface="Trebuchet MS" pitchFamily="-100" charset="0"/>
            <a:sym typeface="Trebuchet MS" pitchFamily="-100" charset="0"/>
          </a:defRPr>
        </a:defPPr>
      </a:lstStyle>
    </a:lnDef>
  </a:objectDefaults>
  <a:extraClrSchemeLst/>
  <a:extLst>
    <a:ext uri="{05A4C25C-085E-4340-85A3-A5531E510DB2}">
      <thm15:themeFamily xmlns:thm15="http://schemas.microsoft.com/office/thememl/2012/main" name="Partnerships Durango March 2015" id="{81B7AAFA-2D44-43E6-8147-F6F6A3C5D52B}" vid="{991288EF-4AB6-491C-966A-6499D84A209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BE555136D0EAA429927FD901CA57989" ma:contentTypeVersion="3" ma:contentTypeDescription="Create a new document." ma:contentTypeScope="" ma:versionID="0b79480bbd1466b318a9b284a34e6bb0">
  <xsd:schema xmlns:xsd="http://www.w3.org/2001/XMLSchema" xmlns:xs="http://www.w3.org/2001/XMLSchema" xmlns:p="http://schemas.microsoft.com/office/2006/metadata/properties" xmlns:ns2="cc541f54-964c-4b93-a605-435450d3a296" targetNamespace="http://schemas.microsoft.com/office/2006/metadata/properties" ma:root="true" ma:fieldsID="b700974404c55e7c9359f9ba5af7fdd5" ns2:_="">
    <xsd:import namespace="cc541f54-964c-4b93-a605-435450d3a296"/>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541f54-964c-4b93-a605-435450d3a296"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C0E6376E-D982-4508-9D83-D55515C57861}"/>
</file>

<file path=customXml/itemProps2.xml><?xml version="1.0" encoding="utf-8"?>
<ds:datastoreItem xmlns:ds="http://schemas.openxmlformats.org/officeDocument/2006/customXml" ds:itemID="{0E948BEB-AEED-4276-95E9-CE0B677C25F8}"/>
</file>

<file path=customXml/itemProps3.xml><?xml version="1.0" encoding="utf-8"?>
<ds:datastoreItem xmlns:ds="http://schemas.openxmlformats.org/officeDocument/2006/customXml" ds:itemID="{82D6A1BA-F891-409F-842C-512F864484B0}"/>
</file>

<file path=docProps/app.xml><?xml version="1.0" encoding="utf-8"?>
<Properties xmlns="http://schemas.openxmlformats.org/officeDocument/2006/extended-properties" xmlns:vt="http://schemas.openxmlformats.org/officeDocument/2006/docPropsVTypes">
  <Template>Median</Template>
  <TotalTime>247</TotalTime>
  <Words>2081</Words>
  <Application>Microsoft Office PowerPoint</Application>
  <PresentationFormat>On-screen Show (4:3)</PresentationFormat>
  <Paragraphs>273</Paragraphs>
  <Slides>47</Slides>
  <Notes>22</Notes>
  <HiddenSlides>0</HiddenSlides>
  <MMClips>0</MMClips>
  <ScaleCrop>false</ScaleCrop>
  <HeadingPairs>
    <vt:vector size="6" baseType="variant">
      <vt:variant>
        <vt:lpstr>Fonts Used</vt:lpstr>
      </vt:variant>
      <vt:variant>
        <vt:i4>7</vt:i4>
      </vt:variant>
      <vt:variant>
        <vt:lpstr>Theme</vt:lpstr>
      </vt:variant>
      <vt:variant>
        <vt:i4>19</vt:i4>
      </vt:variant>
      <vt:variant>
        <vt:lpstr>Slide Titles</vt:lpstr>
      </vt:variant>
      <vt:variant>
        <vt:i4>47</vt:i4>
      </vt:variant>
    </vt:vector>
  </HeadingPairs>
  <TitlesOfParts>
    <vt:vector size="73" baseType="lpstr">
      <vt:lpstr>Arial</vt:lpstr>
      <vt:lpstr>Avenir</vt:lpstr>
      <vt:lpstr>Calibri</vt:lpstr>
      <vt:lpstr>Trebuchet MS</vt:lpstr>
      <vt:lpstr>Tw Cen MT</vt:lpstr>
      <vt:lpstr>Wingdings</vt:lpstr>
      <vt:lpstr>Wingdings 2</vt:lpstr>
      <vt:lpstr>Median</vt:lpstr>
      <vt:lpstr>11_Office Theme</vt:lpstr>
      <vt:lpstr>12_Office Theme</vt:lpstr>
      <vt:lpstr>Trebuchet-White Master</vt:lpstr>
      <vt:lpstr>1_Trebuchet-White Master</vt:lpstr>
      <vt:lpstr>2_Trebuchet-White Master</vt:lpstr>
      <vt:lpstr>3_Trebuchet-White Master</vt:lpstr>
      <vt:lpstr>13_Office Theme</vt:lpstr>
      <vt:lpstr>4_Trebuchet-White Master</vt:lpstr>
      <vt:lpstr>5_Trebuchet-White Master</vt:lpstr>
      <vt:lpstr>6_Trebuchet-White Master</vt:lpstr>
      <vt:lpstr>7_Trebuchet-White Master</vt:lpstr>
      <vt:lpstr>8_Trebuchet-White Master</vt:lpstr>
      <vt:lpstr>9_Trebuchet-White Master</vt:lpstr>
      <vt:lpstr>10_Trebuchet-White Master</vt:lpstr>
      <vt:lpstr>11_Trebuchet-White Master</vt:lpstr>
      <vt:lpstr>12_Trebuchet-White Master</vt:lpstr>
      <vt:lpstr>13_Trebuchet-White Master</vt:lpstr>
      <vt:lpstr>14_Trebuchet-White Master</vt:lpstr>
      <vt:lpstr>PowerPoint Presentation</vt:lpstr>
      <vt:lpstr>Gap Analysis Background</vt:lpstr>
      <vt:lpstr>Gap Analysis Background</vt:lpstr>
      <vt:lpstr>Gap Analysis Background</vt:lpstr>
      <vt:lpstr>Gap Analysis Background</vt:lpstr>
      <vt:lpstr>Gap Analysis Background</vt:lpstr>
      <vt:lpstr>Gap Analysis Background</vt:lpstr>
      <vt:lpstr>Gaps--Findings</vt:lpstr>
      <vt:lpstr>GAP Findings</vt:lpstr>
      <vt:lpstr>GAP Findings</vt:lpstr>
      <vt:lpstr>Gap findings</vt:lpstr>
      <vt:lpstr>Recommendations</vt:lpstr>
      <vt:lpstr>Recommendations</vt:lpstr>
      <vt:lpstr>Recommendations</vt:lpstr>
      <vt:lpstr>Recommendations</vt:lpstr>
      <vt:lpstr>Recommendations</vt:lpstr>
      <vt:lpstr>The “ask”</vt:lpstr>
      <vt:lpstr>The team</vt:lpstr>
      <vt:lpstr>JBC Request</vt:lpstr>
      <vt:lpstr>JBC Request</vt:lpstr>
      <vt:lpstr>JBC Request</vt:lpstr>
      <vt:lpstr>What we got…</vt:lpstr>
      <vt:lpstr>HB 15-1368</vt:lpstr>
      <vt:lpstr>HB 1368</vt:lpstr>
      <vt:lpstr>HB 1368</vt:lpstr>
      <vt:lpstr>HB 1368</vt:lpstr>
      <vt:lpstr>HB 1368</vt:lpstr>
      <vt:lpstr>HB 1368</vt:lpstr>
      <vt:lpstr>New Pathways through Partnering</vt:lpstr>
      <vt:lpstr>Creating cross-system responses to dual diagnoses</vt:lpstr>
      <vt:lpstr>Managing care across the IDD and Behavioral Health Continuums</vt:lpstr>
      <vt:lpstr>HB 15-1368 Pilot Program: Services</vt:lpstr>
      <vt:lpstr>HB 15-1368 Pilot Program: Administrative Implementation</vt:lpstr>
      <vt:lpstr>Next Steps </vt:lpstr>
      <vt:lpstr>Partnering with other State Departments, programs and Initiatives </vt:lpstr>
      <vt:lpstr> Department of Human Services: Office of Behavioral Health  </vt:lpstr>
      <vt:lpstr>State Innovative Models Initiative (SIM)</vt:lpstr>
      <vt:lpstr>SIM Goals</vt:lpstr>
      <vt:lpstr>The State Innovation Model (SIM) Advisory Board</vt:lpstr>
      <vt:lpstr>The State Innovation Model (SIM) Advisory Board, Continued</vt:lpstr>
      <vt:lpstr>Behavioral Health Organizations</vt:lpstr>
      <vt:lpstr> The Accountable Care Collaborative</vt:lpstr>
      <vt:lpstr> RCCOs: Care Coordination and Supporting Health</vt:lpstr>
      <vt:lpstr>Questions or Concerns?</vt:lpstr>
      <vt:lpstr>Contact Information</vt:lpstr>
      <vt:lpstr>Thank You!</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Losh, Jeannie</dc:creator>
  <cp:lastModifiedBy>Arc</cp:lastModifiedBy>
  <cp:revision>23</cp:revision>
  <cp:lastPrinted>2014-06-12T22:08:05Z</cp:lastPrinted>
  <dcterms:created xsi:type="dcterms:W3CDTF">2014-06-19T18:14:17Z</dcterms:created>
  <dcterms:modified xsi:type="dcterms:W3CDTF">2015-06-17T15:52:11Z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0x010100FBE555136D0EAA429927FD901CA57989</vt:lpwstr>
  </property>
</Properties>
</file>