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32"/>
  </p:notesMasterIdLst>
  <p:sldIdLst>
    <p:sldId id="528" r:id="rId5"/>
    <p:sldId id="529" r:id="rId6"/>
    <p:sldId id="497" r:id="rId7"/>
    <p:sldId id="505" r:id="rId8"/>
    <p:sldId id="526" r:id="rId9"/>
    <p:sldId id="518" r:id="rId10"/>
    <p:sldId id="499" r:id="rId11"/>
    <p:sldId id="345" r:id="rId12"/>
    <p:sldId id="340" r:id="rId13"/>
    <p:sldId id="356" r:id="rId14"/>
    <p:sldId id="341" r:id="rId15"/>
    <p:sldId id="342" r:id="rId16"/>
    <p:sldId id="530" r:id="rId17"/>
    <p:sldId id="542" r:id="rId18"/>
    <p:sldId id="531" r:id="rId19"/>
    <p:sldId id="533" r:id="rId20"/>
    <p:sldId id="534" r:id="rId21"/>
    <p:sldId id="535" r:id="rId22"/>
    <p:sldId id="532" r:id="rId23"/>
    <p:sldId id="541" r:id="rId24"/>
    <p:sldId id="536" r:id="rId25"/>
    <p:sldId id="537" r:id="rId26"/>
    <p:sldId id="538" r:id="rId27"/>
    <p:sldId id="539" r:id="rId28"/>
    <p:sldId id="524" r:id="rId29"/>
    <p:sldId id="543" r:id="rId30"/>
    <p:sldId id="54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6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B8A0B-A390-4D46-8970-6E998440899C}" v="256" dt="2022-02-28T20:41:37.683"/>
    <p1510:client id="{08B5EF98-6203-42F9-B714-D2ACF4A055B2}" v="17" dt="2022-03-01T14:39:28.550"/>
    <p1510:client id="{3A205C62-9681-4DBC-A879-57682643010D}" v="58" dt="2022-02-28T17:14:42.307"/>
    <p1510:client id="{B46ADE4B-DA1B-4133-912C-963924A7C0D6}" v="349" dt="2022-02-28T17:02:35.532"/>
    <p1510:client id="{9439A809-C4B5-4A88-BD58-6E142541D503}" v="4" dt="2022-02-25T16:12:01.380"/>
    <p1510:client id="{7CBF8017-0227-48CD-AF49-E3625CBB49E3}" v="20" dt="2022-02-28T20:35:13.450"/>
    <p1510:client id="{CB58964B-E1C0-444A-94A0-EE92B0D880F7}" v="316" dt="2022-02-28T14:29:28.994"/>
    <p1510:client id="{897F7760-B004-4AAF-98CB-C49E54402D9B}" v="142" dt="2022-02-24T22:00:01.169"/>
    <p1510:client id="{DFF01D88-3852-4108-94F9-2CFD6B66A389}" v="631" dt="2022-03-01T14:43:40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10" d="100"/>
          <a:sy n="110" d="100"/>
        </p:scale>
        <p:origin x="316" y="68"/>
      </p:cViewPr>
      <p:guideLst>
        <p:guide orient="horz" pos="4296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30DBA-3BA2-4964-A23E-DD9CA0F65C9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A8159-337C-4F30-B1AD-72CAD95B1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CF9F679E-E210-4881-A9E6-7A1103079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60"/>
            <a:ext cx="9144000" cy="6858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C165EEBE-5055-4825-8EA9-024352A4EADF}"/>
              </a:ext>
            </a:extLst>
          </p:cNvPr>
          <p:cNvSpPr/>
          <p:nvPr userDrawn="1"/>
        </p:nvSpPr>
        <p:spPr>
          <a:xfrm>
            <a:off x="0" y="1095704"/>
            <a:ext cx="9144000" cy="5769556"/>
          </a:xfrm>
          <a:prstGeom prst="rect">
            <a:avLst/>
          </a:prstGeom>
          <a:solidFill>
            <a:schemeClr val="accent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BFC1B65-609D-42DB-884B-761A2E59A0A6}"/>
              </a:ext>
            </a:extLst>
          </p:cNvPr>
          <p:cNvSpPr/>
          <p:nvPr userDrawn="1"/>
        </p:nvSpPr>
        <p:spPr>
          <a:xfrm>
            <a:off x="0" y="0"/>
            <a:ext cx="9144000" cy="1088444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F89BDE39-DF93-4EE3-98D7-CA5D0D2AB78D}"/>
              </a:ext>
            </a:extLst>
          </p:cNvPr>
          <p:cNvSpPr/>
          <p:nvPr userDrawn="1"/>
        </p:nvSpPr>
        <p:spPr>
          <a:xfrm>
            <a:off x="112043" y="128030"/>
            <a:ext cx="8919914" cy="4271547"/>
          </a:xfrm>
          <a:custGeom>
            <a:avLst/>
            <a:gdLst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0 w 11893218"/>
              <a:gd name="connsiteY3" fmla="*/ 5996165 h 5996165"/>
              <a:gd name="connsiteX4" fmla="*/ 0 w 11893218"/>
              <a:gd name="connsiteY4" fmla="*/ 0 h 5996165"/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1234909 w 11893218"/>
              <a:gd name="connsiteY3" fmla="*/ 5989816 h 5996165"/>
              <a:gd name="connsiteX4" fmla="*/ 0 w 11893218"/>
              <a:gd name="connsiteY4" fmla="*/ 5996165 h 5996165"/>
              <a:gd name="connsiteX5" fmla="*/ 0 w 11893218"/>
              <a:gd name="connsiteY5" fmla="*/ 0 h 5996165"/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10213809 w 11893218"/>
              <a:gd name="connsiteY3" fmla="*/ 5989816 h 5996165"/>
              <a:gd name="connsiteX4" fmla="*/ 1234909 w 11893218"/>
              <a:gd name="connsiteY4" fmla="*/ 5989816 h 5996165"/>
              <a:gd name="connsiteX5" fmla="*/ 0 w 11893218"/>
              <a:gd name="connsiteY5" fmla="*/ 5996165 h 5996165"/>
              <a:gd name="connsiteX6" fmla="*/ 0 w 11893218"/>
              <a:gd name="connsiteY6" fmla="*/ 0 h 5996165"/>
              <a:gd name="connsiteX0" fmla="*/ 1234909 w 11893218"/>
              <a:gd name="connsiteY0" fmla="*/ 5989816 h 6081256"/>
              <a:gd name="connsiteX1" fmla="*/ 0 w 11893218"/>
              <a:gd name="connsiteY1" fmla="*/ 5996165 h 6081256"/>
              <a:gd name="connsiteX2" fmla="*/ 0 w 11893218"/>
              <a:gd name="connsiteY2" fmla="*/ 0 h 6081256"/>
              <a:gd name="connsiteX3" fmla="*/ 11893218 w 11893218"/>
              <a:gd name="connsiteY3" fmla="*/ 0 h 6081256"/>
              <a:gd name="connsiteX4" fmla="*/ 11893218 w 11893218"/>
              <a:gd name="connsiteY4" fmla="*/ 5996165 h 6081256"/>
              <a:gd name="connsiteX5" fmla="*/ 10213809 w 11893218"/>
              <a:gd name="connsiteY5" fmla="*/ 5989816 h 6081256"/>
              <a:gd name="connsiteX6" fmla="*/ 1326349 w 11893218"/>
              <a:gd name="connsiteY6" fmla="*/ 6081256 h 6081256"/>
              <a:gd name="connsiteX0" fmla="*/ 1234909 w 11893218"/>
              <a:gd name="connsiteY0" fmla="*/ 5989816 h 5996165"/>
              <a:gd name="connsiteX1" fmla="*/ 0 w 11893218"/>
              <a:gd name="connsiteY1" fmla="*/ 5996165 h 5996165"/>
              <a:gd name="connsiteX2" fmla="*/ 0 w 11893218"/>
              <a:gd name="connsiteY2" fmla="*/ 0 h 5996165"/>
              <a:gd name="connsiteX3" fmla="*/ 11893218 w 11893218"/>
              <a:gd name="connsiteY3" fmla="*/ 0 h 5996165"/>
              <a:gd name="connsiteX4" fmla="*/ 11893218 w 11893218"/>
              <a:gd name="connsiteY4" fmla="*/ 5996165 h 5996165"/>
              <a:gd name="connsiteX5" fmla="*/ 10213809 w 11893218"/>
              <a:gd name="connsiteY5" fmla="*/ 5989816 h 5996165"/>
              <a:gd name="connsiteX0" fmla="*/ 1234909 w 11893218"/>
              <a:gd name="connsiteY0" fmla="*/ 5989816 h 5996165"/>
              <a:gd name="connsiteX1" fmla="*/ 0 w 11893218"/>
              <a:gd name="connsiteY1" fmla="*/ 5996165 h 5996165"/>
              <a:gd name="connsiteX2" fmla="*/ 0 w 11893218"/>
              <a:gd name="connsiteY2" fmla="*/ 0 h 5996165"/>
              <a:gd name="connsiteX3" fmla="*/ 11893218 w 11893218"/>
              <a:gd name="connsiteY3" fmla="*/ 0 h 5996165"/>
              <a:gd name="connsiteX4" fmla="*/ 11893218 w 11893218"/>
              <a:gd name="connsiteY4" fmla="*/ 5996165 h 5996165"/>
              <a:gd name="connsiteX5" fmla="*/ 10213809 w 11893218"/>
              <a:gd name="connsiteY5" fmla="*/ 5989816 h 5996165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13809 w 11893218"/>
              <a:gd name="connsiteY5" fmla="*/ 598981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06189 w 11893218"/>
              <a:gd name="connsiteY5" fmla="*/ 596695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22142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06189 w 11893218"/>
              <a:gd name="connsiteY5" fmla="*/ 597457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4240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434789 w 11893218"/>
              <a:gd name="connsiteY5" fmla="*/ 598981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450029 w 11893218"/>
              <a:gd name="connsiteY5" fmla="*/ 599743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7838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83148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137754 w 11893218"/>
              <a:gd name="connsiteY0" fmla="*/ 5987911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137754 w 11893218"/>
              <a:gd name="connsiteY0" fmla="*/ 5992673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3218" h="5997436">
                <a:moveTo>
                  <a:pt x="1137754" y="5992673"/>
                </a:moveTo>
                <a:lnTo>
                  <a:pt x="0" y="5996165"/>
                </a:lnTo>
                <a:lnTo>
                  <a:pt x="0" y="0"/>
                </a:lnTo>
                <a:lnTo>
                  <a:pt x="11893218" y="0"/>
                </a:lnTo>
                <a:lnTo>
                  <a:pt x="11893218" y="5996165"/>
                </a:lnTo>
                <a:lnTo>
                  <a:pt x="10764354" y="5997436"/>
                </a:ln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C4A505-A1A1-4C6E-9743-E64CDBEFF8E7}"/>
              </a:ext>
            </a:extLst>
          </p:cNvPr>
          <p:cNvSpPr/>
          <p:nvPr userDrawn="1"/>
        </p:nvSpPr>
        <p:spPr>
          <a:xfrm>
            <a:off x="0" y="6720975"/>
            <a:ext cx="9144000" cy="144285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B678BA2-6819-48FB-8C3A-67BFD74ABC6B}"/>
              </a:ext>
            </a:extLst>
          </p:cNvPr>
          <p:cNvGrpSpPr/>
          <p:nvPr userDrawn="1"/>
        </p:nvGrpSpPr>
        <p:grpSpPr>
          <a:xfrm>
            <a:off x="4207560" y="3170360"/>
            <a:ext cx="639488" cy="639486"/>
            <a:chOff x="5776256" y="710507"/>
            <a:chExt cx="639488" cy="63948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62FD618-DEF4-4253-BEF7-ACC6433ADBFA}"/>
                </a:ext>
              </a:extLst>
            </p:cNvPr>
            <p:cNvSpPr/>
            <p:nvPr/>
          </p:nvSpPr>
          <p:spPr>
            <a:xfrm>
              <a:off x="5776256" y="710507"/>
              <a:ext cx="639488" cy="639486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6089A53-FB8B-4938-B874-3D47BF0245CF}"/>
                </a:ext>
              </a:extLst>
            </p:cNvPr>
            <p:cNvSpPr/>
            <p:nvPr/>
          </p:nvSpPr>
          <p:spPr>
            <a:xfrm>
              <a:off x="5804984" y="740010"/>
              <a:ext cx="582032" cy="5804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043C97-A669-47A4-9DCF-41B9B4DA81CF}"/>
                </a:ext>
              </a:extLst>
            </p:cNvPr>
            <p:cNvGrpSpPr/>
            <p:nvPr/>
          </p:nvGrpSpPr>
          <p:grpSpPr>
            <a:xfrm>
              <a:off x="5910953" y="795198"/>
              <a:ext cx="370095" cy="470104"/>
              <a:chOff x="924194" y="1874526"/>
              <a:chExt cx="804625" cy="1022058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CCFC8F2-4731-42D5-8449-230B598A4732}"/>
                  </a:ext>
                </a:extLst>
              </p:cNvPr>
              <p:cNvSpPr/>
              <p:nvPr/>
            </p:nvSpPr>
            <p:spPr>
              <a:xfrm>
                <a:off x="1001478" y="2060344"/>
                <a:ext cx="650581" cy="650581"/>
              </a:xfrm>
              <a:custGeom>
                <a:avLst/>
                <a:gdLst>
                  <a:gd name="connsiteX0" fmla="*/ 631578 w 650580"/>
                  <a:gd name="connsiteY0" fmla="*/ 395325 h 650580"/>
                  <a:gd name="connsiteX1" fmla="*/ 590708 w 650580"/>
                  <a:gd name="connsiteY1" fmla="*/ 378435 h 650580"/>
                  <a:gd name="connsiteX2" fmla="*/ 590708 w 650580"/>
                  <a:gd name="connsiteY2" fmla="*/ 273341 h 650580"/>
                  <a:gd name="connsiteX3" fmla="*/ 631786 w 650580"/>
                  <a:gd name="connsiteY3" fmla="*/ 256451 h 650580"/>
                  <a:gd name="connsiteX4" fmla="*/ 647425 w 650580"/>
                  <a:gd name="connsiteY4" fmla="*/ 218918 h 650580"/>
                  <a:gd name="connsiteX5" fmla="*/ 628867 w 650580"/>
                  <a:gd name="connsiteY5" fmla="*/ 174295 h 650580"/>
                  <a:gd name="connsiteX6" fmla="*/ 591334 w 650580"/>
                  <a:gd name="connsiteY6" fmla="*/ 158656 h 650580"/>
                  <a:gd name="connsiteX7" fmla="*/ 550255 w 650580"/>
                  <a:gd name="connsiteY7" fmla="*/ 175546 h 650580"/>
                  <a:gd name="connsiteX8" fmla="*/ 476022 w 650580"/>
                  <a:gd name="connsiteY8" fmla="*/ 101104 h 650580"/>
                  <a:gd name="connsiteX9" fmla="*/ 492912 w 650580"/>
                  <a:gd name="connsiteY9" fmla="*/ 60235 h 650580"/>
                  <a:gd name="connsiteX10" fmla="*/ 477482 w 650580"/>
                  <a:gd name="connsiteY10" fmla="*/ 22701 h 650580"/>
                  <a:gd name="connsiteX11" fmla="*/ 432859 w 650580"/>
                  <a:gd name="connsiteY11" fmla="*/ 4143 h 650580"/>
                  <a:gd name="connsiteX12" fmla="*/ 395325 w 650580"/>
                  <a:gd name="connsiteY12" fmla="*/ 19573 h 650580"/>
                  <a:gd name="connsiteX13" fmla="*/ 378435 w 650580"/>
                  <a:gd name="connsiteY13" fmla="*/ 60443 h 650580"/>
                  <a:gd name="connsiteX14" fmla="*/ 273341 w 650580"/>
                  <a:gd name="connsiteY14" fmla="*/ 60443 h 650580"/>
                  <a:gd name="connsiteX15" fmla="*/ 256451 w 650580"/>
                  <a:gd name="connsiteY15" fmla="*/ 19365 h 650580"/>
                  <a:gd name="connsiteX16" fmla="*/ 218918 w 650580"/>
                  <a:gd name="connsiteY16" fmla="*/ 3726 h 650580"/>
                  <a:gd name="connsiteX17" fmla="*/ 174295 w 650580"/>
                  <a:gd name="connsiteY17" fmla="*/ 22284 h 650580"/>
                  <a:gd name="connsiteX18" fmla="*/ 158656 w 650580"/>
                  <a:gd name="connsiteY18" fmla="*/ 59818 h 650580"/>
                  <a:gd name="connsiteX19" fmla="*/ 175546 w 650580"/>
                  <a:gd name="connsiteY19" fmla="*/ 100896 h 650580"/>
                  <a:gd name="connsiteX20" fmla="*/ 101104 w 650580"/>
                  <a:gd name="connsiteY20" fmla="*/ 175129 h 650580"/>
                  <a:gd name="connsiteX21" fmla="*/ 60235 w 650580"/>
                  <a:gd name="connsiteY21" fmla="*/ 158239 h 650580"/>
                  <a:gd name="connsiteX22" fmla="*/ 22701 w 650580"/>
                  <a:gd name="connsiteY22" fmla="*/ 173669 h 650580"/>
                  <a:gd name="connsiteX23" fmla="*/ 4143 w 650580"/>
                  <a:gd name="connsiteY23" fmla="*/ 218292 h 650580"/>
                  <a:gd name="connsiteX24" fmla="*/ 19573 w 650580"/>
                  <a:gd name="connsiteY24" fmla="*/ 255826 h 650580"/>
                  <a:gd name="connsiteX25" fmla="*/ 60443 w 650580"/>
                  <a:gd name="connsiteY25" fmla="*/ 272716 h 650580"/>
                  <a:gd name="connsiteX26" fmla="*/ 60443 w 650580"/>
                  <a:gd name="connsiteY26" fmla="*/ 377810 h 650580"/>
                  <a:gd name="connsiteX27" fmla="*/ 19365 w 650580"/>
                  <a:gd name="connsiteY27" fmla="*/ 394700 h 650580"/>
                  <a:gd name="connsiteX28" fmla="*/ 3726 w 650580"/>
                  <a:gd name="connsiteY28" fmla="*/ 432233 h 650580"/>
                  <a:gd name="connsiteX29" fmla="*/ 22284 w 650580"/>
                  <a:gd name="connsiteY29" fmla="*/ 476856 h 650580"/>
                  <a:gd name="connsiteX30" fmla="*/ 59818 w 650580"/>
                  <a:gd name="connsiteY30" fmla="*/ 492495 h 650580"/>
                  <a:gd name="connsiteX31" fmla="*/ 100896 w 650580"/>
                  <a:gd name="connsiteY31" fmla="*/ 475605 h 650580"/>
                  <a:gd name="connsiteX32" fmla="*/ 175129 w 650580"/>
                  <a:gd name="connsiteY32" fmla="*/ 550047 h 650580"/>
                  <a:gd name="connsiteX33" fmla="*/ 158239 w 650580"/>
                  <a:gd name="connsiteY33" fmla="*/ 590917 h 650580"/>
                  <a:gd name="connsiteX34" fmla="*/ 173669 w 650580"/>
                  <a:gd name="connsiteY34" fmla="*/ 628450 h 650580"/>
                  <a:gd name="connsiteX35" fmla="*/ 218292 w 650580"/>
                  <a:gd name="connsiteY35" fmla="*/ 647008 h 650580"/>
                  <a:gd name="connsiteX36" fmla="*/ 255826 w 650580"/>
                  <a:gd name="connsiteY36" fmla="*/ 631578 h 650580"/>
                  <a:gd name="connsiteX37" fmla="*/ 272716 w 650580"/>
                  <a:gd name="connsiteY37" fmla="*/ 590708 h 650580"/>
                  <a:gd name="connsiteX38" fmla="*/ 377810 w 650580"/>
                  <a:gd name="connsiteY38" fmla="*/ 590708 h 650580"/>
                  <a:gd name="connsiteX39" fmla="*/ 394700 w 650580"/>
                  <a:gd name="connsiteY39" fmla="*/ 631786 h 650580"/>
                  <a:gd name="connsiteX40" fmla="*/ 432233 w 650580"/>
                  <a:gd name="connsiteY40" fmla="*/ 647425 h 650580"/>
                  <a:gd name="connsiteX41" fmla="*/ 476856 w 650580"/>
                  <a:gd name="connsiteY41" fmla="*/ 628867 h 650580"/>
                  <a:gd name="connsiteX42" fmla="*/ 492495 w 650580"/>
                  <a:gd name="connsiteY42" fmla="*/ 591334 h 650580"/>
                  <a:gd name="connsiteX43" fmla="*/ 475605 w 650580"/>
                  <a:gd name="connsiteY43" fmla="*/ 550255 h 650580"/>
                  <a:gd name="connsiteX44" fmla="*/ 550047 w 650580"/>
                  <a:gd name="connsiteY44" fmla="*/ 476022 h 650580"/>
                  <a:gd name="connsiteX45" fmla="*/ 590917 w 650580"/>
                  <a:gd name="connsiteY45" fmla="*/ 492912 h 650580"/>
                  <a:gd name="connsiteX46" fmla="*/ 628450 w 650580"/>
                  <a:gd name="connsiteY46" fmla="*/ 477482 h 650580"/>
                  <a:gd name="connsiteX47" fmla="*/ 647008 w 650580"/>
                  <a:gd name="connsiteY47" fmla="*/ 432859 h 650580"/>
                  <a:gd name="connsiteX48" fmla="*/ 631578 w 650580"/>
                  <a:gd name="connsiteY48" fmla="*/ 395325 h 650580"/>
                  <a:gd name="connsiteX49" fmla="*/ 276469 w 650580"/>
                  <a:gd name="connsiteY49" fmla="*/ 444536 h 650580"/>
                  <a:gd name="connsiteX50" fmla="*/ 206824 w 650580"/>
                  <a:gd name="connsiteY50" fmla="*/ 276469 h 650580"/>
                  <a:gd name="connsiteX51" fmla="*/ 374890 w 650580"/>
                  <a:gd name="connsiteY51" fmla="*/ 206824 h 650580"/>
                  <a:gd name="connsiteX52" fmla="*/ 444536 w 650580"/>
                  <a:gd name="connsiteY52" fmla="*/ 374890 h 650580"/>
                  <a:gd name="connsiteX53" fmla="*/ 276469 w 650580"/>
                  <a:gd name="connsiteY53" fmla="*/ 444536 h 6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650580" h="650580">
                    <a:moveTo>
                      <a:pt x="631578" y="395325"/>
                    </a:moveTo>
                    <a:lnTo>
                      <a:pt x="590708" y="378435"/>
                    </a:lnTo>
                    <a:cubicBezTo>
                      <a:pt x="597798" y="343195"/>
                      <a:pt x="597589" y="307539"/>
                      <a:pt x="590708" y="273341"/>
                    </a:cubicBezTo>
                    <a:lnTo>
                      <a:pt x="631786" y="256451"/>
                    </a:lnTo>
                    <a:cubicBezTo>
                      <a:pt x="646383" y="250404"/>
                      <a:pt x="653472" y="233514"/>
                      <a:pt x="647425" y="218918"/>
                    </a:cubicBezTo>
                    <a:lnTo>
                      <a:pt x="628867" y="174295"/>
                    </a:lnTo>
                    <a:cubicBezTo>
                      <a:pt x="622820" y="159698"/>
                      <a:pt x="605930" y="152609"/>
                      <a:pt x="591334" y="158656"/>
                    </a:cubicBezTo>
                    <a:lnTo>
                      <a:pt x="550255" y="175546"/>
                    </a:lnTo>
                    <a:cubicBezTo>
                      <a:pt x="530863" y="146562"/>
                      <a:pt x="505841" y="121122"/>
                      <a:pt x="476022" y="101104"/>
                    </a:cubicBezTo>
                    <a:lnTo>
                      <a:pt x="492912" y="60235"/>
                    </a:lnTo>
                    <a:cubicBezTo>
                      <a:pt x="498960" y="45638"/>
                      <a:pt x="492078" y="28748"/>
                      <a:pt x="477482" y="22701"/>
                    </a:cubicBezTo>
                    <a:lnTo>
                      <a:pt x="432859" y="4143"/>
                    </a:lnTo>
                    <a:cubicBezTo>
                      <a:pt x="418262" y="-1904"/>
                      <a:pt x="401372" y="4977"/>
                      <a:pt x="395325" y="19573"/>
                    </a:cubicBezTo>
                    <a:lnTo>
                      <a:pt x="378435" y="60443"/>
                    </a:lnTo>
                    <a:cubicBezTo>
                      <a:pt x="343196" y="53353"/>
                      <a:pt x="307539" y="53562"/>
                      <a:pt x="273341" y="60443"/>
                    </a:cubicBezTo>
                    <a:lnTo>
                      <a:pt x="256451" y="19365"/>
                    </a:lnTo>
                    <a:cubicBezTo>
                      <a:pt x="250404" y="4768"/>
                      <a:pt x="233514" y="-2321"/>
                      <a:pt x="218918" y="3726"/>
                    </a:cubicBezTo>
                    <a:lnTo>
                      <a:pt x="174295" y="22284"/>
                    </a:lnTo>
                    <a:cubicBezTo>
                      <a:pt x="159698" y="28331"/>
                      <a:pt x="152609" y="45221"/>
                      <a:pt x="158656" y="59818"/>
                    </a:cubicBezTo>
                    <a:lnTo>
                      <a:pt x="175546" y="100896"/>
                    </a:lnTo>
                    <a:cubicBezTo>
                      <a:pt x="146562" y="120288"/>
                      <a:pt x="121122" y="145311"/>
                      <a:pt x="101104" y="175129"/>
                    </a:cubicBezTo>
                    <a:lnTo>
                      <a:pt x="60235" y="158239"/>
                    </a:lnTo>
                    <a:cubicBezTo>
                      <a:pt x="45638" y="152192"/>
                      <a:pt x="28748" y="159073"/>
                      <a:pt x="22701" y="173669"/>
                    </a:cubicBezTo>
                    <a:lnTo>
                      <a:pt x="4143" y="218292"/>
                    </a:lnTo>
                    <a:cubicBezTo>
                      <a:pt x="-1904" y="232889"/>
                      <a:pt x="4977" y="249779"/>
                      <a:pt x="19573" y="255826"/>
                    </a:cubicBezTo>
                    <a:lnTo>
                      <a:pt x="60443" y="272716"/>
                    </a:lnTo>
                    <a:cubicBezTo>
                      <a:pt x="53353" y="307956"/>
                      <a:pt x="53562" y="343613"/>
                      <a:pt x="60443" y="377810"/>
                    </a:cubicBezTo>
                    <a:lnTo>
                      <a:pt x="19365" y="394700"/>
                    </a:lnTo>
                    <a:cubicBezTo>
                      <a:pt x="4768" y="400747"/>
                      <a:pt x="-2321" y="417637"/>
                      <a:pt x="3726" y="432233"/>
                    </a:cubicBezTo>
                    <a:lnTo>
                      <a:pt x="22284" y="476856"/>
                    </a:lnTo>
                    <a:cubicBezTo>
                      <a:pt x="28331" y="491453"/>
                      <a:pt x="45221" y="498543"/>
                      <a:pt x="59818" y="492495"/>
                    </a:cubicBezTo>
                    <a:lnTo>
                      <a:pt x="100896" y="475605"/>
                    </a:lnTo>
                    <a:cubicBezTo>
                      <a:pt x="120288" y="504590"/>
                      <a:pt x="145311" y="530029"/>
                      <a:pt x="175129" y="550047"/>
                    </a:cubicBezTo>
                    <a:lnTo>
                      <a:pt x="158239" y="590917"/>
                    </a:lnTo>
                    <a:cubicBezTo>
                      <a:pt x="152192" y="605513"/>
                      <a:pt x="159073" y="622403"/>
                      <a:pt x="173669" y="628450"/>
                    </a:cubicBezTo>
                    <a:lnTo>
                      <a:pt x="218292" y="647008"/>
                    </a:lnTo>
                    <a:cubicBezTo>
                      <a:pt x="232889" y="653055"/>
                      <a:pt x="249779" y="646174"/>
                      <a:pt x="255826" y="631578"/>
                    </a:cubicBezTo>
                    <a:lnTo>
                      <a:pt x="272716" y="590708"/>
                    </a:lnTo>
                    <a:cubicBezTo>
                      <a:pt x="307956" y="597798"/>
                      <a:pt x="343613" y="597589"/>
                      <a:pt x="377810" y="590708"/>
                    </a:cubicBezTo>
                    <a:lnTo>
                      <a:pt x="394700" y="631786"/>
                    </a:lnTo>
                    <a:cubicBezTo>
                      <a:pt x="400747" y="646383"/>
                      <a:pt x="417637" y="653472"/>
                      <a:pt x="432233" y="647425"/>
                    </a:cubicBezTo>
                    <a:lnTo>
                      <a:pt x="476856" y="628867"/>
                    </a:lnTo>
                    <a:cubicBezTo>
                      <a:pt x="491453" y="622820"/>
                      <a:pt x="498542" y="605930"/>
                      <a:pt x="492495" y="591334"/>
                    </a:cubicBezTo>
                    <a:lnTo>
                      <a:pt x="475605" y="550255"/>
                    </a:lnTo>
                    <a:cubicBezTo>
                      <a:pt x="504590" y="530863"/>
                      <a:pt x="530029" y="505841"/>
                      <a:pt x="550047" y="476022"/>
                    </a:cubicBezTo>
                    <a:lnTo>
                      <a:pt x="590917" y="492912"/>
                    </a:lnTo>
                    <a:cubicBezTo>
                      <a:pt x="605513" y="498960"/>
                      <a:pt x="622403" y="492078"/>
                      <a:pt x="628450" y="477482"/>
                    </a:cubicBezTo>
                    <a:lnTo>
                      <a:pt x="647008" y="432859"/>
                    </a:lnTo>
                    <a:cubicBezTo>
                      <a:pt x="653264" y="418054"/>
                      <a:pt x="646174" y="401372"/>
                      <a:pt x="631578" y="395325"/>
                    </a:cubicBezTo>
                    <a:close/>
                    <a:moveTo>
                      <a:pt x="276469" y="444536"/>
                    </a:moveTo>
                    <a:cubicBezTo>
                      <a:pt x="210786" y="417428"/>
                      <a:pt x="179716" y="342153"/>
                      <a:pt x="206824" y="276469"/>
                    </a:cubicBezTo>
                    <a:cubicBezTo>
                      <a:pt x="233931" y="210786"/>
                      <a:pt x="309207" y="179716"/>
                      <a:pt x="374890" y="206824"/>
                    </a:cubicBezTo>
                    <a:cubicBezTo>
                      <a:pt x="440574" y="233931"/>
                      <a:pt x="471643" y="309207"/>
                      <a:pt x="444536" y="374890"/>
                    </a:cubicBezTo>
                    <a:cubicBezTo>
                      <a:pt x="417428" y="440574"/>
                      <a:pt x="342153" y="471643"/>
                      <a:pt x="276469" y="44453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11A6069-0AEB-4389-9694-E1BF72D0ACEB}"/>
                  </a:ext>
                </a:extLst>
              </p:cNvPr>
              <p:cNvSpPr/>
              <p:nvPr/>
            </p:nvSpPr>
            <p:spPr>
              <a:xfrm>
                <a:off x="959382" y="1874526"/>
                <a:ext cx="769437" cy="218945"/>
              </a:xfrm>
              <a:custGeom>
                <a:avLst/>
                <a:gdLst>
                  <a:gd name="connsiteX0" fmla="*/ 33728 w 769436"/>
                  <a:gd name="connsiteY0" fmla="*/ 177450 h 218945"/>
                  <a:gd name="connsiteX1" fmla="*/ 701824 w 769436"/>
                  <a:gd name="connsiteY1" fmla="*/ 177450 h 218945"/>
                  <a:gd name="connsiteX2" fmla="*/ 704744 w 769436"/>
                  <a:gd name="connsiteY2" fmla="*/ 180369 h 218945"/>
                  <a:gd name="connsiteX3" fmla="*/ 647609 w 769436"/>
                  <a:gd name="connsiteY3" fmla="*/ 180369 h 218945"/>
                  <a:gd name="connsiteX4" fmla="*/ 628634 w 769436"/>
                  <a:gd name="connsiteY4" fmla="*/ 199345 h 218945"/>
                  <a:gd name="connsiteX5" fmla="*/ 647609 w 769436"/>
                  <a:gd name="connsiteY5" fmla="*/ 218320 h 218945"/>
                  <a:gd name="connsiteX6" fmla="*/ 750409 w 769436"/>
                  <a:gd name="connsiteY6" fmla="*/ 218320 h 218945"/>
                  <a:gd name="connsiteX7" fmla="*/ 769385 w 769436"/>
                  <a:gd name="connsiteY7" fmla="*/ 199345 h 218945"/>
                  <a:gd name="connsiteX8" fmla="*/ 769385 w 769436"/>
                  <a:gd name="connsiteY8" fmla="*/ 96544 h 218945"/>
                  <a:gd name="connsiteX9" fmla="*/ 750409 w 769436"/>
                  <a:gd name="connsiteY9" fmla="*/ 77569 h 218945"/>
                  <a:gd name="connsiteX10" fmla="*/ 731434 w 769436"/>
                  <a:gd name="connsiteY10" fmla="*/ 96544 h 218945"/>
                  <a:gd name="connsiteX11" fmla="*/ 731434 w 769436"/>
                  <a:gd name="connsiteY11" fmla="*/ 153679 h 218945"/>
                  <a:gd name="connsiteX12" fmla="*/ 728515 w 769436"/>
                  <a:gd name="connsiteY12" fmla="*/ 150760 h 218945"/>
                  <a:gd name="connsiteX13" fmla="*/ 7038 w 769436"/>
                  <a:gd name="connsiteY13" fmla="*/ 150760 h 218945"/>
                  <a:gd name="connsiteX14" fmla="*/ 7038 w 769436"/>
                  <a:gd name="connsiteY14" fmla="*/ 177450 h 218945"/>
                  <a:gd name="connsiteX15" fmla="*/ 33728 w 769436"/>
                  <a:gd name="connsiteY15" fmla="*/ 177450 h 21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9436" h="218945">
                    <a:moveTo>
                      <a:pt x="33728" y="177450"/>
                    </a:moveTo>
                    <a:cubicBezTo>
                      <a:pt x="217851" y="-6673"/>
                      <a:pt x="517493" y="-6673"/>
                      <a:pt x="701824" y="177450"/>
                    </a:cubicBezTo>
                    <a:lnTo>
                      <a:pt x="704744" y="180369"/>
                    </a:lnTo>
                    <a:lnTo>
                      <a:pt x="647609" y="180369"/>
                    </a:lnTo>
                    <a:cubicBezTo>
                      <a:pt x="637183" y="180369"/>
                      <a:pt x="628634" y="188919"/>
                      <a:pt x="628634" y="199345"/>
                    </a:cubicBezTo>
                    <a:cubicBezTo>
                      <a:pt x="628634" y="209771"/>
                      <a:pt x="637183" y="218320"/>
                      <a:pt x="647609" y="218320"/>
                    </a:cubicBezTo>
                    <a:lnTo>
                      <a:pt x="750409" y="218320"/>
                    </a:lnTo>
                    <a:cubicBezTo>
                      <a:pt x="760835" y="218320"/>
                      <a:pt x="769385" y="209771"/>
                      <a:pt x="769385" y="199345"/>
                    </a:cubicBezTo>
                    <a:lnTo>
                      <a:pt x="769385" y="96544"/>
                    </a:lnTo>
                    <a:cubicBezTo>
                      <a:pt x="769385" y="86119"/>
                      <a:pt x="760835" y="77569"/>
                      <a:pt x="750409" y="77569"/>
                    </a:cubicBezTo>
                    <a:cubicBezTo>
                      <a:pt x="739983" y="77569"/>
                      <a:pt x="731434" y="86119"/>
                      <a:pt x="731434" y="96544"/>
                    </a:cubicBezTo>
                    <a:lnTo>
                      <a:pt x="731434" y="153679"/>
                    </a:lnTo>
                    <a:lnTo>
                      <a:pt x="728515" y="150760"/>
                    </a:lnTo>
                    <a:cubicBezTo>
                      <a:pt x="529587" y="-48168"/>
                      <a:pt x="205965" y="-48168"/>
                      <a:pt x="7038" y="150760"/>
                    </a:cubicBezTo>
                    <a:cubicBezTo>
                      <a:pt x="-261" y="158058"/>
                      <a:pt x="-261" y="170152"/>
                      <a:pt x="7038" y="177450"/>
                    </a:cubicBezTo>
                    <a:cubicBezTo>
                      <a:pt x="14336" y="184957"/>
                      <a:pt x="26430" y="184957"/>
                      <a:pt x="33728" y="177450"/>
                    </a:cubicBezTo>
                    <a:close/>
                  </a:path>
                </a:pathLst>
              </a:custGeom>
              <a:solidFill>
                <a:schemeClr val="tx2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3D08F62-6947-469A-B0D2-89472A44EF17}"/>
                  </a:ext>
                </a:extLst>
              </p:cNvPr>
              <p:cNvSpPr/>
              <p:nvPr/>
            </p:nvSpPr>
            <p:spPr>
              <a:xfrm>
                <a:off x="924194" y="2677639"/>
                <a:ext cx="769437" cy="218945"/>
              </a:xfrm>
              <a:custGeom>
                <a:avLst/>
                <a:gdLst>
                  <a:gd name="connsiteX0" fmla="*/ 20539 w 769436"/>
                  <a:gd name="connsiteY0" fmla="*/ 142315 h 218945"/>
                  <a:gd name="connsiteX1" fmla="*/ 39514 w 769436"/>
                  <a:gd name="connsiteY1" fmla="*/ 123339 h 218945"/>
                  <a:gd name="connsiteX2" fmla="*/ 39514 w 769436"/>
                  <a:gd name="connsiteY2" fmla="*/ 66205 h 218945"/>
                  <a:gd name="connsiteX3" fmla="*/ 42225 w 769436"/>
                  <a:gd name="connsiteY3" fmla="*/ 69124 h 218945"/>
                  <a:gd name="connsiteX4" fmla="*/ 402964 w 769436"/>
                  <a:gd name="connsiteY4" fmla="*/ 218216 h 218945"/>
                  <a:gd name="connsiteX5" fmla="*/ 763702 w 769436"/>
                  <a:gd name="connsiteY5" fmla="*/ 69124 h 218945"/>
                  <a:gd name="connsiteX6" fmla="*/ 763702 w 769436"/>
                  <a:gd name="connsiteY6" fmla="*/ 42434 h 218945"/>
                  <a:gd name="connsiteX7" fmla="*/ 737012 w 769436"/>
                  <a:gd name="connsiteY7" fmla="*/ 42434 h 218945"/>
                  <a:gd name="connsiteX8" fmla="*/ 68916 w 769436"/>
                  <a:gd name="connsiteY8" fmla="*/ 42434 h 218945"/>
                  <a:gd name="connsiteX9" fmla="*/ 65996 w 769436"/>
                  <a:gd name="connsiteY9" fmla="*/ 39514 h 218945"/>
                  <a:gd name="connsiteX10" fmla="*/ 123131 w 769436"/>
                  <a:gd name="connsiteY10" fmla="*/ 39514 h 218945"/>
                  <a:gd name="connsiteX11" fmla="*/ 142106 w 769436"/>
                  <a:gd name="connsiteY11" fmla="*/ 20539 h 218945"/>
                  <a:gd name="connsiteX12" fmla="*/ 123131 w 769436"/>
                  <a:gd name="connsiteY12" fmla="*/ 1564 h 218945"/>
                  <a:gd name="connsiteX13" fmla="*/ 20539 w 769436"/>
                  <a:gd name="connsiteY13" fmla="*/ 1564 h 218945"/>
                  <a:gd name="connsiteX14" fmla="*/ 1564 w 769436"/>
                  <a:gd name="connsiteY14" fmla="*/ 20539 h 218945"/>
                  <a:gd name="connsiteX15" fmla="*/ 1564 w 769436"/>
                  <a:gd name="connsiteY15" fmla="*/ 123339 h 218945"/>
                  <a:gd name="connsiteX16" fmla="*/ 20539 w 769436"/>
                  <a:gd name="connsiteY16" fmla="*/ 142315 h 21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9436" h="218945">
                    <a:moveTo>
                      <a:pt x="20539" y="142315"/>
                    </a:moveTo>
                    <a:cubicBezTo>
                      <a:pt x="30965" y="142315"/>
                      <a:pt x="39514" y="133765"/>
                      <a:pt x="39514" y="123339"/>
                    </a:cubicBezTo>
                    <a:lnTo>
                      <a:pt x="39514" y="66205"/>
                    </a:lnTo>
                    <a:lnTo>
                      <a:pt x="42225" y="69124"/>
                    </a:lnTo>
                    <a:cubicBezTo>
                      <a:pt x="141689" y="168588"/>
                      <a:pt x="272222" y="218216"/>
                      <a:pt x="402964" y="218216"/>
                    </a:cubicBezTo>
                    <a:cubicBezTo>
                      <a:pt x="533497" y="218216"/>
                      <a:pt x="664239" y="168379"/>
                      <a:pt x="763702" y="69124"/>
                    </a:cubicBezTo>
                    <a:cubicBezTo>
                      <a:pt x="771001" y="61826"/>
                      <a:pt x="771001" y="49732"/>
                      <a:pt x="763702" y="42434"/>
                    </a:cubicBezTo>
                    <a:cubicBezTo>
                      <a:pt x="756404" y="35136"/>
                      <a:pt x="744310" y="35136"/>
                      <a:pt x="737012" y="42434"/>
                    </a:cubicBezTo>
                    <a:cubicBezTo>
                      <a:pt x="552889" y="226556"/>
                      <a:pt x="253247" y="226556"/>
                      <a:pt x="68916" y="42434"/>
                    </a:cubicBezTo>
                    <a:lnTo>
                      <a:pt x="65996" y="39514"/>
                    </a:lnTo>
                    <a:lnTo>
                      <a:pt x="123131" y="39514"/>
                    </a:lnTo>
                    <a:cubicBezTo>
                      <a:pt x="133557" y="39514"/>
                      <a:pt x="142106" y="30965"/>
                      <a:pt x="142106" y="20539"/>
                    </a:cubicBezTo>
                    <a:cubicBezTo>
                      <a:pt x="142106" y="10113"/>
                      <a:pt x="133557" y="1564"/>
                      <a:pt x="123131" y="1564"/>
                    </a:cubicBezTo>
                    <a:lnTo>
                      <a:pt x="20539" y="1564"/>
                    </a:lnTo>
                    <a:cubicBezTo>
                      <a:pt x="10113" y="1564"/>
                      <a:pt x="1564" y="10113"/>
                      <a:pt x="1564" y="20539"/>
                    </a:cubicBezTo>
                    <a:lnTo>
                      <a:pt x="1564" y="123339"/>
                    </a:lnTo>
                    <a:cubicBezTo>
                      <a:pt x="1564" y="133765"/>
                      <a:pt x="10113" y="142315"/>
                      <a:pt x="20539" y="142315"/>
                    </a:cubicBezTo>
                    <a:close/>
                  </a:path>
                </a:pathLst>
              </a:custGeom>
              <a:solidFill>
                <a:schemeClr val="tx2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9B65A4-FF1C-456C-9984-0B58BA7E49EB}"/>
                  </a:ext>
                </a:extLst>
              </p:cNvPr>
              <p:cNvSpPr/>
              <p:nvPr/>
            </p:nvSpPr>
            <p:spPr>
              <a:xfrm>
                <a:off x="982927" y="2041863"/>
                <a:ext cx="688114" cy="688114"/>
              </a:xfrm>
              <a:custGeom>
                <a:avLst/>
                <a:gdLst>
                  <a:gd name="connsiteX0" fmla="*/ 683075 w 688114"/>
                  <a:gd name="connsiteY0" fmla="*/ 266384 h 688114"/>
                  <a:gd name="connsiteX1" fmla="*/ 683075 w 688114"/>
                  <a:gd name="connsiteY1" fmla="*/ 229893 h 688114"/>
                  <a:gd name="connsiteX2" fmla="*/ 664517 w 688114"/>
                  <a:gd name="connsiteY2" fmla="*/ 185270 h 688114"/>
                  <a:gd name="connsiteX3" fmla="*/ 620520 w 688114"/>
                  <a:gd name="connsiteY3" fmla="*/ 155868 h 688114"/>
                  <a:gd name="connsiteX4" fmla="*/ 602378 w 688114"/>
                  <a:gd name="connsiteY4" fmla="*/ 159413 h 688114"/>
                  <a:gd name="connsiteX5" fmla="*/ 575271 w 688114"/>
                  <a:gd name="connsiteY5" fmla="*/ 170673 h 688114"/>
                  <a:gd name="connsiteX6" fmla="*/ 517511 w 688114"/>
                  <a:gd name="connsiteY6" fmla="*/ 112913 h 688114"/>
                  <a:gd name="connsiteX7" fmla="*/ 528771 w 688114"/>
                  <a:gd name="connsiteY7" fmla="*/ 85806 h 688114"/>
                  <a:gd name="connsiteX8" fmla="*/ 503123 w 688114"/>
                  <a:gd name="connsiteY8" fmla="*/ 23667 h 688114"/>
                  <a:gd name="connsiteX9" fmla="*/ 458500 w 688114"/>
                  <a:gd name="connsiteY9" fmla="*/ 5109 h 688114"/>
                  <a:gd name="connsiteX10" fmla="*/ 440359 w 688114"/>
                  <a:gd name="connsiteY10" fmla="*/ 1564 h 688114"/>
                  <a:gd name="connsiteX11" fmla="*/ 396361 w 688114"/>
                  <a:gd name="connsiteY11" fmla="*/ 30965 h 688114"/>
                  <a:gd name="connsiteX12" fmla="*/ 385101 w 688114"/>
                  <a:gd name="connsiteY12" fmla="*/ 58073 h 688114"/>
                  <a:gd name="connsiteX13" fmla="*/ 303361 w 688114"/>
                  <a:gd name="connsiteY13" fmla="*/ 58073 h 688114"/>
                  <a:gd name="connsiteX14" fmla="*/ 292101 w 688114"/>
                  <a:gd name="connsiteY14" fmla="*/ 30965 h 688114"/>
                  <a:gd name="connsiteX15" fmla="*/ 248104 w 688114"/>
                  <a:gd name="connsiteY15" fmla="*/ 1564 h 688114"/>
                  <a:gd name="connsiteX16" fmla="*/ 229963 w 688114"/>
                  <a:gd name="connsiteY16" fmla="*/ 5109 h 688114"/>
                  <a:gd name="connsiteX17" fmla="*/ 185339 w 688114"/>
                  <a:gd name="connsiteY17" fmla="*/ 23667 h 688114"/>
                  <a:gd name="connsiteX18" fmla="*/ 159483 w 688114"/>
                  <a:gd name="connsiteY18" fmla="*/ 49523 h 688114"/>
                  <a:gd name="connsiteX19" fmla="*/ 159483 w 688114"/>
                  <a:gd name="connsiteY19" fmla="*/ 86014 h 688114"/>
                  <a:gd name="connsiteX20" fmla="*/ 170743 w 688114"/>
                  <a:gd name="connsiteY20" fmla="*/ 113122 h 688114"/>
                  <a:gd name="connsiteX21" fmla="*/ 112983 w 688114"/>
                  <a:gd name="connsiteY21" fmla="*/ 170882 h 688114"/>
                  <a:gd name="connsiteX22" fmla="*/ 85876 w 688114"/>
                  <a:gd name="connsiteY22" fmla="*/ 159622 h 688114"/>
                  <a:gd name="connsiteX23" fmla="*/ 67734 w 688114"/>
                  <a:gd name="connsiteY23" fmla="*/ 156077 h 688114"/>
                  <a:gd name="connsiteX24" fmla="*/ 23737 w 688114"/>
                  <a:gd name="connsiteY24" fmla="*/ 185478 h 688114"/>
                  <a:gd name="connsiteX25" fmla="*/ 5179 w 688114"/>
                  <a:gd name="connsiteY25" fmla="*/ 230101 h 688114"/>
                  <a:gd name="connsiteX26" fmla="*/ 31035 w 688114"/>
                  <a:gd name="connsiteY26" fmla="*/ 292240 h 688114"/>
                  <a:gd name="connsiteX27" fmla="*/ 58143 w 688114"/>
                  <a:gd name="connsiteY27" fmla="*/ 303500 h 688114"/>
                  <a:gd name="connsiteX28" fmla="*/ 58143 w 688114"/>
                  <a:gd name="connsiteY28" fmla="*/ 385240 h 688114"/>
                  <a:gd name="connsiteX29" fmla="*/ 31035 w 688114"/>
                  <a:gd name="connsiteY29" fmla="*/ 396500 h 688114"/>
                  <a:gd name="connsiteX30" fmla="*/ 5179 w 688114"/>
                  <a:gd name="connsiteY30" fmla="*/ 458639 h 688114"/>
                  <a:gd name="connsiteX31" fmla="*/ 23737 w 688114"/>
                  <a:gd name="connsiteY31" fmla="*/ 503262 h 688114"/>
                  <a:gd name="connsiteX32" fmla="*/ 67734 w 688114"/>
                  <a:gd name="connsiteY32" fmla="*/ 532663 h 688114"/>
                  <a:gd name="connsiteX33" fmla="*/ 85876 w 688114"/>
                  <a:gd name="connsiteY33" fmla="*/ 529118 h 688114"/>
                  <a:gd name="connsiteX34" fmla="*/ 112983 w 688114"/>
                  <a:gd name="connsiteY34" fmla="*/ 517858 h 688114"/>
                  <a:gd name="connsiteX35" fmla="*/ 170743 w 688114"/>
                  <a:gd name="connsiteY35" fmla="*/ 575618 h 688114"/>
                  <a:gd name="connsiteX36" fmla="*/ 159483 w 688114"/>
                  <a:gd name="connsiteY36" fmla="*/ 602725 h 688114"/>
                  <a:gd name="connsiteX37" fmla="*/ 185131 w 688114"/>
                  <a:gd name="connsiteY37" fmla="*/ 664864 h 688114"/>
                  <a:gd name="connsiteX38" fmla="*/ 229754 w 688114"/>
                  <a:gd name="connsiteY38" fmla="*/ 683422 h 688114"/>
                  <a:gd name="connsiteX39" fmla="*/ 247895 w 688114"/>
                  <a:gd name="connsiteY39" fmla="*/ 686967 h 688114"/>
                  <a:gd name="connsiteX40" fmla="*/ 291893 w 688114"/>
                  <a:gd name="connsiteY40" fmla="*/ 657566 h 688114"/>
                  <a:gd name="connsiteX41" fmla="*/ 303153 w 688114"/>
                  <a:gd name="connsiteY41" fmla="*/ 630459 h 688114"/>
                  <a:gd name="connsiteX42" fmla="*/ 384893 w 688114"/>
                  <a:gd name="connsiteY42" fmla="*/ 630459 h 688114"/>
                  <a:gd name="connsiteX43" fmla="*/ 396153 w 688114"/>
                  <a:gd name="connsiteY43" fmla="*/ 657566 h 688114"/>
                  <a:gd name="connsiteX44" fmla="*/ 440150 w 688114"/>
                  <a:gd name="connsiteY44" fmla="*/ 686967 h 688114"/>
                  <a:gd name="connsiteX45" fmla="*/ 458291 w 688114"/>
                  <a:gd name="connsiteY45" fmla="*/ 683422 h 688114"/>
                  <a:gd name="connsiteX46" fmla="*/ 502915 w 688114"/>
                  <a:gd name="connsiteY46" fmla="*/ 664864 h 688114"/>
                  <a:gd name="connsiteX47" fmla="*/ 528771 w 688114"/>
                  <a:gd name="connsiteY47" fmla="*/ 602725 h 688114"/>
                  <a:gd name="connsiteX48" fmla="*/ 517511 w 688114"/>
                  <a:gd name="connsiteY48" fmla="*/ 575618 h 688114"/>
                  <a:gd name="connsiteX49" fmla="*/ 575271 w 688114"/>
                  <a:gd name="connsiteY49" fmla="*/ 517858 h 688114"/>
                  <a:gd name="connsiteX50" fmla="*/ 602378 w 688114"/>
                  <a:gd name="connsiteY50" fmla="*/ 529118 h 688114"/>
                  <a:gd name="connsiteX51" fmla="*/ 620520 w 688114"/>
                  <a:gd name="connsiteY51" fmla="*/ 532663 h 688114"/>
                  <a:gd name="connsiteX52" fmla="*/ 620520 w 688114"/>
                  <a:gd name="connsiteY52" fmla="*/ 532663 h 688114"/>
                  <a:gd name="connsiteX53" fmla="*/ 664517 w 688114"/>
                  <a:gd name="connsiteY53" fmla="*/ 503262 h 688114"/>
                  <a:gd name="connsiteX54" fmla="*/ 683075 w 688114"/>
                  <a:gd name="connsiteY54" fmla="*/ 458639 h 688114"/>
                  <a:gd name="connsiteX55" fmla="*/ 683075 w 688114"/>
                  <a:gd name="connsiteY55" fmla="*/ 422148 h 688114"/>
                  <a:gd name="connsiteX56" fmla="*/ 657219 w 688114"/>
                  <a:gd name="connsiteY56" fmla="*/ 396291 h 688114"/>
                  <a:gd name="connsiteX57" fmla="*/ 630111 w 688114"/>
                  <a:gd name="connsiteY57" fmla="*/ 385031 h 688114"/>
                  <a:gd name="connsiteX58" fmla="*/ 630111 w 688114"/>
                  <a:gd name="connsiteY58" fmla="*/ 303292 h 688114"/>
                  <a:gd name="connsiteX59" fmla="*/ 657219 w 688114"/>
                  <a:gd name="connsiteY59" fmla="*/ 292031 h 688114"/>
                  <a:gd name="connsiteX60" fmla="*/ 683075 w 688114"/>
                  <a:gd name="connsiteY60" fmla="*/ 266384 h 688114"/>
                  <a:gd name="connsiteX61" fmla="*/ 648253 w 688114"/>
                  <a:gd name="connsiteY61" fmla="*/ 251996 h 688114"/>
                  <a:gd name="connsiteX62" fmla="*/ 643040 w 688114"/>
                  <a:gd name="connsiteY62" fmla="*/ 257209 h 688114"/>
                  <a:gd name="connsiteX63" fmla="*/ 601961 w 688114"/>
                  <a:gd name="connsiteY63" fmla="*/ 274099 h 688114"/>
                  <a:gd name="connsiteX64" fmla="*/ 590701 w 688114"/>
                  <a:gd name="connsiteY64" fmla="*/ 295159 h 688114"/>
                  <a:gd name="connsiteX65" fmla="*/ 590701 w 688114"/>
                  <a:gd name="connsiteY65" fmla="*/ 392955 h 688114"/>
                  <a:gd name="connsiteX66" fmla="*/ 601961 w 688114"/>
                  <a:gd name="connsiteY66" fmla="*/ 414015 h 688114"/>
                  <a:gd name="connsiteX67" fmla="*/ 642831 w 688114"/>
                  <a:gd name="connsiteY67" fmla="*/ 430905 h 688114"/>
                  <a:gd name="connsiteX68" fmla="*/ 648044 w 688114"/>
                  <a:gd name="connsiteY68" fmla="*/ 436118 h 688114"/>
                  <a:gd name="connsiteX69" fmla="*/ 648044 w 688114"/>
                  <a:gd name="connsiteY69" fmla="*/ 443625 h 688114"/>
                  <a:gd name="connsiteX70" fmla="*/ 629486 w 688114"/>
                  <a:gd name="connsiteY70" fmla="*/ 488248 h 688114"/>
                  <a:gd name="connsiteX71" fmla="*/ 616766 w 688114"/>
                  <a:gd name="connsiteY71" fmla="*/ 493461 h 688114"/>
                  <a:gd name="connsiteX72" fmla="*/ 575896 w 688114"/>
                  <a:gd name="connsiteY72" fmla="*/ 476571 h 688114"/>
                  <a:gd name="connsiteX73" fmla="*/ 552959 w 688114"/>
                  <a:gd name="connsiteY73" fmla="*/ 483452 h 688114"/>
                  <a:gd name="connsiteX74" fmla="*/ 483939 w 688114"/>
                  <a:gd name="connsiteY74" fmla="*/ 552472 h 688114"/>
                  <a:gd name="connsiteX75" fmla="*/ 477058 w 688114"/>
                  <a:gd name="connsiteY75" fmla="*/ 575409 h 688114"/>
                  <a:gd name="connsiteX76" fmla="*/ 493948 w 688114"/>
                  <a:gd name="connsiteY76" fmla="*/ 616488 h 688114"/>
                  <a:gd name="connsiteX77" fmla="*/ 488735 w 688114"/>
                  <a:gd name="connsiteY77" fmla="*/ 629207 h 688114"/>
                  <a:gd name="connsiteX78" fmla="*/ 444112 w 688114"/>
                  <a:gd name="connsiteY78" fmla="*/ 647766 h 688114"/>
                  <a:gd name="connsiteX79" fmla="*/ 431392 w 688114"/>
                  <a:gd name="connsiteY79" fmla="*/ 642553 h 688114"/>
                  <a:gd name="connsiteX80" fmla="*/ 414502 w 688114"/>
                  <a:gd name="connsiteY80" fmla="*/ 601474 h 688114"/>
                  <a:gd name="connsiteX81" fmla="*/ 396987 w 688114"/>
                  <a:gd name="connsiteY81" fmla="*/ 589797 h 688114"/>
                  <a:gd name="connsiteX82" fmla="*/ 393233 w 688114"/>
                  <a:gd name="connsiteY82" fmla="*/ 590214 h 688114"/>
                  <a:gd name="connsiteX83" fmla="*/ 295438 w 688114"/>
                  <a:gd name="connsiteY83" fmla="*/ 590214 h 688114"/>
                  <a:gd name="connsiteX84" fmla="*/ 274377 w 688114"/>
                  <a:gd name="connsiteY84" fmla="*/ 601474 h 688114"/>
                  <a:gd name="connsiteX85" fmla="*/ 257487 w 688114"/>
                  <a:gd name="connsiteY85" fmla="*/ 642344 h 688114"/>
                  <a:gd name="connsiteX86" fmla="*/ 244767 w 688114"/>
                  <a:gd name="connsiteY86" fmla="*/ 647557 h 688114"/>
                  <a:gd name="connsiteX87" fmla="*/ 200144 w 688114"/>
                  <a:gd name="connsiteY87" fmla="*/ 628999 h 688114"/>
                  <a:gd name="connsiteX88" fmla="*/ 194931 w 688114"/>
                  <a:gd name="connsiteY88" fmla="*/ 616279 h 688114"/>
                  <a:gd name="connsiteX89" fmla="*/ 211821 w 688114"/>
                  <a:gd name="connsiteY89" fmla="*/ 575409 h 688114"/>
                  <a:gd name="connsiteX90" fmla="*/ 204940 w 688114"/>
                  <a:gd name="connsiteY90" fmla="*/ 552472 h 688114"/>
                  <a:gd name="connsiteX91" fmla="*/ 135920 w 688114"/>
                  <a:gd name="connsiteY91" fmla="*/ 483244 h 688114"/>
                  <a:gd name="connsiteX92" fmla="*/ 112983 w 688114"/>
                  <a:gd name="connsiteY92" fmla="*/ 476363 h 688114"/>
                  <a:gd name="connsiteX93" fmla="*/ 71905 w 688114"/>
                  <a:gd name="connsiteY93" fmla="*/ 493253 h 688114"/>
                  <a:gd name="connsiteX94" fmla="*/ 59185 w 688114"/>
                  <a:gd name="connsiteY94" fmla="*/ 488040 h 688114"/>
                  <a:gd name="connsiteX95" fmla="*/ 40627 w 688114"/>
                  <a:gd name="connsiteY95" fmla="*/ 443417 h 688114"/>
                  <a:gd name="connsiteX96" fmla="*/ 45840 w 688114"/>
                  <a:gd name="connsiteY96" fmla="*/ 430697 h 688114"/>
                  <a:gd name="connsiteX97" fmla="*/ 86918 w 688114"/>
                  <a:gd name="connsiteY97" fmla="*/ 413807 h 688114"/>
                  <a:gd name="connsiteX98" fmla="*/ 98178 w 688114"/>
                  <a:gd name="connsiteY98" fmla="*/ 392746 h 688114"/>
                  <a:gd name="connsiteX99" fmla="*/ 98178 w 688114"/>
                  <a:gd name="connsiteY99" fmla="*/ 294951 h 688114"/>
                  <a:gd name="connsiteX100" fmla="*/ 86918 w 688114"/>
                  <a:gd name="connsiteY100" fmla="*/ 273890 h 688114"/>
                  <a:gd name="connsiteX101" fmla="*/ 46048 w 688114"/>
                  <a:gd name="connsiteY101" fmla="*/ 257000 h 688114"/>
                  <a:gd name="connsiteX102" fmla="*/ 40835 w 688114"/>
                  <a:gd name="connsiteY102" fmla="*/ 244281 h 688114"/>
                  <a:gd name="connsiteX103" fmla="*/ 59394 w 688114"/>
                  <a:gd name="connsiteY103" fmla="*/ 199657 h 688114"/>
                  <a:gd name="connsiteX104" fmla="*/ 72113 w 688114"/>
                  <a:gd name="connsiteY104" fmla="*/ 194444 h 688114"/>
                  <a:gd name="connsiteX105" fmla="*/ 112983 w 688114"/>
                  <a:gd name="connsiteY105" fmla="*/ 211334 h 688114"/>
                  <a:gd name="connsiteX106" fmla="*/ 135920 w 688114"/>
                  <a:gd name="connsiteY106" fmla="*/ 204453 h 688114"/>
                  <a:gd name="connsiteX107" fmla="*/ 204940 w 688114"/>
                  <a:gd name="connsiteY107" fmla="*/ 135433 h 688114"/>
                  <a:gd name="connsiteX108" fmla="*/ 211821 w 688114"/>
                  <a:gd name="connsiteY108" fmla="*/ 112496 h 688114"/>
                  <a:gd name="connsiteX109" fmla="*/ 194931 w 688114"/>
                  <a:gd name="connsiteY109" fmla="*/ 71418 h 688114"/>
                  <a:gd name="connsiteX110" fmla="*/ 194931 w 688114"/>
                  <a:gd name="connsiteY110" fmla="*/ 63911 h 688114"/>
                  <a:gd name="connsiteX111" fmla="*/ 200144 w 688114"/>
                  <a:gd name="connsiteY111" fmla="*/ 58698 h 688114"/>
                  <a:gd name="connsiteX112" fmla="*/ 244767 w 688114"/>
                  <a:gd name="connsiteY112" fmla="*/ 40140 h 688114"/>
                  <a:gd name="connsiteX113" fmla="*/ 257487 w 688114"/>
                  <a:gd name="connsiteY113" fmla="*/ 45353 h 688114"/>
                  <a:gd name="connsiteX114" fmla="*/ 274377 w 688114"/>
                  <a:gd name="connsiteY114" fmla="*/ 86431 h 688114"/>
                  <a:gd name="connsiteX115" fmla="*/ 295438 w 688114"/>
                  <a:gd name="connsiteY115" fmla="*/ 97691 h 688114"/>
                  <a:gd name="connsiteX116" fmla="*/ 393233 w 688114"/>
                  <a:gd name="connsiteY116" fmla="*/ 97691 h 688114"/>
                  <a:gd name="connsiteX117" fmla="*/ 414294 w 688114"/>
                  <a:gd name="connsiteY117" fmla="*/ 86431 h 688114"/>
                  <a:gd name="connsiteX118" fmla="*/ 431184 w 688114"/>
                  <a:gd name="connsiteY118" fmla="*/ 45561 h 688114"/>
                  <a:gd name="connsiteX119" fmla="*/ 443904 w 688114"/>
                  <a:gd name="connsiteY119" fmla="*/ 40349 h 688114"/>
                  <a:gd name="connsiteX120" fmla="*/ 488527 w 688114"/>
                  <a:gd name="connsiteY120" fmla="*/ 58907 h 688114"/>
                  <a:gd name="connsiteX121" fmla="*/ 493740 w 688114"/>
                  <a:gd name="connsiteY121" fmla="*/ 71626 h 688114"/>
                  <a:gd name="connsiteX122" fmla="*/ 476850 w 688114"/>
                  <a:gd name="connsiteY122" fmla="*/ 112496 h 688114"/>
                  <a:gd name="connsiteX123" fmla="*/ 483731 w 688114"/>
                  <a:gd name="connsiteY123" fmla="*/ 135433 h 688114"/>
                  <a:gd name="connsiteX124" fmla="*/ 552751 w 688114"/>
                  <a:gd name="connsiteY124" fmla="*/ 204662 h 688114"/>
                  <a:gd name="connsiteX125" fmla="*/ 575688 w 688114"/>
                  <a:gd name="connsiteY125" fmla="*/ 211543 h 688114"/>
                  <a:gd name="connsiteX126" fmla="*/ 616766 w 688114"/>
                  <a:gd name="connsiteY126" fmla="*/ 194653 h 688114"/>
                  <a:gd name="connsiteX127" fmla="*/ 629486 w 688114"/>
                  <a:gd name="connsiteY127" fmla="*/ 199866 h 688114"/>
                  <a:gd name="connsiteX128" fmla="*/ 648044 w 688114"/>
                  <a:gd name="connsiteY128" fmla="*/ 244489 h 688114"/>
                  <a:gd name="connsiteX129" fmla="*/ 648253 w 688114"/>
                  <a:gd name="connsiteY129" fmla="*/ 251996 h 68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688114" h="688114">
                    <a:moveTo>
                      <a:pt x="683075" y="266384"/>
                    </a:moveTo>
                    <a:cubicBezTo>
                      <a:pt x="687871" y="254706"/>
                      <a:pt x="687871" y="241778"/>
                      <a:pt x="683075" y="229893"/>
                    </a:cubicBezTo>
                    <a:lnTo>
                      <a:pt x="664517" y="185270"/>
                    </a:lnTo>
                    <a:cubicBezTo>
                      <a:pt x="657219" y="167337"/>
                      <a:pt x="639912" y="155868"/>
                      <a:pt x="620520" y="155868"/>
                    </a:cubicBezTo>
                    <a:cubicBezTo>
                      <a:pt x="614264" y="155868"/>
                      <a:pt x="608217" y="157119"/>
                      <a:pt x="602378" y="159413"/>
                    </a:cubicBezTo>
                    <a:lnTo>
                      <a:pt x="575271" y="170673"/>
                    </a:lnTo>
                    <a:cubicBezTo>
                      <a:pt x="558798" y="148570"/>
                      <a:pt x="539405" y="129386"/>
                      <a:pt x="517511" y="112913"/>
                    </a:cubicBezTo>
                    <a:lnTo>
                      <a:pt x="528771" y="85806"/>
                    </a:lnTo>
                    <a:cubicBezTo>
                      <a:pt x="538780" y="61617"/>
                      <a:pt x="527311" y="33676"/>
                      <a:pt x="503123" y="23667"/>
                    </a:cubicBezTo>
                    <a:lnTo>
                      <a:pt x="458500" y="5109"/>
                    </a:lnTo>
                    <a:cubicBezTo>
                      <a:pt x="452661" y="2606"/>
                      <a:pt x="446614" y="1564"/>
                      <a:pt x="440359" y="1564"/>
                    </a:cubicBezTo>
                    <a:cubicBezTo>
                      <a:pt x="420966" y="1564"/>
                      <a:pt x="403868" y="13032"/>
                      <a:pt x="396361" y="30965"/>
                    </a:cubicBezTo>
                    <a:lnTo>
                      <a:pt x="385101" y="58073"/>
                    </a:lnTo>
                    <a:cubicBezTo>
                      <a:pt x="357994" y="54111"/>
                      <a:pt x="330469" y="54111"/>
                      <a:pt x="303361" y="58073"/>
                    </a:cubicBezTo>
                    <a:lnTo>
                      <a:pt x="292101" y="30965"/>
                    </a:lnTo>
                    <a:cubicBezTo>
                      <a:pt x="284803" y="13032"/>
                      <a:pt x="267496" y="1564"/>
                      <a:pt x="248104" y="1564"/>
                    </a:cubicBezTo>
                    <a:cubicBezTo>
                      <a:pt x="241848" y="1564"/>
                      <a:pt x="235801" y="2815"/>
                      <a:pt x="229963" y="5109"/>
                    </a:cubicBezTo>
                    <a:lnTo>
                      <a:pt x="185339" y="23667"/>
                    </a:lnTo>
                    <a:cubicBezTo>
                      <a:pt x="173662" y="28463"/>
                      <a:pt x="164487" y="37638"/>
                      <a:pt x="159483" y="49523"/>
                    </a:cubicBezTo>
                    <a:cubicBezTo>
                      <a:pt x="154687" y="61200"/>
                      <a:pt x="154687" y="74129"/>
                      <a:pt x="159483" y="86014"/>
                    </a:cubicBezTo>
                    <a:lnTo>
                      <a:pt x="170743" y="113122"/>
                    </a:lnTo>
                    <a:cubicBezTo>
                      <a:pt x="148640" y="129595"/>
                      <a:pt x="129456" y="148987"/>
                      <a:pt x="112983" y="170882"/>
                    </a:cubicBezTo>
                    <a:lnTo>
                      <a:pt x="85876" y="159622"/>
                    </a:lnTo>
                    <a:cubicBezTo>
                      <a:pt x="80037" y="157119"/>
                      <a:pt x="73990" y="156077"/>
                      <a:pt x="67734" y="156077"/>
                    </a:cubicBezTo>
                    <a:cubicBezTo>
                      <a:pt x="48342" y="156077"/>
                      <a:pt x="31244" y="167545"/>
                      <a:pt x="23737" y="185478"/>
                    </a:cubicBezTo>
                    <a:lnTo>
                      <a:pt x="5179" y="230101"/>
                    </a:lnTo>
                    <a:cubicBezTo>
                      <a:pt x="-4830" y="254289"/>
                      <a:pt x="6638" y="282231"/>
                      <a:pt x="31035" y="292240"/>
                    </a:cubicBezTo>
                    <a:lnTo>
                      <a:pt x="58143" y="303500"/>
                    </a:lnTo>
                    <a:cubicBezTo>
                      <a:pt x="54181" y="330608"/>
                      <a:pt x="54181" y="358132"/>
                      <a:pt x="58143" y="385240"/>
                    </a:cubicBezTo>
                    <a:lnTo>
                      <a:pt x="31035" y="396500"/>
                    </a:lnTo>
                    <a:cubicBezTo>
                      <a:pt x="6847" y="406509"/>
                      <a:pt x="-4830" y="434450"/>
                      <a:pt x="5179" y="458639"/>
                    </a:cubicBezTo>
                    <a:lnTo>
                      <a:pt x="23737" y="503262"/>
                    </a:lnTo>
                    <a:cubicBezTo>
                      <a:pt x="31035" y="521194"/>
                      <a:pt x="48342" y="532663"/>
                      <a:pt x="67734" y="532663"/>
                    </a:cubicBezTo>
                    <a:cubicBezTo>
                      <a:pt x="73990" y="532663"/>
                      <a:pt x="80037" y="531412"/>
                      <a:pt x="85876" y="529118"/>
                    </a:cubicBezTo>
                    <a:lnTo>
                      <a:pt x="112983" y="517858"/>
                    </a:lnTo>
                    <a:cubicBezTo>
                      <a:pt x="129456" y="539961"/>
                      <a:pt x="148849" y="559145"/>
                      <a:pt x="170743" y="575618"/>
                    </a:cubicBezTo>
                    <a:lnTo>
                      <a:pt x="159483" y="602725"/>
                    </a:lnTo>
                    <a:cubicBezTo>
                      <a:pt x="149474" y="626914"/>
                      <a:pt x="160943" y="654855"/>
                      <a:pt x="185131" y="664864"/>
                    </a:cubicBezTo>
                    <a:lnTo>
                      <a:pt x="229754" y="683422"/>
                    </a:lnTo>
                    <a:cubicBezTo>
                      <a:pt x="235593" y="685925"/>
                      <a:pt x="241640" y="686967"/>
                      <a:pt x="247895" y="686967"/>
                    </a:cubicBezTo>
                    <a:cubicBezTo>
                      <a:pt x="267288" y="686967"/>
                      <a:pt x="284386" y="675499"/>
                      <a:pt x="291893" y="657566"/>
                    </a:cubicBezTo>
                    <a:lnTo>
                      <a:pt x="303153" y="630459"/>
                    </a:lnTo>
                    <a:cubicBezTo>
                      <a:pt x="330260" y="634420"/>
                      <a:pt x="357785" y="634420"/>
                      <a:pt x="384893" y="630459"/>
                    </a:cubicBezTo>
                    <a:lnTo>
                      <a:pt x="396153" y="657566"/>
                    </a:lnTo>
                    <a:cubicBezTo>
                      <a:pt x="403451" y="675499"/>
                      <a:pt x="420758" y="686967"/>
                      <a:pt x="440150" y="686967"/>
                    </a:cubicBezTo>
                    <a:cubicBezTo>
                      <a:pt x="446406" y="686967"/>
                      <a:pt x="452453" y="685716"/>
                      <a:pt x="458291" y="683422"/>
                    </a:cubicBezTo>
                    <a:lnTo>
                      <a:pt x="502915" y="664864"/>
                    </a:lnTo>
                    <a:cubicBezTo>
                      <a:pt x="527103" y="654855"/>
                      <a:pt x="538780" y="626914"/>
                      <a:pt x="528771" y="602725"/>
                    </a:cubicBezTo>
                    <a:lnTo>
                      <a:pt x="517511" y="575618"/>
                    </a:lnTo>
                    <a:cubicBezTo>
                      <a:pt x="539614" y="559145"/>
                      <a:pt x="558798" y="539753"/>
                      <a:pt x="575271" y="517858"/>
                    </a:cubicBezTo>
                    <a:lnTo>
                      <a:pt x="602378" y="529118"/>
                    </a:lnTo>
                    <a:cubicBezTo>
                      <a:pt x="608217" y="531620"/>
                      <a:pt x="614264" y="532663"/>
                      <a:pt x="620520" y="532663"/>
                    </a:cubicBezTo>
                    <a:lnTo>
                      <a:pt x="620520" y="532663"/>
                    </a:lnTo>
                    <a:cubicBezTo>
                      <a:pt x="639912" y="532663"/>
                      <a:pt x="657010" y="521194"/>
                      <a:pt x="664517" y="503262"/>
                    </a:cubicBezTo>
                    <a:lnTo>
                      <a:pt x="683075" y="458639"/>
                    </a:lnTo>
                    <a:cubicBezTo>
                      <a:pt x="687871" y="446961"/>
                      <a:pt x="687871" y="434033"/>
                      <a:pt x="683075" y="422148"/>
                    </a:cubicBezTo>
                    <a:cubicBezTo>
                      <a:pt x="678279" y="410471"/>
                      <a:pt x="669105" y="401296"/>
                      <a:pt x="657219" y="396291"/>
                    </a:cubicBezTo>
                    <a:lnTo>
                      <a:pt x="630111" y="385031"/>
                    </a:lnTo>
                    <a:cubicBezTo>
                      <a:pt x="634073" y="357924"/>
                      <a:pt x="634073" y="330399"/>
                      <a:pt x="630111" y="303292"/>
                    </a:cubicBezTo>
                    <a:lnTo>
                      <a:pt x="657219" y="292031"/>
                    </a:lnTo>
                    <a:cubicBezTo>
                      <a:pt x="669105" y="287236"/>
                      <a:pt x="678279" y="278061"/>
                      <a:pt x="683075" y="266384"/>
                    </a:cubicBezTo>
                    <a:close/>
                    <a:moveTo>
                      <a:pt x="648253" y="251996"/>
                    </a:moveTo>
                    <a:cubicBezTo>
                      <a:pt x="647210" y="254498"/>
                      <a:pt x="645333" y="256375"/>
                      <a:pt x="643040" y="257209"/>
                    </a:cubicBezTo>
                    <a:lnTo>
                      <a:pt x="601961" y="274099"/>
                    </a:lnTo>
                    <a:cubicBezTo>
                      <a:pt x="593621" y="277644"/>
                      <a:pt x="588825" y="286401"/>
                      <a:pt x="590701" y="295159"/>
                    </a:cubicBezTo>
                    <a:cubicBezTo>
                      <a:pt x="597165" y="327688"/>
                      <a:pt x="597165" y="360426"/>
                      <a:pt x="590701" y="392955"/>
                    </a:cubicBezTo>
                    <a:cubicBezTo>
                      <a:pt x="589033" y="401713"/>
                      <a:pt x="593621" y="410679"/>
                      <a:pt x="601961" y="414015"/>
                    </a:cubicBezTo>
                    <a:lnTo>
                      <a:pt x="642831" y="430905"/>
                    </a:lnTo>
                    <a:cubicBezTo>
                      <a:pt x="645333" y="431948"/>
                      <a:pt x="647210" y="433825"/>
                      <a:pt x="648044" y="436118"/>
                    </a:cubicBezTo>
                    <a:cubicBezTo>
                      <a:pt x="649087" y="438621"/>
                      <a:pt x="649087" y="441123"/>
                      <a:pt x="648044" y="443625"/>
                    </a:cubicBezTo>
                    <a:lnTo>
                      <a:pt x="629486" y="488248"/>
                    </a:lnTo>
                    <a:cubicBezTo>
                      <a:pt x="627401" y="493044"/>
                      <a:pt x="621562" y="495546"/>
                      <a:pt x="616766" y="493461"/>
                    </a:cubicBezTo>
                    <a:lnTo>
                      <a:pt x="575896" y="476571"/>
                    </a:lnTo>
                    <a:cubicBezTo>
                      <a:pt x="567556" y="473026"/>
                      <a:pt x="557964" y="475946"/>
                      <a:pt x="552959" y="483452"/>
                    </a:cubicBezTo>
                    <a:cubicBezTo>
                      <a:pt x="534609" y="510977"/>
                      <a:pt x="511464" y="534123"/>
                      <a:pt x="483939" y="552472"/>
                    </a:cubicBezTo>
                    <a:cubicBezTo>
                      <a:pt x="476433" y="557477"/>
                      <a:pt x="473513" y="567069"/>
                      <a:pt x="477058" y="575409"/>
                    </a:cubicBezTo>
                    <a:lnTo>
                      <a:pt x="493948" y="616488"/>
                    </a:lnTo>
                    <a:cubicBezTo>
                      <a:pt x="496033" y="621492"/>
                      <a:pt x="493531" y="627331"/>
                      <a:pt x="488735" y="629207"/>
                    </a:cubicBezTo>
                    <a:lnTo>
                      <a:pt x="444112" y="647766"/>
                    </a:lnTo>
                    <a:cubicBezTo>
                      <a:pt x="439108" y="649851"/>
                      <a:pt x="433269" y="647349"/>
                      <a:pt x="431392" y="642553"/>
                    </a:cubicBezTo>
                    <a:lnTo>
                      <a:pt x="414502" y="601474"/>
                    </a:lnTo>
                    <a:cubicBezTo>
                      <a:pt x="411583" y="594385"/>
                      <a:pt x="404493" y="589797"/>
                      <a:pt x="396987" y="589797"/>
                    </a:cubicBezTo>
                    <a:cubicBezTo>
                      <a:pt x="395736" y="589797"/>
                      <a:pt x="394484" y="590006"/>
                      <a:pt x="393233" y="590214"/>
                    </a:cubicBezTo>
                    <a:cubicBezTo>
                      <a:pt x="361121" y="596678"/>
                      <a:pt x="327550" y="596678"/>
                      <a:pt x="295438" y="590214"/>
                    </a:cubicBezTo>
                    <a:cubicBezTo>
                      <a:pt x="286680" y="588546"/>
                      <a:pt x="277714" y="593134"/>
                      <a:pt x="274377" y="601474"/>
                    </a:cubicBezTo>
                    <a:lnTo>
                      <a:pt x="257487" y="642344"/>
                    </a:lnTo>
                    <a:cubicBezTo>
                      <a:pt x="255402" y="647140"/>
                      <a:pt x="249563" y="649642"/>
                      <a:pt x="244767" y="647557"/>
                    </a:cubicBezTo>
                    <a:lnTo>
                      <a:pt x="200144" y="628999"/>
                    </a:lnTo>
                    <a:cubicBezTo>
                      <a:pt x="195140" y="626914"/>
                      <a:pt x="192846" y="621284"/>
                      <a:pt x="194931" y="616279"/>
                    </a:cubicBezTo>
                    <a:lnTo>
                      <a:pt x="211821" y="575409"/>
                    </a:lnTo>
                    <a:cubicBezTo>
                      <a:pt x="215366" y="567069"/>
                      <a:pt x="212447" y="557477"/>
                      <a:pt x="204940" y="552472"/>
                    </a:cubicBezTo>
                    <a:cubicBezTo>
                      <a:pt x="177416" y="534123"/>
                      <a:pt x="154270" y="510977"/>
                      <a:pt x="135920" y="483244"/>
                    </a:cubicBezTo>
                    <a:cubicBezTo>
                      <a:pt x="130916" y="475737"/>
                      <a:pt x="121324" y="472818"/>
                      <a:pt x="112983" y="476363"/>
                    </a:cubicBezTo>
                    <a:lnTo>
                      <a:pt x="71905" y="493253"/>
                    </a:lnTo>
                    <a:cubicBezTo>
                      <a:pt x="66900" y="495338"/>
                      <a:pt x="61062" y="492836"/>
                      <a:pt x="59185" y="488040"/>
                    </a:cubicBezTo>
                    <a:lnTo>
                      <a:pt x="40627" y="443417"/>
                    </a:lnTo>
                    <a:cubicBezTo>
                      <a:pt x="38542" y="438412"/>
                      <a:pt x="41044" y="432574"/>
                      <a:pt x="45840" y="430697"/>
                    </a:cubicBezTo>
                    <a:lnTo>
                      <a:pt x="86918" y="413807"/>
                    </a:lnTo>
                    <a:cubicBezTo>
                      <a:pt x="95259" y="410262"/>
                      <a:pt x="100055" y="401504"/>
                      <a:pt x="98178" y="392746"/>
                    </a:cubicBezTo>
                    <a:cubicBezTo>
                      <a:pt x="91714" y="360217"/>
                      <a:pt x="91714" y="327480"/>
                      <a:pt x="98178" y="294951"/>
                    </a:cubicBezTo>
                    <a:cubicBezTo>
                      <a:pt x="99846" y="286193"/>
                      <a:pt x="95259" y="277227"/>
                      <a:pt x="86918" y="273890"/>
                    </a:cubicBezTo>
                    <a:lnTo>
                      <a:pt x="46048" y="257000"/>
                    </a:lnTo>
                    <a:cubicBezTo>
                      <a:pt x="41044" y="254915"/>
                      <a:pt x="38750" y="249285"/>
                      <a:pt x="40835" y="244281"/>
                    </a:cubicBezTo>
                    <a:lnTo>
                      <a:pt x="59394" y="199657"/>
                    </a:lnTo>
                    <a:cubicBezTo>
                      <a:pt x="61479" y="194861"/>
                      <a:pt x="67317" y="192359"/>
                      <a:pt x="72113" y="194444"/>
                    </a:cubicBezTo>
                    <a:lnTo>
                      <a:pt x="112983" y="211334"/>
                    </a:lnTo>
                    <a:cubicBezTo>
                      <a:pt x="121324" y="214879"/>
                      <a:pt x="130916" y="211960"/>
                      <a:pt x="135920" y="204453"/>
                    </a:cubicBezTo>
                    <a:cubicBezTo>
                      <a:pt x="154270" y="176929"/>
                      <a:pt x="177416" y="153783"/>
                      <a:pt x="204940" y="135433"/>
                    </a:cubicBezTo>
                    <a:cubicBezTo>
                      <a:pt x="212447" y="130429"/>
                      <a:pt x="215366" y="120837"/>
                      <a:pt x="211821" y="112496"/>
                    </a:cubicBezTo>
                    <a:lnTo>
                      <a:pt x="194931" y="71418"/>
                    </a:lnTo>
                    <a:cubicBezTo>
                      <a:pt x="193889" y="68916"/>
                      <a:pt x="193889" y="66413"/>
                      <a:pt x="194931" y="63911"/>
                    </a:cubicBezTo>
                    <a:cubicBezTo>
                      <a:pt x="195974" y="61409"/>
                      <a:pt x="197851" y="59532"/>
                      <a:pt x="200144" y="58698"/>
                    </a:cubicBezTo>
                    <a:lnTo>
                      <a:pt x="244767" y="40140"/>
                    </a:lnTo>
                    <a:cubicBezTo>
                      <a:pt x="249772" y="38055"/>
                      <a:pt x="255610" y="40557"/>
                      <a:pt x="257487" y="45353"/>
                    </a:cubicBezTo>
                    <a:lnTo>
                      <a:pt x="274377" y="86431"/>
                    </a:lnTo>
                    <a:cubicBezTo>
                      <a:pt x="277922" y="94772"/>
                      <a:pt x="286680" y="99568"/>
                      <a:pt x="295438" y="97691"/>
                    </a:cubicBezTo>
                    <a:cubicBezTo>
                      <a:pt x="327550" y="91227"/>
                      <a:pt x="361121" y="91227"/>
                      <a:pt x="393233" y="97691"/>
                    </a:cubicBezTo>
                    <a:cubicBezTo>
                      <a:pt x="401991" y="99360"/>
                      <a:pt x="410957" y="94772"/>
                      <a:pt x="414294" y="86431"/>
                    </a:cubicBezTo>
                    <a:lnTo>
                      <a:pt x="431184" y="45561"/>
                    </a:lnTo>
                    <a:cubicBezTo>
                      <a:pt x="433269" y="40766"/>
                      <a:pt x="439108" y="38263"/>
                      <a:pt x="443904" y="40349"/>
                    </a:cubicBezTo>
                    <a:lnTo>
                      <a:pt x="488527" y="58907"/>
                    </a:lnTo>
                    <a:cubicBezTo>
                      <a:pt x="493531" y="60992"/>
                      <a:pt x="495825" y="66622"/>
                      <a:pt x="493740" y="71626"/>
                    </a:cubicBezTo>
                    <a:lnTo>
                      <a:pt x="476850" y="112496"/>
                    </a:lnTo>
                    <a:cubicBezTo>
                      <a:pt x="473305" y="120837"/>
                      <a:pt x="476224" y="130429"/>
                      <a:pt x="483731" y="135433"/>
                    </a:cubicBezTo>
                    <a:cubicBezTo>
                      <a:pt x="511255" y="153783"/>
                      <a:pt x="534401" y="176929"/>
                      <a:pt x="552751" y="204662"/>
                    </a:cubicBezTo>
                    <a:cubicBezTo>
                      <a:pt x="557755" y="212169"/>
                      <a:pt x="567347" y="215088"/>
                      <a:pt x="575688" y="211543"/>
                    </a:cubicBezTo>
                    <a:lnTo>
                      <a:pt x="616766" y="194653"/>
                    </a:lnTo>
                    <a:cubicBezTo>
                      <a:pt x="621771" y="192568"/>
                      <a:pt x="627609" y="195070"/>
                      <a:pt x="629486" y="199866"/>
                    </a:cubicBezTo>
                    <a:lnTo>
                      <a:pt x="648044" y="244489"/>
                    </a:lnTo>
                    <a:cubicBezTo>
                      <a:pt x="649295" y="246783"/>
                      <a:pt x="649295" y="249493"/>
                      <a:pt x="648253" y="251996"/>
                    </a:cubicBezTo>
                    <a:close/>
                  </a:path>
                </a:pathLst>
              </a:custGeom>
              <a:solidFill>
                <a:schemeClr val="tx2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35EE4B7-A4C2-4EC2-8D18-3E3ADAFCA8DD}"/>
                  </a:ext>
                </a:extLst>
              </p:cNvPr>
              <p:cNvSpPr/>
              <p:nvPr/>
            </p:nvSpPr>
            <p:spPr>
              <a:xfrm>
                <a:off x="1177962" y="2237037"/>
                <a:ext cx="298183" cy="298183"/>
              </a:xfrm>
              <a:custGeom>
                <a:avLst/>
                <a:gdLst>
                  <a:gd name="connsiteX0" fmla="*/ 205704 w 298182"/>
                  <a:gd name="connsiteY0" fmla="*/ 12824 h 298182"/>
                  <a:gd name="connsiteX1" fmla="*/ 149196 w 298182"/>
                  <a:gd name="connsiteY1" fmla="*/ 1564 h 298182"/>
                  <a:gd name="connsiteX2" fmla="*/ 12824 w 298182"/>
                  <a:gd name="connsiteY2" fmla="*/ 92687 h 298182"/>
                  <a:gd name="connsiteX3" fmla="*/ 12824 w 298182"/>
                  <a:gd name="connsiteY3" fmla="*/ 205496 h 298182"/>
                  <a:gd name="connsiteX4" fmla="*/ 92687 w 298182"/>
                  <a:gd name="connsiteY4" fmla="*/ 285359 h 298182"/>
                  <a:gd name="connsiteX5" fmla="*/ 149196 w 298182"/>
                  <a:gd name="connsiteY5" fmla="*/ 296619 h 298182"/>
                  <a:gd name="connsiteX6" fmla="*/ 285567 w 298182"/>
                  <a:gd name="connsiteY6" fmla="*/ 205496 h 298182"/>
                  <a:gd name="connsiteX7" fmla="*/ 285567 w 298182"/>
                  <a:gd name="connsiteY7" fmla="*/ 92687 h 298182"/>
                  <a:gd name="connsiteX8" fmla="*/ 205704 w 298182"/>
                  <a:gd name="connsiteY8" fmla="*/ 12824 h 298182"/>
                  <a:gd name="connsiteX9" fmla="*/ 250536 w 298182"/>
                  <a:gd name="connsiteY9" fmla="*/ 190900 h 298182"/>
                  <a:gd name="connsiteX10" fmla="*/ 149196 w 298182"/>
                  <a:gd name="connsiteY10" fmla="*/ 258668 h 298182"/>
                  <a:gd name="connsiteX11" fmla="*/ 107283 w 298182"/>
                  <a:gd name="connsiteY11" fmla="*/ 250328 h 298182"/>
                  <a:gd name="connsiteX12" fmla="*/ 47855 w 298182"/>
                  <a:gd name="connsiteY12" fmla="*/ 190900 h 298182"/>
                  <a:gd name="connsiteX13" fmla="*/ 47855 w 298182"/>
                  <a:gd name="connsiteY13" fmla="*/ 106866 h 298182"/>
                  <a:gd name="connsiteX14" fmla="*/ 149196 w 298182"/>
                  <a:gd name="connsiteY14" fmla="*/ 39097 h 298182"/>
                  <a:gd name="connsiteX15" fmla="*/ 191108 w 298182"/>
                  <a:gd name="connsiteY15" fmla="*/ 47438 h 298182"/>
                  <a:gd name="connsiteX16" fmla="*/ 250536 w 298182"/>
                  <a:gd name="connsiteY16" fmla="*/ 106866 h 298182"/>
                  <a:gd name="connsiteX17" fmla="*/ 250536 w 298182"/>
                  <a:gd name="connsiteY17" fmla="*/ 190900 h 29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8182" h="298182">
                    <a:moveTo>
                      <a:pt x="205704" y="12824"/>
                    </a:moveTo>
                    <a:cubicBezTo>
                      <a:pt x="187563" y="5317"/>
                      <a:pt x="168588" y="1564"/>
                      <a:pt x="149196" y="1564"/>
                    </a:cubicBezTo>
                    <a:cubicBezTo>
                      <a:pt x="89351" y="1564"/>
                      <a:pt x="35761" y="37221"/>
                      <a:pt x="12824" y="92687"/>
                    </a:cubicBezTo>
                    <a:cubicBezTo>
                      <a:pt x="-2189" y="129178"/>
                      <a:pt x="-2189" y="169214"/>
                      <a:pt x="12824" y="205496"/>
                    </a:cubicBezTo>
                    <a:cubicBezTo>
                      <a:pt x="27837" y="241987"/>
                      <a:pt x="56196" y="270345"/>
                      <a:pt x="92687" y="285359"/>
                    </a:cubicBezTo>
                    <a:cubicBezTo>
                      <a:pt x="110828" y="292866"/>
                      <a:pt x="129803" y="296619"/>
                      <a:pt x="149196" y="296619"/>
                    </a:cubicBezTo>
                    <a:cubicBezTo>
                      <a:pt x="209041" y="296619"/>
                      <a:pt x="262630" y="260962"/>
                      <a:pt x="285567" y="205496"/>
                    </a:cubicBezTo>
                    <a:cubicBezTo>
                      <a:pt x="300581" y="169005"/>
                      <a:pt x="300581" y="128969"/>
                      <a:pt x="285567" y="92687"/>
                    </a:cubicBezTo>
                    <a:cubicBezTo>
                      <a:pt x="270345" y="56196"/>
                      <a:pt x="241987" y="27837"/>
                      <a:pt x="205704" y="12824"/>
                    </a:cubicBezTo>
                    <a:close/>
                    <a:moveTo>
                      <a:pt x="250536" y="190900"/>
                    </a:moveTo>
                    <a:cubicBezTo>
                      <a:pt x="233438" y="231978"/>
                      <a:pt x="193610" y="258668"/>
                      <a:pt x="149196" y="258668"/>
                    </a:cubicBezTo>
                    <a:cubicBezTo>
                      <a:pt x="134808" y="258668"/>
                      <a:pt x="120628" y="255749"/>
                      <a:pt x="107283" y="250328"/>
                    </a:cubicBezTo>
                    <a:cubicBezTo>
                      <a:pt x="80176" y="239068"/>
                      <a:pt x="59115" y="218007"/>
                      <a:pt x="47855" y="190900"/>
                    </a:cubicBezTo>
                    <a:cubicBezTo>
                      <a:pt x="36595" y="163792"/>
                      <a:pt x="36595" y="133974"/>
                      <a:pt x="47855" y="106866"/>
                    </a:cubicBezTo>
                    <a:cubicBezTo>
                      <a:pt x="64954" y="65788"/>
                      <a:pt x="104781" y="39097"/>
                      <a:pt x="149196" y="39097"/>
                    </a:cubicBezTo>
                    <a:cubicBezTo>
                      <a:pt x="163584" y="39097"/>
                      <a:pt x="177763" y="42017"/>
                      <a:pt x="191108" y="47438"/>
                    </a:cubicBezTo>
                    <a:cubicBezTo>
                      <a:pt x="218216" y="58698"/>
                      <a:pt x="239276" y="79759"/>
                      <a:pt x="250536" y="106866"/>
                    </a:cubicBezTo>
                    <a:cubicBezTo>
                      <a:pt x="261796" y="134182"/>
                      <a:pt x="261796" y="164001"/>
                      <a:pt x="250536" y="190900"/>
                    </a:cubicBezTo>
                    <a:close/>
                  </a:path>
                </a:pathLst>
              </a:custGeom>
              <a:solidFill>
                <a:schemeClr val="tx2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77CFBD-B99E-4AE4-A743-FBD9206FDD7D}" type="datetime1">
              <a:rPr lang="en-IN" smtClean="0"/>
              <a:t>28-03-2022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id="{87F3A3EA-A7CC-439F-95B7-27C03BDC632E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920390" y="4978541"/>
            <a:ext cx="3199308" cy="5803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B723A329-6050-461E-89C5-C622DE43132B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370954" y="3701488"/>
            <a:ext cx="8302752" cy="134416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10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D54B3-4B78-461F-9382-F8A895DA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6630D-2614-4B8B-A486-FD624D60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62DFBF-FE45-48D5-A04B-130F1F2C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609" y="886333"/>
            <a:ext cx="3513108" cy="88977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7EF1F62-ADA5-4039-9616-8E7ED933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4" y="328907"/>
            <a:ext cx="379966" cy="296274"/>
          </a:xfrm>
        </p:spPr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820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572E89-FFB6-4A03-B45C-05C54372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E0A0A-EC10-4E69-8D3B-B0086609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1518B-F4A2-44CE-9E83-0410EF80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6CA544-0DF5-4BB5-BF17-8ECB00A2B4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4608" y="397456"/>
            <a:ext cx="4607750" cy="5955140"/>
          </a:xfrm>
          <a:custGeom>
            <a:avLst/>
            <a:gdLst>
              <a:gd name="connsiteX0" fmla="*/ 0 w 6143667"/>
              <a:gd name="connsiteY0" fmla="*/ 0 h 5955140"/>
              <a:gd name="connsiteX1" fmla="*/ 6143667 w 6143667"/>
              <a:gd name="connsiteY1" fmla="*/ 0 h 5955140"/>
              <a:gd name="connsiteX2" fmla="*/ 6143667 w 6143667"/>
              <a:gd name="connsiteY2" fmla="*/ 5955140 h 5955140"/>
              <a:gd name="connsiteX3" fmla="*/ 0 w 6143667"/>
              <a:gd name="connsiteY3" fmla="*/ 5955140 h 59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3667" h="5955140">
                <a:moveTo>
                  <a:pt x="0" y="0"/>
                </a:moveTo>
                <a:lnTo>
                  <a:pt x="6143667" y="0"/>
                </a:lnTo>
                <a:lnTo>
                  <a:pt x="6143667" y="5955140"/>
                </a:lnTo>
                <a:lnTo>
                  <a:pt x="0" y="59551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22AE2E-18E5-4538-B492-3F89B4D71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535" y="2652650"/>
            <a:ext cx="3723894" cy="1444752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1355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ED8674F-EFF6-4265-BB29-4BCA65562175}" type="datetime1">
              <a:rPr lang="en-IN" smtClean="0"/>
              <a:t>28-03-2022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968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A2B57DC-617B-40CD-B9FB-C47750927670}" type="datetime1">
              <a:rPr lang="en-IN" smtClean="0"/>
              <a:t>28-03-2022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0972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B144C5-DA4C-4E10-875F-6CDB92C4AA24}" type="datetime1">
              <a:rPr lang="en-IN" smtClean="0"/>
              <a:t>28-03-2022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703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98E610-912D-46B9-81FD-E4D2EE6C9A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9144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27959-E261-41ED-AC67-7A4C31EB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D5B3614-2B35-4488-8423-030297AFE069}" type="datetime1">
              <a:rPr lang="en-IN" smtClean="0"/>
              <a:t>28-03-2022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923641-9CDF-4CFD-A010-263EA8A5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5C125C-75E6-4955-8E66-E4E436EF3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910" y="2751600"/>
            <a:ext cx="8298180" cy="1347738"/>
          </a:xfrm>
        </p:spPr>
        <p:txBody>
          <a:bodyPr anchor="ctr"/>
          <a:lstStyle>
            <a:lvl1pPr algn="ctr">
              <a:defRPr sz="4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6DD62A5-AD31-42D5-8464-9242BD3B41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384" y="328907"/>
            <a:ext cx="379966" cy="296274"/>
          </a:xfrm>
        </p:spPr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5408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E2501-21C2-4CA2-B2C5-0410E124D621}" type="datetime1">
              <a:rPr lang="en-IN" smtClean="0"/>
              <a:t>28-03-2022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397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C9FF8D2-A909-4FBC-AFB7-257D5751C2E0}" type="datetime1">
              <a:rPr lang="en-IN" smtClean="0"/>
              <a:t>28-03-2022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11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714560F-9CF2-45E1-B61B-1CDDF3A53055}" type="datetime1">
              <a:rPr lang="en-IN" smtClean="0"/>
              <a:t>28-03-2022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8791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8C44DBF-9570-4541-8AD1-549E0AC17374}" type="datetime1">
              <a:rPr lang="en-IN" smtClean="0"/>
              <a:t>28-03-2022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832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1C6E158-A699-4783-97C9-C9D69C73E60F}" type="datetime1">
              <a:rPr lang="en-IN" smtClean="0"/>
              <a:t>28-03-2022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841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2"/>
            <a:ext cx="4015047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F7F89-34C3-4D4E-B8D2-112EB180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FBF2E-6FC1-44EF-8F19-E0E6488D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CB71E-F2AC-43A6-B488-B1DC240C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0661C-0A7E-4907-8A16-782EDE3512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921250" y="1962150"/>
            <a:ext cx="1828800" cy="1462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64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FA5F20-6AF6-44AD-B3E6-9B8F5F8302CD}" type="datetime1">
              <a:rPr lang="en-IN" smtClean="0"/>
              <a:t>28-03-2022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623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A409-3060-4258-BE3A-4848F7F0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E0D95-9A71-4739-BFB6-F9954155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3EA87-D743-409B-B647-3FA14A2B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9D371B0-3A93-458E-8B96-99ECE271AB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5762" y="0"/>
            <a:ext cx="2173986" cy="6858000"/>
          </a:xfrm>
          <a:custGeom>
            <a:avLst/>
            <a:gdLst>
              <a:gd name="connsiteX0" fmla="*/ 0 w 2898648"/>
              <a:gd name="connsiteY0" fmla="*/ 0 h 6373368"/>
              <a:gd name="connsiteX1" fmla="*/ 2898648 w 2898648"/>
              <a:gd name="connsiteY1" fmla="*/ 0 h 6373368"/>
              <a:gd name="connsiteX2" fmla="*/ 2898648 w 2898648"/>
              <a:gd name="connsiteY2" fmla="*/ 6373368 h 6373368"/>
              <a:gd name="connsiteX3" fmla="*/ 0 w 2898648"/>
              <a:gd name="connsiteY3" fmla="*/ 6373368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8648" h="6373368">
                <a:moveTo>
                  <a:pt x="0" y="0"/>
                </a:moveTo>
                <a:lnTo>
                  <a:pt x="2898648" y="0"/>
                </a:lnTo>
                <a:lnTo>
                  <a:pt x="2898648" y="6373368"/>
                </a:lnTo>
                <a:lnTo>
                  <a:pt x="0" y="63733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4EF38E-7E5A-4222-9D77-B39DE7D82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1124059" y="2868902"/>
            <a:ext cx="4058692" cy="992391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04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13396B-664C-4360-B916-17BAC0188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9144000" cy="2276475"/>
          </a:xfrm>
          <a:custGeom>
            <a:avLst/>
            <a:gdLst>
              <a:gd name="connsiteX0" fmla="*/ 0 w 12192000"/>
              <a:gd name="connsiteY0" fmla="*/ 0 h 2276475"/>
              <a:gd name="connsiteX1" fmla="*/ 12192000 w 12192000"/>
              <a:gd name="connsiteY1" fmla="*/ 0 h 2276475"/>
              <a:gd name="connsiteX2" fmla="*/ 12192000 w 12192000"/>
              <a:gd name="connsiteY2" fmla="*/ 2276475 h 2276475"/>
              <a:gd name="connsiteX3" fmla="*/ 0 w 12192000"/>
              <a:gd name="connsiteY3" fmla="*/ 2276475 h 227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276475">
                <a:moveTo>
                  <a:pt x="0" y="0"/>
                </a:moveTo>
                <a:lnTo>
                  <a:pt x="12192000" y="0"/>
                </a:lnTo>
                <a:lnTo>
                  <a:pt x="12192000" y="2276475"/>
                </a:lnTo>
                <a:lnTo>
                  <a:pt x="0" y="2276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932B8-E9B1-47EF-8395-48A5E3CE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525F7-ABCE-4690-B02D-38613BF0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4CFD1-500A-41BE-B7FD-EE75FA0A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EA9A44-1CC2-4FCE-AD31-4E2C47474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012" y="676466"/>
            <a:ext cx="6665976" cy="92354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042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3CBEA-7CF1-4A7F-87EF-F1454314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EF7E2-F9E8-424B-A6CC-B9A95604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6F773A-4BA0-4FD9-AB2E-509C7E6D3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17783" y="0"/>
            <a:ext cx="2126214" cy="6858000"/>
          </a:xfrm>
          <a:custGeom>
            <a:avLst/>
            <a:gdLst>
              <a:gd name="connsiteX0" fmla="*/ 0 w 2834952"/>
              <a:gd name="connsiteY0" fmla="*/ 0 h 6858000"/>
              <a:gd name="connsiteX1" fmla="*/ 2834952 w 2834952"/>
              <a:gd name="connsiteY1" fmla="*/ 0 h 6858000"/>
              <a:gd name="connsiteX2" fmla="*/ 2834952 w 2834952"/>
              <a:gd name="connsiteY2" fmla="*/ 6858000 h 6858000"/>
              <a:gd name="connsiteX3" fmla="*/ 0 w 2834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952" h="6858000">
                <a:moveTo>
                  <a:pt x="0" y="0"/>
                </a:moveTo>
                <a:lnTo>
                  <a:pt x="2834952" y="0"/>
                </a:lnTo>
                <a:lnTo>
                  <a:pt x="2834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D6394-8309-49E5-8E68-3E6AD0EA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1F23EE-31BD-4936-9200-608997A83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5305686" y="2928366"/>
            <a:ext cx="5550408" cy="1001268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514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503187-F4CB-4EF7-B750-08057353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3DAD8-ACA4-41D8-B11B-3752AF6F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C32AF5-38A6-4673-A74C-100EA3B04C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872562"/>
            <a:ext cx="9144000" cy="1985438"/>
          </a:xfrm>
          <a:custGeom>
            <a:avLst/>
            <a:gdLst>
              <a:gd name="connsiteX0" fmla="*/ 0 w 12192000"/>
              <a:gd name="connsiteY0" fmla="*/ 0 h 1985438"/>
              <a:gd name="connsiteX1" fmla="*/ 12192000 w 12192000"/>
              <a:gd name="connsiteY1" fmla="*/ 0 h 1985438"/>
              <a:gd name="connsiteX2" fmla="*/ 12192000 w 12192000"/>
              <a:gd name="connsiteY2" fmla="*/ 1985438 h 1985438"/>
              <a:gd name="connsiteX3" fmla="*/ 0 w 12192000"/>
              <a:gd name="connsiteY3" fmla="*/ 1985438 h 19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985438">
                <a:moveTo>
                  <a:pt x="0" y="0"/>
                </a:moveTo>
                <a:lnTo>
                  <a:pt x="12192000" y="0"/>
                </a:lnTo>
                <a:lnTo>
                  <a:pt x="12192000" y="1985438"/>
                </a:lnTo>
                <a:lnTo>
                  <a:pt x="0" y="19854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CF394-CFDC-4DF2-8DF7-FDF20E62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276B3D-07C2-4B26-8B74-AEF4E38B1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222" y="5492148"/>
            <a:ext cx="8249557" cy="746266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5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BC250-0A3C-483C-BDD5-E5E55096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2B690-4DAF-42CD-A89F-318FE678EE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126214" cy="6858000"/>
          </a:xfrm>
          <a:custGeom>
            <a:avLst/>
            <a:gdLst>
              <a:gd name="connsiteX0" fmla="*/ 0 w 2834952"/>
              <a:gd name="connsiteY0" fmla="*/ 0 h 6858000"/>
              <a:gd name="connsiteX1" fmla="*/ 2834952 w 2834952"/>
              <a:gd name="connsiteY1" fmla="*/ 0 h 6858000"/>
              <a:gd name="connsiteX2" fmla="*/ 2834952 w 2834952"/>
              <a:gd name="connsiteY2" fmla="*/ 6858000 h 6858000"/>
              <a:gd name="connsiteX3" fmla="*/ 0 w 2834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952" h="6858000">
                <a:moveTo>
                  <a:pt x="0" y="0"/>
                </a:moveTo>
                <a:lnTo>
                  <a:pt x="2834952" y="0"/>
                </a:lnTo>
                <a:lnTo>
                  <a:pt x="2834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80496-437B-40EF-AC22-BF6F8E55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AEC94-06BD-4591-B55F-671EC9C1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2149D8-EF6C-4616-B01A-CB018B442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1712097" y="2928366"/>
            <a:ext cx="5550408" cy="1001268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684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B0FDB-63E6-4057-B708-5D31DC79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2460A-8CAA-44C9-B0D7-4323E7AB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775DD-B32C-4D84-B5D1-5968219C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DEF67E-36E9-4975-A8A5-945805DA0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8782" y="397456"/>
            <a:ext cx="4607750" cy="5955140"/>
          </a:xfrm>
          <a:custGeom>
            <a:avLst/>
            <a:gdLst>
              <a:gd name="connsiteX0" fmla="*/ 0 w 6143667"/>
              <a:gd name="connsiteY0" fmla="*/ 0 h 5955140"/>
              <a:gd name="connsiteX1" fmla="*/ 6143667 w 6143667"/>
              <a:gd name="connsiteY1" fmla="*/ 0 h 5955140"/>
              <a:gd name="connsiteX2" fmla="*/ 6143667 w 6143667"/>
              <a:gd name="connsiteY2" fmla="*/ 5955140 h 5955140"/>
              <a:gd name="connsiteX3" fmla="*/ 0 w 6143667"/>
              <a:gd name="connsiteY3" fmla="*/ 5955140 h 59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3667" h="5955140">
                <a:moveTo>
                  <a:pt x="0" y="0"/>
                </a:moveTo>
                <a:lnTo>
                  <a:pt x="6143667" y="0"/>
                </a:lnTo>
                <a:lnTo>
                  <a:pt x="6143667" y="5955140"/>
                </a:lnTo>
                <a:lnTo>
                  <a:pt x="0" y="59551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CAEC6D-FA0A-4FB5-9F52-965CCB11A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0710" y="2652650"/>
            <a:ext cx="3723894" cy="1444752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099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188914"/>
            <a:ext cx="8369300" cy="576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50" y="1052512"/>
            <a:ext cx="8369300" cy="5424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4" y="328907"/>
            <a:ext cx="379966" cy="296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0D73F3-3D58-449E-BFF3-7A10CB463284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9CB2A0-06FF-41FC-89A0-5DD78D9FC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0436" y="6563957"/>
            <a:ext cx="2057400" cy="213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CE13DF9-9E7B-4EAA-BE85-04C7B79F520D}" type="datetime1">
              <a:rPr lang="en-IN" smtClean="0"/>
              <a:t>28-03-2022</a:t>
            </a:fld>
            <a:endParaRPr lang="en-I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501E69-379A-4425-AA4D-083D1864E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563957"/>
            <a:ext cx="3086100" cy="213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595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684" r:id="rId12"/>
    <p:sldLayoutId id="2147483685" r:id="rId13"/>
    <p:sldLayoutId id="2147483686" r:id="rId14"/>
    <p:sldLayoutId id="2147483700" r:id="rId15"/>
    <p:sldLayoutId id="2147483688" r:id="rId16"/>
    <p:sldLayoutId id="2147483689" r:id="rId17"/>
    <p:sldLayoutId id="2147483690" r:id="rId18"/>
    <p:sldLayoutId id="2147483691" r:id="rId19"/>
    <p:sldLayoutId id="2147483701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2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  <p15:guide id="2" pos="244" userDrawn="1">
          <p15:clr>
            <a:srgbClr val="F26B43"/>
          </p15:clr>
        </p15:guide>
        <p15:guide id="3" pos="1928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userDrawn="1">
          <p15:clr>
            <a:srgbClr val="F26B43"/>
          </p15:clr>
        </p15:guide>
        <p15:guide id="6" pos="3850" userDrawn="1">
          <p15:clr>
            <a:srgbClr val="F26B43"/>
          </p15:clr>
        </p15:guide>
        <p15:guide id="7" pos="5516" userDrawn="1">
          <p15:clr>
            <a:srgbClr val="F26B43"/>
          </p15:clr>
        </p15:guide>
        <p15:guide id="8" pos="5602" userDrawn="1">
          <p15:clr>
            <a:srgbClr val="F26B43"/>
          </p15:clr>
        </p15:guide>
        <p15:guide id="9" pos="5721" userDrawn="1">
          <p15:clr>
            <a:srgbClr val="F26B43"/>
          </p15:clr>
        </p15:guide>
        <p15:guide id="10" pos="5760" userDrawn="1">
          <p15:clr>
            <a:srgbClr val="F26B43"/>
          </p15:clr>
        </p15:guide>
        <p15:guide id="11" orient="horz" userDrawn="1">
          <p15:clr>
            <a:srgbClr val="F26B43"/>
          </p15:clr>
        </p15:guide>
        <p15:guide id="12" orient="horz" pos="482" userDrawn="1">
          <p15:clr>
            <a:srgbClr val="F26B43"/>
          </p15:clr>
        </p15:guide>
        <p15:guide id="13" orient="horz" pos="663" userDrawn="1">
          <p15:clr>
            <a:srgbClr val="F26B43"/>
          </p15:clr>
        </p15:guide>
        <p15:guide id="14" orient="horz" pos="1416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2863" userDrawn="1">
          <p15:clr>
            <a:srgbClr val="F26B43"/>
          </p15:clr>
        </p15:guide>
        <p15:guide id="17" orient="horz" pos="4080" userDrawn="1">
          <p15:clr>
            <a:srgbClr val="F26B43"/>
          </p15:clr>
        </p15:guide>
        <p15:guide id="18" orient="horz" pos="4133" userDrawn="1">
          <p15:clr>
            <a:srgbClr val="F26B43"/>
          </p15:clr>
        </p15:guide>
        <p15:guide id="19" orient="horz" pos="4269" userDrawn="1">
          <p15:clr>
            <a:srgbClr val="F26B43"/>
          </p15:clr>
        </p15:guide>
        <p15:guide id="20" orient="horz" pos="4320" userDrawn="1">
          <p15:clr>
            <a:srgbClr val="F26B43"/>
          </p15:clr>
        </p15:guide>
        <p15:guide id="21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Ryan.aldrich@nebaworks.com" TargetMode="External"/><Relationship Id="rId2" Type="http://schemas.openxmlformats.org/officeDocument/2006/relationships/hyperlink" Target="mailto:Jeannine.pavlak@nebaworks.com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hyperlink" Target="https://www.es-coach.org/dashboar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CD4D3-5B2C-4448-B3F4-D99977FB0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000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C37F3-9908-43BA-B54A-8D214473D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  <a:latin typeface="+mj-lt"/>
              </a:rPr>
              <a:t>Data, Data Everywhere! </a:t>
            </a:r>
            <a:br>
              <a:rPr lang="en-US" sz="4500">
                <a:solidFill>
                  <a:srgbClr val="FFFFFF"/>
                </a:solidFill>
                <a:latin typeface="+mj-lt"/>
              </a:rPr>
            </a:br>
            <a:r>
              <a:rPr lang="en-US" sz="4500">
                <a:solidFill>
                  <a:srgbClr val="FFFFFF"/>
                </a:solidFill>
                <a:latin typeface="+mj-lt"/>
              </a:rPr>
              <a:t>It’s Time to Stop and Think.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9D203-49E7-483C-AE0E-55F84E04C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1AB0D38-3AD1-4A52-BD23-D5770E898720}"/>
              </a:ext>
            </a:extLst>
          </p:cNvPr>
          <p:cNvSpPr txBox="1">
            <a:spLocks/>
          </p:cNvSpPr>
          <p:nvPr/>
        </p:nvSpPr>
        <p:spPr>
          <a:xfrm>
            <a:off x="864150" y="5470616"/>
            <a:ext cx="75438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9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78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67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45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FFFFFF"/>
                </a:solidFill>
                <a:latin typeface="+mn-lt"/>
                <a:cs typeface="+mn-cs"/>
              </a:rPr>
              <a:t>Presented by: Jeannine Pavlak &amp; Ryan Aldrich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EEBC4-F388-4A57-BEC3-98F8248BA96B}"/>
              </a:ext>
            </a:extLst>
          </p:cNvPr>
          <p:cNvSpPr txBox="1"/>
          <p:nvPr/>
        </p:nvSpPr>
        <p:spPr>
          <a:xfrm>
            <a:off x="3200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45237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title="ThinkWork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80" y="5684451"/>
            <a:ext cx="1064567" cy="1539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153605"/>
            <a:ext cx="8623935" cy="45028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Candara" panose="020E0502030303020204" pitchFamily="34" charset="0"/>
                <a:ea typeface="ヒラギノ角ゴ Pro W3" charset="-128"/>
                <a:cs typeface="Candara" panose="020E0502030303020204" pitchFamily="34" charset="0"/>
              </a:rPr>
              <a:t>Supports leading to hire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955" y="2553591"/>
            <a:ext cx="1554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ALL programs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50" y="3178614"/>
            <a:ext cx="1497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Program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870" y="3816823"/>
            <a:ext cx="1651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Program 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336" y="4421219"/>
            <a:ext cx="1651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Program C</a:t>
            </a:r>
            <a:endParaRPr 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436" y="1846660"/>
            <a:ext cx="5893594" cy="31646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79752" y="2531970"/>
            <a:ext cx="1554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2:23 hour/day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6992" y="3147729"/>
            <a:ext cx="1497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3:43 hour/day,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1327" y="3771655"/>
            <a:ext cx="1651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1:07 hour/day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09648" y="4456966"/>
            <a:ext cx="1651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2:16 hour/day</a:t>
            </a:r>
            <a:endParaRPr 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48397-97BF-439D-8939-E06BD4374E2F}"/>
              </a:ext>
            </a:extLst>
          </p:cNvPr>
          <p:cNvSpPr txBox="1"/>
          <p:nvPr/>
        </p:nvSpPr>
        <p:spPr>
          <a:xfrm>
            <a:off x="914400" y="6199762"/>
            <a:ext cx="6966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*Ongoing study – results are subject to change prior to publication</a:t>
            </a:r>
          </a:p>
        </p:txBody>
      </p:sp>
    </p:spTree>
    <p:extLst>
      <p:ext uri="{BB962C8B-B14F-4D97-AF65-F5344CB8AC3E}">
        <p14:creationId xmlns:p14="http://schemas.microsoft.com/office/powerpoint/2010/main" val="2746273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1" y="2124838"/>
            <a:ext cx="4840475" cy="1281302"/>
          </a:xfrm>
          <a:prstGeom prst="rect">
            <a:avLst/>
          </a:prstGeom>
        </p:spPr>
      </p:pic>
      <p:pic>
        <p:nvPicPr>
          <p:cNvPr id="6" name="Content Placeholder 5" title="ThinkWork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80" y="5684451"/>
            <a:ext cx="1064567" cy="1539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818" y="1153605"/>
            <a:ext cx="6770282" cy="45028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Candara" panose="020E0502030303020204" pitchFamily="34" charset="0"/>
                <a:ea typeface="ヒラギノ角ゴ Pro W3" charset="-128"/>
                <a:cs typeface="Candara" panose="020E0502030303020204" pitchFamily="34" charset="0"/>
              </a:rPr>
              <a:t>Quality getting to know </a:t>
            </a:r>
            <a:r>
              <a:rPr lang="en-US" sz="1800">
                <a:solidFill>
                  <a:schemeClr val="tx1"/>
                </a:solidFill>
                <a:latin typeface="Candara" panose="020E0502030303020204" pitchFamily="34" charset="0"/>
                <a:ea typeface="ヒラギノ角ゴ Pro W3" charset="-128"/>
                <a:cs typeface="Candara" panose="020E0502030303020204" pitchFamily="34" charset="0"/>
              </a:rPr>
              <a:t>(Observing, participating in activities, informational interviews)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" y="2353016"/>
            <a:ext cx="1463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ALL Programs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6679" y="2922113"/>
            <a:ext cx="1308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0:12 min/day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31" y="3346448"/>
            <a:ext cx="4829045" cy="531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4505" y="3457326"/>
            <a:ext cx="1308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0:05 min/day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31" y="3927091"/>
            <a:ext cx="4829045" cy="509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11605" y="3936475"/>
            <a:ext cx="1651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0:02 min/day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7353" y="2356935"/>
            <a:ext cx="1463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0:08 min/day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465" y="2901740"/>
            <a:ext cx="1463040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500">
                <a:latin typeface="Times New Roman"/>
                <a:cs typeface="Times New Roman"/>
              </a:rPr>
              <a:t>Program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343" y="3442491"/>
            <a:ext cx="1463040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500">
                <a:latin typeface="Times New Roman"/>
                <a:cs typeface="Times New Roman"/>
              </a:rPr>
              <a:t>Program 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606" y="3995151"/>
            <a:ext cx="1463040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500">
                <a:latin typeface="Times New Roman"/>
                <a:cs typeface="Times New Roman"/>
              </a:rPr>
              <a:t>Program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55AA8-3EF5-40A7-BBC0-71D6FA794C0A}"/>
              </a:ext>
            </a:extLst>
          </p:cNvPr>
          <p:cNvSpPr txBox="1"/>
          <p:nvPr/>
        </p:nvSpPr>
        <p:spPr>
          <a:xfrm>
            <a:off x="914400" y="6199762"/>
            <a:ext cx="6966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*Ongoing study – results are subject to change prior to publication</a:t>
            </a:r>
          </a:p>
        </p:txBody>
      </p:sp>
    </p:spTree>
    <p:extLst>
      <p:ext uri="{BB962C8B-B14F-4D97-AF65-F5344CB8AC3E}">
        <p14:creationId xmlns:p14="http://schemas.microsoft.com/office/powerpoint/2010/main" val="1259156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3912882"/>
            <a:ext cx="4832656" cy="527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1" y="3368353"/>
            <a:ext cx="4817615" cy="494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1" y="2124838"/>
            <a:ext cx="4840475" cy="1281302"/>
          </a:xfrm>
          <a:prstGeom prst="rect">
            <a:avLst/>
          </a:prstGeom>
        </p:spPr>
      </p:pic>
      <p:pic>
        <p:nvPicPr>
          <p:cNvPr id="6" name="Content Placeholder 5" title="ThinkWork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80" y="5684451"/>
            <a:ext cx="1064567" cy="1539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818" y="1153605"/>
            <a:ext cx="6770282" cy="45028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Candara" panose="020E0502030303020204" pitchFamily="34" charset="0"/>
                <a:ea typeface="ヒラギノ角ゴ Pro W3" charset="-128"/>
                <a:cs typeface="Candara" panose="020E0502030303020204" pitchFamily="34" charset="0"/>
              </a:rPr>
              <a:t>Quality job search </a:t>
            </a:r>
            <a:r>
              <a:rPr lang="en-US" sz="1800">
                <a:solidFill>
                  <a:schemeClr val="tx1"/>
                </a:solidFill>
                <a:latin typeface="Candara" panose="020E0502030303020204" pitchFamily="34" charset="0"/>
                <a:ea typeface="ヒラギノ角ゴ Pro W3" charset="-128"/>
                <a:cs typeface="Candara" panose="020E0502030303020204" pitchFamily="34" charset="0"/>
              </a:rPr>
              <a:t>(Networking, informational interviews, job negotiation)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" y="2363320"/>
            <a:ext cx="1463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ALL Programs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4505" y="2929170"/>
            <a:ext cx="1308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500"/>
              <a:t>0:08 min/day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859" y="3480142"/>
            <a:ext cx="1308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0:13 min/day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0959" y="4009684"/>
            <a:ext cx="1651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0:14 min/day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657" y="2357472"/>
            <a:ext cx="1463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0:14 min/day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819" y="2901402"/>
            <a:ext cx="1463040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500">
                <a:latin typeface="Times New Roman"/>
                <a:cs typeface="Times New Roman"/>
              </a:rPr>
              <a:t>Program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819" y="3501177"/>
            <a:ext cx="1463040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500">
                <a:latin typeface="Times New Roman"/>
                <a:cs typeface="Times New Roman"/>
              </a:rPr>
              <a:t>Program 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819" y="3975813"/>
            <a:ext cx="1463040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500">
                <a:latin typeface="Times New Roman"/>
                <a:cs typeface="Times New Roman"/>
              </a:rPr>
              <a:t>Program 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77435-D1DF-4E4D-A7E5-7D70A9D1DA6B}"/>
              </a:ext>
            </a:extLst>
          </p:cNvPr>
          <p:cNvSpPr txBox="1"/>
          <p:nvPr/>
        </p:nvSpPr>
        <p:spPr>
          <a:xfrm>
            <a:off x="914400" y="6199762"/>
            <a:ext cx="6966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*Ongoing study – results are subject to change prior to publication</a:t>
            </a:r>
          </a:p>
        </p:txBody>
      </p:sp>
    </p:spTree>
    <p:extLst>
      <p:ext uri="{BB962C8B-B14F-4D97-AF65-F5344CB8AC3E}">
        <p14:creationId xmlns:p14="http://schemas.microsoft.com/office/powerpoint/2010/main" val="317474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AE014-C9C9-4B71-AC53-B8E1186A1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Infographs tell a story!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971700-FFF3-4268-B650-CD589407A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4" y="643466"/>
            <a:ext cx="4301850" cy="55687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6A72F-3AAA-4A3E-8D71-3940165E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5638" y="6356350"/>
            <a:ext cx="3857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010D73F3-3D58-449E-BFF3-7A10CB463284}" type="slidenum">
              <a:rPr lang="en-US" sz="120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alpha val="8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DFD4908-3F9C-40E7-8822-CEDE30E36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507" y="1213330"/>
            <a:ext cx="8822986" cy="53230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7A2EA-89B9-4C1F-BAEB-4A3A2F19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010D73F3-3D58-449E-BFF3-7A10CB463284}" type="slidenum">
              <a:rPr lang="en-US" sz="1000">
                <a:solidFill>
                  <a:srgbClr val="FFFFFF"/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14</a:t>
            </a:fld>
            <a:endParaRPr lang="en-US" sz="100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ED4C4-CC54-43A8-AEAC-6F41850B2F1D}"/>
              </a:ext>
            </a:extLst>
          </p:cNvPr>
          <p:cNvSpPr txBox="1"/>
          <p:nvPr/>
        </p:nvSpPr>
        <p:spPr>
          <a:xfrm>
            <a:off x="1566965" y="290209"/>
            <a:ext cx="60181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Best Practices with Our Data</a:t>
            </a:r>
          </a:p>
        </p:txBody>
      </p:sp>
    </p:spTree>
    <p:extLst>
      <p:ext uri="{BB962C8B-B14F-4D97-AF65-F5344CB8AC3E}">
        <p14:creationId xmlns:p14="http://schemas.microsoft.com/office/powerpoint/2010/main" val="2400349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74E7079-304A-4713-9588-80655865A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22" r="13263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BF5C2-B511-4C37-A7A5-B14509BA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010D73F3-3D58-449E-BFF3-7A10CB463284}" type="slidenum">
              <a:rPr lang="en-US" sz="1200">
                <a:solidFill>
                  <a:srgbClr val="FFFFFF"/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15</a:t>
            </a:fld>
            <a:endParaRPr lang="en-US" sz="12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87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F5DC6B-0234-4009-8B69-5508BCABF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6" r="17"/>
          <a:stretch/>
        </p:blipFill>
        <p:spPr>
          <a:xfrm>
            <a:off x="240030" y="133593"/>
            <a:ext cx="8660121" cy="44961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B1E0B-3179-42A5-9489-B0506F3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anchor="ctr">
            <a:normAutofit/>
          </a:bodyPr>
          <a:lstStyle/>
          <a:p>
            <a:r>
              <a:rPr lang="en-US" sz="2300">
                <a:solidFill>
                  <a:schemeClr val="bg1"/>
                </a:solidFill>
                <a:latin typeface="Gill Sans MT"/>
              </a:rPr>
              <a:t>Program Pulse</a:t>
            </a:r>
            <a:endParaRPr lang="en-US" sz="230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FFDAE0-9C88-4D31-9E0D-2BA4A809C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982" y="5009083"/>
            <a:ext cx="5232654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A set of data "at a glance"</a:t>
            </a:r>
            <a:endParaRPr lang="en-US" sz="1300">
              <a:solidFill>
                <a:schemeClr val="bg1"/>
              </a:solidFill>
            </a:endParaRPr>
          </a:p>
          <a:p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Each component can have benchmarks to meet</a:t>
            </a:r>
          </a:p>
          <a:p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Gives information on program performance from multiple angles</a:t>
            </a:r>
            <a:endParaRPr lang="en-US" sz="1300">
              <a:solidFill>
                <a:schemeClr val="bg1"/>
              </a:solidFill>
            </a:endParaRPr>
          </a:p>
          <a:p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Can be catered and shared with various stakeholders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23D0B-1DF5-4927-826D-01D4C1B2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6498" y="6556248"/>
            <a:ext cx="62113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0D73F3-3D58-449E-BFF3-7A10CB463284}" type="slidenum">
              <a:rPr lang="en-IN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IN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61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4AD12FB-A1B7-4444-BA7A-49F3C3410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6" r="11765" b="-63"/>
          <a:stretch/>
        </p:blipFill>
        <p:spPr>
          <a:xfrm>
            <a:off x="24339" y="316159"/>
            <a:ext cx="9052392" cy="6476972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49D24-264E-468E-9305-213A4F82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010D73F3-3D58-449E-BFF3-7A10CB463284}" type="slidenum">
              <a:rPr lang="en-US" sz="900">
                <a:solidFill>
                  <a:srgbClr val="FFFFFF"/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17</a:t>
            </a:fld>
            <a:endParaRPr lang="en-US" sz="9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53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66FC2-DEA4-4DFA-90C8-6D78C5BA8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Gill Sans MT"/>
              </a:rPr>
              <a:t>Stakeholders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DC4F1-0C18-4723-BFA0-3F687834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Individuals served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Families</a:t>
            </a:r>
          </a:p>
          <a:p>
            <a:r>
              <a:rPr lang="en-US">
                <a:latin typeface="Arial"/>
                <a:cs typeface="Arial"/>
              </a:rPr>
              <a:t>Funding Sources</a:t>
            </a:r>
          </a:p>
          <a:p>
            <a:r>
              <a:rPr lang="en-US">
                <a:latin typeface="Arial"/>
                <a:cs typeface="Arial"/>
              </a:rPr>
              <a:t>Employers</a:t>
            </a:r>
          </a:p>
          <a:p>
            <a:r>
              <a:rPr lang="en-US">
                <a:latin typeface="Arial"/>
                <a:cs typeface="Arial"/>
              </a:rPr>
              <a:t>Staff</a:t>
            </a:r>
          </a:p>
          <a:p>
            <a:r>
              <a:rPr lang="en-US">
                <a:latin typeface="Arial"/>
                <a:cs typeface="Arial"/>
              </a:rPr>
              <a:t>Legislators</a:t>
            </a:r>
          </a:p>
          <a:p>
            <a:r>
              <a:rPr lang="en-US">
                <a:latin typeface="Arial"/>
                <a:cs typeface="Arial"/>
              </a:rPr>
              <a:t>Board of Directors</a:t>
            </a:r>
          </a:p>
          <a:p>
            <a:r>
              <a:rPr lang="en-US">
                <a:latin typeface="Arial"/>
                <a:cs typeface="Arial"/>
              </a:rPr>
              <a:t>Others?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AAE97-2188-48CD-96ED-D0822F86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6173" y="6356350"/>
            <a:ext cx="135917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0D73F3-3D58-449E-BFF3-7A10CB463284}" type="slidenum">
              <a:rPr lang="en-IN" smtClean="0"/>
              <a:pPr>
                <a:spcAft>
                  <a:spcPts val="600"/>
                </a:spcAft>
              </a:pPr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3929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007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15377-BF2E-498D-AE8A-E4D40C55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9600"/>
            <a:ext cx="2804505" cy="1330839"/>
          </a:xfrm>
        </p:spPr>
        <p:txBody>
          <a:bodyPr>
            <a:normAutofit/>
          </a:bodyPr>
          <a:lstStyle/>
          <a:p>
            <a:r>
              <a:rPr lang="en-US">
                <a:latin typeface="Gill Sans MT"/>
              </a:rPr>
              <a:t>Billable Hours Tracking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CCAED4-105A-4F03-95B6-D407C1C57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4" y="2194102"/>
            <a:ext cx="2570251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latin typeface="Arial"/>
                <a:cs typeface="Arial"/>
              </a:rPr>
              <a:t>Track staff efficiency</a:t>
            </a:r>
          </a:p>
          <a:p>
            <a:r>
              <a:rPr lang="en-US" sz="1700">
                <a:latin typeface="Arial"/>
                <a:cs typeface="Arial"/>
              </a:rPr>
              <a:t>Create benchmarks</a:t>
            </a:r>
          </a:p>
          <a:p>
            <a:r>
              <a:rPr lang="en-US" sz="1700">
                <a:latin typeface="Arial"/>
                <a:cs typeface="Arial"/>
              </a:rPr>
              <a:t>Find trends</a:t>
            </a:r>
          </a:p>
          <a:p>
            <a:r>
              <a:rPr lang="en-US" sz="1700">
                <a:latin typeface="Arial"/>
                <a:cs typeface="Arial"/>
              </a:rPr>
              <a:t>Investigate causes of spikes or valleys</a:t>
            </a:r>
          </a:p>
          <a:p>
            <a:r>
              <a:rPr lang="en-US" sz="1700">
                <a:latin typeface="Arial"/>
                <a:cs typeface="Arial"/>
              </a:rPr>
              <a:t>Apply accountability</a:t>
            </a:r>
            <a:endParaRPr lang="en-US" sz="1700"/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0D2D52D6-1EF2-4E98-88B0-2477F0CD2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263" y="2173154"/>
            <a:ext cx="5187855" cy="25111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08C59-8EB0-4433-A37D-EEF7F351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0D73F3-3D58-449E-BFF3-7A10CB463284}" type="slidenum">
              <a:rPr lang="en-IN" sz="9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IN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03CB6-10FB-43D4-9E01-71749E28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541DF-AB14-44A7-A767-E7ADF48F5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/>
              <a:t>What are you currently measuring?</a:t>
            </a:r>
          </a:p>
          <a:p>
            <a:endParaRPr lang="en-US" i="1"/>
          </a:p>
          <a:p>
            <a:r>
              <a:rPr lang="en-US" i="1"/>
              <a:t>What is this data telling you?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5E617-DE9F-4E59-BC82-065E92D4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2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21E28-8BB5-48D1-A345-9289C8A69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880"/>
            <a:ext cx="9144000" cy="5833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42D91-B3DC-4BDC-8471-56F7731E4A3A}"/>
              </a:ext>
            </a:extLst>
          </p:cNvPr>
          <p:cNvSpPr txBox="1"/>
          <p:nvPr/>
        </p:nvSpPr>
        <p:spPr>
          <a:xfrm>
            <a:off x="4958722" y="4101112"/>
            <a:ext cx="3991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What data are you currently collecting?</a:t>
            </a:r>
          </a:p>
          <a:p>
            <a:endParaRPr lang="en-US" sz="2400" b="1"/>
          </a:p>
          <a:p>
            <a:r>
              <a:rPr lang="en-US" sz="2400" b="1"/>
              <a:t>What is this data telling you?</a:t>
            </a:r>
          </a:p>
        </p:txBody>
      </p:sp>
    </p:spTree>
    <p:extLst>
      <p:ext uri="{BB962C8B-B14F-4D97-AF65-F5344CB8AC3E}">
        <p14:creationId xmlns:p14="http://schemas.microsoft.com/office/powerpoint/2010/main" val="387423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13C9C-1404-4BF0-96BB-504953EA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>
                <a:latin typeface="Gill Sans MT"/>
              </a:rPr>
              <a:t>Billing at a Glance</a:t>
            </a:r>
            <a:endParaRPr lang="en-US" sz="3100"/>
          </a:p>
        </p:txBody>
      </p:sp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D9E12A5-6FBC-4B6D-91C8-D80A56B20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2" b="1499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611317-A373-422D-8E7F-E648590A9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>
                <a:latin typeface="Arial"/>
                <a:cs typeface="Arial"/>
              </a:rPr>
              <a:t>Weekly snapshot of regional and statewide billing</a:t>
            </a:r>
            <a:endParaRPr lang="en-US" sz="1600"/>
          </a:p>
          <a:p>
            <a:r>
              <a:rPr lang="en-US" sz="1600">
                <a:latin typeface="Arial"/>
                <a:cs typeface="Arial"/>
              </a:rPr>
              <a:t>Provides pattern of billing that can be traced (holidays, vacations etc.)</a:t>
            </a:r>
          </a:p>
          <a:p>
            <a:r>
              <a:rPr lang="en-US" sz="1600">
                <a:latin typeface="Arial"/>
                <a:cs typeface="Arial"/>
              </a:rPr>
              <a:t>Can be used to do year-over-year lookback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1B15C-8F22-40ED-8018-0B7593D5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10D73F3-3D58-449E-BFF3-7A10CB463284}" type="slidenum">
              <a:rPr lang="en-IN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20</a:t>
            </a:fld>
            <a:endParaRPr lang="en-IN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19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9D247-027B-4F2E-BC9D-76EAF92B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  <a:latin typeface="Gill Sans MT"/>
              </a:rPr>
              <a:t>Employment outcomes at a glance</a:t>
            </a:r>
            <a:endParaRPr lang="en-US" sz="350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ADEAED-83A7-40EF-9DEB-9044C070F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8" y="2962451"/>
            <a:ext cx="2084965" cy="28200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>
                <a:latin typeface="Arial"/>
                <a:cs typeface="Arial"/>
              </a:rPr>
              <a:t>Total served</a:t>
            </a:r>
            <a:endParaRPr lang="en-US" sz="1400"/>
          </a:p>
          <a:p>
            <a:r>
              <a:rPr lang="en-US" sz="1400">
                <a:latin typeface="Arial"/>
                <a:cs typeface="Arial"/>
              </a:rPr>
              <a:t>Employment Rate</a:t>
            </a:r>
          </a:p>
          <a:p>
            <a:r>
              <a:rPr lang="en-US" sz="1400">
                <a:latin typeface="Arial"/>
                <a:cs typeface="Arial"/>
              </a:rPr>
              <a:t>Hours per week</a:t>
            </a:r>
          </a:p>
          <a:p>
            <a:r>
              <a:rPr lang="en-US" sz="1400">
                <a:latin typeface="Arial"/>
                <a:cs typeface="Arial"/>
              </a:rPr>
              <a:t>Wage</a:t>
            </a:r>
          </a:p>
          <a:p>
            <a:r>
              <a:rPr lang="en-US" sz="1400">
                <a:latin typeface="Arial"/>
                <a:cs typeface="Arial"/>
              </a:rPr>
              <a:t>Goal comparison</a:t>
            </a: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946F4CD9-1688-4BE0-8FB0-7239F412D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429" y="2962118"/>
            <a:ext cx="6173931" cy="27234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C634D-923A-45EB-ABD6-06E2B9CF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3825" y="6356350"/>
            <a:ext cx="771525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10D73F3-3D58-449E-BFF3-7A10CB463284}" type="slidenum">
              <a:rPr lang="en-IN" sz="1000">
                <a:solidFill>
                  <a:prstClr val="black">
                    <a:tint val="75000"/>
                  </a:prstClr>
                </a:solidFill>
              </a:rPr>
              <a:pPr algn="r">
                <a:spcAft>
                  <a:spcPts val="600"/>
                </a:spcAft>
              </a:pPr>
              <a:t>21</a:t>
            </a:fld>
            <a:endParaRPr lang="en-IN" sz="10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63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B28CC-F75E-4DA9-AEFA-5128CA08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88" y="662400"/>
            <a:ext cx="2538000" cy="1492132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Gill Sans MT"/>
              </a:rPr>
              <a:t>Average Weekly Hours Worked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E135FB-4D94-4839-825A-D886E5030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88" y="2286000"/>
            <a:ext cx="2538000" cy="3844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chemeClr val="bg1">
                    <a:alpha val="60000"/>
                  </a:schemeClr>
                </a:solidFill>
                <a:latin typeface="Arial"/>
                <a:cs typeface="Arial"/>
              </a:rPr>
              <a:t>Talking point for most stakeholders</a:t>
            </a:r>
          </a:p>
          <a:p>
            <a:r>
              <a:rPr lang="en-US" sz="1700">
                <a:solidFill>
                  <a:schemeClr val="bg1">
                    <a:alpha val="60000"/>
                  </a:schemeClr>
                </a:solidFill>
                <a:latin typeface="Arial"/>
                <a:cs typeface="Arial"/>
              </a:rPr>
              <a:t>We use 20 hours per week as benchmark of substantially employed</a:t>
            </a:r>
            <a:endParaRPr lang="en-US" sz="17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167B23C7-F9A3-4AF7-AC87-49FF617B9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449" y="1526383"/>
            <a:ext cx="5361808" cy="38862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B50E-59F9-4732-9AF0-095F98AB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4105" y="6375679"/>
            <a:ext cx="794822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0D73F3-3D58-449E-BFF3-7A10CB463284}" type="slidenum">
              <a:rPr lang="en-IN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IN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15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2B39F-6B41-49F7-9051-B328E933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55" y="639520"/>
            <a:ext cx="4772632" cy="1719072"/>
          </a:xfrm>
        </p:spPr>
        <p:txBody>
          <a:bodyPr anchor="b">
            <a:normAutofit/>
          </a:bodyPr>
          <a:lstStyle/>
          <a:p>
            <a:r>
              <a:rPr lang="en-US" sz="4700">
                <a:latin typeface="Gill Sans MT"/>
              </a:rPr>
              <a:t>Employment Status</a:t>
            </a:r>
            <a:endParaRPr lang="en-US" sz="470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423025-A9B3-41FF-90F4-05B9222C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807208"/>
            <a:ext cx="2571750" cy="3410712"/>
          </a:xfrm>
        </p:spPr>
        <p:txBody>
          <a:bodyPr anchor="t">
            <a:normAutofit/>
          </a:bodyPr>
          <a:lstStyle/>
          <a:p>
            <a:r>
              <a:rPr lang="en-US" sz="1900">
                <a:latin typeface="Arial"/>
                <a:cs typeface="Arial"/>
              </a:rPr>
              <a:t>Lends accuracy and credit with flexibility</a:t>
            </a:r>
          </a:p>
          <a:p>
            <a:r>
              <a:rPr lang="en-US" sz="1900">
                <a:latin typeface="Arial"/>
                <a:cs typeface="Arial"/>
              </a:rPr>
              <a:t>On hold, &lt; 90 Days, Volunteer goals </a:t>
            </a:r>
            <a:r>
              <a:rPr lang="en-US" sz="1900" i="1">
                <a:latin typeface="Arial"/>
                <a:cs typeface="Arial"/>
              </a:rPr>
              <a:t>do not </a:t>
            </a:r>
            <a:r>
              <a:rPr lang="en-US" sz="1900">
                <a:latin typeface="Arial"/>
                <a:cs typeface="Arial"/>
              </a:rPr>
              <a:t>count towards employment rate</a:t>
            </a:r>
          </a:p>
          <a:p>
            <a:endParaRPr lang="en-US" sz="1900"/>
          </a:p>
        </p:txBody>
      </p:sp>
      <p:pic>
        <p:nvPicPr>
          <p:cNvPr id="5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E937EEAC-EC15-42C8-8F8C-83D15809F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722" y="1552051"/>
            <a:ext cx="5546630" cy="40214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5423A-97CE-43A8-82B6-2F971EEA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0D73F3-3D58-449E-BFF3-7A10CB463284}" type="slidenum">
              <a:rPr lang="en-IN" smtClean="0"/>
              <a:pPr>
                <a:spcAft>
                  <a:spcPts val="600"/>
                </a:spcAft>
              </a:pPr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3393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542359" y="0"/>
            <a:ext cx="3601641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72C66-71FA-4BD9-927C-D2D8BED1D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480" y="662400"/>
            <a:ext cx="2557732" cy="1492132"/>
          </a:xfrm>
        </p:spPr>
        <p:txBody>
          <a:bodyPr anchor="t">
            <a:normAutofit/>
          </a:bodyPr>
          <a:lstStyle/>
          <a:p>
            <a:r>
              <a:rPr lang="en-US">
                <a:latin typeface="Gill Sans MT"/>
              </a:rPr>
              <a:t>Average Hourly Wage</a:t>
            </a:r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85184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42FB8D88-15C1-4AA8-B55B-224C4DC5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6" y="1412428"/>
            <a:ext cx="5464422" cy="396829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41D417-5620-46B9-9741-7CF680167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480" y="2286000"/>
            <a:ext cx="2557732" cy="3844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chemeClr val="tx1">
                    <a:alpha val="60000"/>
                  </a:schemeClr>
                </a:solidFill>
                <a:latin typeface="Arial"/>
                <a:cs typeface="Arial"/>
              </a:rPr>
              <a:t>Current minimum wage in CT is $13.00 and in phase of increase.</a:t>
            </a:r>
            <a:endParaRPr lang="en-US" sz="17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BC3B3-DD05-48C4-8E84-A3EFDEC6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0628" y="6375679"/>
            <a:ext cx="1968300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0D73F3-3D58-449E-BFF3-7A10CB463284}" type="slidenum">
              <a:rPr lang="en-IN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IN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38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2644AF0-2CD3-4065-8431-580932C506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EF5AF2D5-CFEC-4AFA-92BC-144F92EA5B7B}"/>
              </a:ext>
            </a:extLst>
          </p:cNvPr>
          <p:cNvSpPr/>
          <p:nvPr/>
        </p:nvSpPr>
        <p:spPr>
          <a:xfrm>
            <a:off x="0" y="3"/>
            <a:ext cx="9144000" cy="1676397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025C74B-57DD-4B95-93F3-AE08B8329BE5}"/>
              </a:ext>
            </a:extLst>
          </p:cNvPr>
          <p:cNvSpPr/>
          <p:nvPr/>
        </p:nvSpPr>
        <p:spPr>
          <a:xfrm>
            <a:off x="0" y="1676400"/>
            <a:ext cx="9144000" cy="480060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7">
            <a:extLst>
              <a:ext uri="{FF2B5EF4-FFF2-40B4-BE49-F238E27FC236}">
                <a16:creationId xmlns:a16="http://schemas.microsoft.com/office/drawing/2014/main" id="{0754388F-4115-4906-A9ED-65E04ABC3383}"/>
              </a:ext>
            </a:extLst>
          </p:cNvPr>
          <p:cNvSpPr/>
          <p:nvPr/>
        </p:nvSpPr>
        <p:spPr>
          <a:xfrm>
            <a:off x="112043" y="290546"/>
            <a:ext cx="8919914" cy="3860941"/>
          </a:xfrm>
          <a:custGeom>
            <a:avLst/>
            <a:gdLst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0 w 11893218"/>
              <a:gd name="connsiteY3" fmla="*/ 5996165 h 5996165"/>
              <a:gd name="connsiteX4" fmla="*/ 0 w 11893218"/>
              <a:gd name="connsiteY4" fmla="*/ 0 h 5996165"/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1234909 w 11893218"/>
              <a:gd name="connsiteY3" fmla="*/ 5989816 h 5996165"/>
              <a:gd name="connsiteX4" fmla="*/ 0 w 11893218"/>
              <a:gd name="connsiteY4" fmla="*/ 5996165 h 5996165"/>
              <a:gd name="connsiteX5" fmla="*/ 0 w 11893218"/>
              <a:gd name="connsiteY5" fmla="*/ 0 h 5996165"/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10213809 w 11893218"/>
              <a:gd name="connsiteY3" fmla="*/ 5989816 h 5996165"/>
              <a:gd name="connsiteX4" fmla="*/ 1234909 w 11893218"/>
              <a:gd name="connsiteY4" fmla="*/ 5989816 h 5996165"/>
              <a:gd name="connsiteX5" fmla="*/ 0 w 11893218"/>
              <a:gd name="connsiteY5" fmla="*/ 5996165 h 5996165"/>
              <a:gd name="connsiteX6" fmla="*/ 0 w 11893218"/>
              <a:gd name="connsiteY6" fmla="*/ 0 h 5996165"/>
              <a:gd name="connsiteX0" fmla="*/ 1234909 w 11893218"/>
              <a:gd name="connsiteY0" fmla="*/ 5989816 h 6081256"/>
              <a:gd name="connsiteX1" fmla="*/ 0 w 11893218"/>
              <a:gd name="connsiteY1" fmla="*/ 5996165 h 6081256"/>
              <a:gd name="connsiteX2" fmla="*/ 0 w 11893218"/>
              <a:gd name="connsiteY2" fmla="*/ 0 h 6081256"/>
              <a:gd name="connsiteX3" fmla="*/ 11893218 w 11893218"/>
              <a:gd name="connsiteY3" fmla="*/ 0 h 6081256"/>
              <a:gd name="connsiteX4" fmla="*/ 11893218 w 11893218"/>
              <a:gd name="connsiteY4" fmla="*/ 5996165 h 6081256"/>
              <a:gd name="connsiteX5" fmla="*/ 10213809 w 11893218"/>
              <a:gd name="connsiteY5" fmla="*/ 5989816 h 6081256"/>
              <a:gd name="connsiteX6" fmla="*/ 1326349 w 11893218"/>
              <a:gd name="connsiteY6" fmla="*/ 6081256 h 6081256"/>
              <a:gd name="connsiteX0" fmla="*/ 1234909 w 11893218"/>
              <a:gd name="connsiteY0" fmla="*/ 5989816 h 5996165"/>
              <a:gd name="connsiteX1" fmla="*/ 0 w 11893218"/>
              <a:gd name="connsiteY1" fmla="*/ 5996165 h 5996165"/>
              <a:gd name="connsiteX2" fmla="*/ 0 w 11893218"/>
              <a:gd name="connsiteY2" fmla="*/ 0 h 5996165"/>
              <a:gd name="connsiteX3" fmla="*/ 11893218 w 11893218"/>
              <a:gd name="connsiteY3" fmla="*/ 0 h 5996165"/>
              <a:gd name="connsiteX4" fmla="*/ 11893218 w 11893218"/>
              <a:gd name="connsiteY4" fmla="*/ 5996165 h 5996165"/>
              <a:gd name="connsiteX5" fmla="*/ 10213809 w 11893218"/>
              <a:gd name="connsiteY5" fmla="*/ 5989816 h 5996165"/>
              <a:gd name="connsiteX0" fmla="*/ 1234909 w 11893218"/>
              <a:gd name="connsiteY0" fmla="*/ 5989816 h 5996165"/>
              <a:gd name="connsiteX1" fmla="*/ 0 w 11893218"/>
              <a:gd name="connsiteY1" fmla="*/ 5996165 h 5996165"/>
              <a:gd name="connsiteX2" fmla="*/ 0 w 11893218"/>
              <a:gd name="connsiteY2" fmla="*/ 0 h 5996165"/>
              <a:gd name="connsiteX3" fmla="*/ 11893218 w 11893218"/>
              <a:gd name="connsiteY3" fmla="*/ 0 h 5996165"/>
              <a:gd name="connsiteX4" fmla="*/ 11893218 w 11893218"/>
              <a:gd name="connsiteY4" fmla="*/ 5996165 h 5996165"/>
              <a:gd name="connsiteX5" fmla="*/ 10213809 w 11893218"/>
              <a:gd name="connsiteY5" fmla="*/ 5989816 h 5996165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13809 w 11893218"/>
              <a:gd name="connsiteY5" fmla="*/ 598981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06189 w 11893218"/>
              <a:gd name="connsiteY5" fmla="*/ 596695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22142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06189 w 11893218"/>
              <a:gd name="connsiteY5" fmla="*/ 597457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4240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434789 w 11893218"/>
              <a:gd name="connsiteY5" fmla="*/ 598981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450029 w 11893218"/>
              <a:gd name="connsiteY5" fmla="*/ 599743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7838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83148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137754 w 11893218"/>
              <a:gd name="connsiteY0" fmla="*/ 5987911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137754 w 11893218"/>
              <a:gd name="connsiteY0" fmla="*/ 5992673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3218" h="5997436">
                <a:moveTo>
                  <a:pt x="1137754" y="5992673"/>
                </a:moveTo>
                <a:lnTo>
                  <a:pt x="0" y="5996165"/>
                </a:lnTo>
                <a:lnTo>
                  <a:pt x="0" y="0"/>
                </a:lnTo>
                <a:lnTo>
                  <a:pt x="11893218" y="0"/>
                </a:lnTo>
                <a:lnTo>
                  <a:pt x="11893218" y="5996165"/>
                </a:lnTo>
                <a:lnTo>
                  <a:pt x="10764354" y="5997436"/>
                </a:ln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DB1426-3DCE-4681-B14F-3D787D814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910" y="3387703"/>
            <a:ext cx="8298180" cy="1347738"/>
          </a:xfrm>
        </p:spPr>
        <p:txBody>
          <a:bodyPr>
            <a:normAutofit fontScale="90000"/>
          </a:bodyPr>
          <a:lstStyle/>
          <a:p>
            <a:r>
              <a:rPr lang="en-US" sz="9600">
                <a:solidFill>
                  <a:schemeClr val="bg2"/>
                </a:solidFill>
                <a:latin typeface="Gill Sans MT"/>
              </a:rPr>
              <a:t>Q &amp; A</a:t>
            </a:r>
            <a:endParaRPr lang="en-US" sz="960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64F1E-60F9-4A30-B099-7C2DE09BAD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10D73F3-3D58-449E-BFF3-7A10CB463284}" type="slidenum">
              <a:rPr lang="en-IN" dirty="0" smtClean="0"/>
              <a:pPr/>
              <a:t>25</a:t>
            </a:fld>
            <a:endParaRPr lang="en-IN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525CD6A-1439-440A-9F6C-CD099E5E7370}"/>
              </a:ext>
            </a:extLst>
          </p:cNvPr>
          <p:cNvSpPr/>
          <p:nvPr/>
        </p:nvSpPr>
        <p:spPr>
          <a:xfrm>
            <a:off x="-41669" y="6477001"/>
            <a:ext cx="9227339" cy="381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284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24AB-6FC0-426E-9C9F-F5151DAF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MT"/>
              </a:rPr>
              <a:t>Questions after today? Contact Us!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AB169-16B7-49F9-A9BC-416DA0C4B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055" y="1713589"/>
            <a:ext cx="3868340" cy="82391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Jeannine Pavlak, MSNPM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B628E-3EE4-4A9A-BFFD-F1CB00028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09" y="2788799"/>
            <a:ext cx="441146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  <a:hlinkClick r:id="rId2"/>
              </a:rPr>
              <a:t>jeannine.pavlak@nebaworks.com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(413) 348-2657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B64CE-D93A-4CD5-B4B3-B2BDA59FD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58787" y="1713589"/>
            <a:ext cx="3887391" cy="82391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Ryan Aldrich, CESP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3421D-E0E3-4B8D-8BE2-BA3A52E9B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64235" y="2788799"/>
            <a:ext cx="4114369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  <a:hlinkClick r:id="rId3"/>
              </a:rPr>
              <a:t>ryan.aldrich@nebaworks.com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(203) 606-9339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489FA-9A26-4F45-BAAA-E0EAF98D6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3499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2644AF0-2CD3-4065-8431-580932C506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EF5AF2D5-CFEC-4AFA-92BC-144F92EA5B7B}"/>
              </a:ext>
            </a:extLst>
          </p:cNvPr>
          <p:cNvSpPr/>
          <p:nvPr/>
        </p:nvSpPr>
        <p:spPr>
          <a:xfrm>
            <a:off x="0" y="3"/>
            <a:ext cx="9144000" cy="1676397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025C74B-57DD-4B95-93F3-AE08B8329BE5}"/>
              </a:ext>
            </a:extLst>
          </p:cNvPr>
          <p:cNvSpPr/>
          <p:nvPr/>
        </p:nvSpPr>
        <p:spPr>
          <a:xfrm>
            <a:off x="0" y="1676400"/>
            <a:ext cx="9144000" cy="480060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7">
            <a:extLst>
              <a:ext uri="{FF2B5EF4-FFF2-40B4-BE49-F238E27FC236}">
                <a16:creationId xmlns:a16="http://schemas.microsoft.com/office/drawing/2014/main" id="{0754388F-4115-4906-A9ED-65E04ABC3383}"/>
              </a:ext>
            </a:extLst>
          </p:cNvPr>
          <p:cNvSpPr/>
          <p:nvPr/>
        </p:nvSpPr>
        <p:spPr>
          <a:xfrm>
            <a:off x="112043" y="290546"/>
            <a:ext cx="8919914" cy="3860941"/>
          </a:xfrm>
          <a:custGeom>
            <a:avLst/>
            <a:gdLst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0 w 11893218"/>
              <a:gd name="connsiteY3" fmla="*/ 5996165 h 5996165"/>
              <a:gd name="connsiteX4" fmla="*/ 0 w 11893218"/>
              <a:gd name="connsiteY4" fmla="*/ 0 h 5996165"/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1234909 w 11893218"/>
              <a:gd name="connsiteY3" fmla="*/ 5989816 h 5996165"/>
              <a:gd name="connsiteX4" fmla="*/ 0 w 11893218"/>
              <a:gd name="connsiteY4" fmla="*/ 5996165 h 5996165"/>
              <a:gd name="connsiteX5" fmla="*/ 0 w 11893218"/>
              <a:gd name="connsiteY5" fmla="*/ 0 h 5996165"/>
              <a:gd name="connsiteX0" fmla="*/ 0 w 11893218"/>
              <a:gd name="connsiteY0" fmla="*/ 0 h 5996165"/>
              <a:gd name="connsiteX1" fmla="*/ 11893218 w 11893218"/>
              <a:gd name="connsiteY1" fmla="*/ 0 h 5996165"/>
              <a:gd name="connsiteX2" fmla="*/ 11893218 w 11893218"/>
              <a:gd name="connsiteY2" fmla="*/ 5996165 h 5996165"/>
              <a:gd name="connsiteX3" fmla="*/ 10213809 w 11893218"/>
              <a:gd name="connsiteY3" fmla="*/ 5989816 h 5996165"/>
              <a:gd name="connsiteX4" fmla="*/ 1234909 w 11893218"/>
              <a:gd name="connsiteY4" fmla="*/ 5989816 h 5996165"/>
              <a:gd name="connsiteX5" fmla="*/ 0 w 11893218"/>
              <a:gd name="connsiteY5" fmla="*/ 5996165 h 5996165"/>
              <a:gd name="connsiteX6" fmla="*/ 0 w 11893218"/>
              <a:gd name="connsiteY6" fmla="*/ 0 h 5996165"/>
              <a:gd name="connsiteX0" fmla="*/ 1234909 w 11893218"/>
              <a:gd name="connsiteY0" fmla="*/ 5989816 h 6081256"/>
              <a:gd name="connsiteX1" fmla="*/ 0 w 11893218"/>
              <a:gd name="connsiteY1" fmla="*/ 5996165 h 6081256"/>
              <a:gd name="connsiteX2" fmla="*/ 0 w 11893218"/>
              <a:gd name="connsiteY2" fmla="*/ 0 h 6081256"/>
              <a:gd name="connsiteX3" fmla="*/ 11893218 w 11893218"/>
              <a:gd name="connsiteY3" fmla="*/ 0 h 6081256"/>
              <a:gd name="connsiteX4" fmla="*/ 11893218 w 11893218"/>
              <a:gd name="connsiteY4" fmla="*/ 5996165 h 6081256"/>
              <a:gd name="connsiteX5" fmla="*/ 10213809 w 11893218"/>
              <a:gd name="connsiteY5" fmla="*/ 5989816 h 6081256"/>
              <a:gd name="connsiteX6" fmla="*/ 1326349 w 11893218"/>
              <a:gd name="connsiteY6" fmla="*/ 6081256 h 6081256"/>
              <a:gd name="connsiteX0" fmla="*/ 1234909 w 11893218"/>
              <a:gd name="connsiteY0" fmla="*/ 5989816 h 5996165"/>
              <a:gd name="connsiteX1" fmla="*/ 0 w 11893218"/>
              <a:gd name="connsiteY1" fmla="*/ 5996165 h 5996165"/>
              <a:gd name="connsiteX2" fmla="*/ 0 w 11893218"/>
              <a:gd name="connsiteY2" fmla="*/ 0 h 5996165"/>
              <a:gd name="connsiteX3" fmla="*/ 11893218 w 11893218"/>
              <a:gd name="connsiteY3" fmla="*/ 0 h 5996165"/>
              <a:gd name="connsiteX4" fmla="*/ 11893218 w 11893218"/>
              <a:gd name="connsiteY4" fmla="*/ 5996165 h 5996165"/>
              <a:gd name="connsiteX5" fmla="*/ 10213809 w 11893218"/>
              <a:gd name="connsiteY5" fmla="*/ 5989816 h 5996165"/>
              <a:gd name="connsiteX0" fmla="*/ 1234909 w 11893218"/>
              <a:gd name="connsiteY0" fmla="*/ 5989816 h 5996165"/>
              <a:gd name="connsiteX1" fmla="*/ 0 w 11893218"/>
              <a:gd name="connsiteY1" fmla="*/ 5996165 h 5996165"/>
              <a:gd name="connsiteX2" fmla="*/ 0 w 11893218"/>
              <a:gd name="connsiteY2" fmla="*/ 0 h 5996165"/>
              <a:gd name="connsiteX3" fmla="*/ 11893218 w 11893218"/>
              <a:gd name="connsiteY3" fmla="*/ 0 h 5996165"/>
              <a:gd name="connsiteX4" fmla="*/ 11893218 w 11893218"/>
              <a:gd name="connsiteY4" fmla="*/ 5996165 h 5996165"/>
              <a:gd name="connsiteX5" fmla="*/ 10213809 w 11893218"/>
              <a:gd name="connsiteY5" fmla="*/ 5989816 h 5996165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13809 w 11893218"/>
              <a:gd name="connsiteY5" fmla="*/ 598981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06189 w 11893218"/>
              <a:gd name="connsiteY5" fmla="*/ 596695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22142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206189 w 11893218"/>
              <a:gd name="connsiteY5" fmla="*/ 597457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4240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434789 w 11893218"/>
              <a:gd name="connsiteY5" fmla="*/ 5989816 h 599743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6012676"/>
              <a:gd name="connsiteX1" fmla="*/ 0 w 11893218"/>
              <a:gd name="connsiteY1" fmla="*/ 5996165 h 6012676"/>
              <a:gd name="connsiteX2" fmla="*/ 0 w 11893218"/>
              <a:gd name="connsiteY2" fmla="*/ 0 h 6012676"/>
              <a:gd name="connsiteX3" fmla="*/ 11893218 w 11893218"/>
              <a:gd name="connsiteY3" fmla="*/ 0 h 6012676"/>
              <a:gd name="connsiteX4" fmla="*/ 11893218 w 11893218"/>
              <a:gd name="connsiteY4" fmla="*/ 5996165 h 6012676"/>
              <a:gd name="connsiteX5" fmla="*/ 10457649 w 11893218"/>
              <a:gd name="connsiteY5" fmla="*/ 6012676 h 601267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450029 w 11893218"/>
              <a:gd name="connsiteY5" fmla="*/ 599743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7838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83148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242529 w 11893218"/>
              <a:gd name="connsiteY0" fmla="*/ 5997436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137754 w 11893218"/>
              <a:gd name="connsiteY0" fmla="*/ 5987911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  <a:gd name="connsiteX0" fmla="*/ 1137754 w 11893218"/>
              <a:gd name="connsiteY0" fmla="*/ 5992673 h 5997436"/>
              <a:gd name="connsiteX1" fmla="*/ 0 w 11893218"/>
              <a:gd name="connsiteY1" fmla="*/ 5996165 h 5997436"/>
              <a:gd name="connsiteX2" fmla="*/ 0 w 11893218"/>
              <a:gd name="connsiteY2" fmla="*/ 0 h 5997436"/>
              <a:gd name="connsiteX3" fmla="*/ 11893218 w 11893218"/>
              <a:gd name="connsiteY3" fmla="*/ 0 h 5997436"/>
              <a:gd name="connsiteX4" fmla="*/ 11893218 w 11893218"/>
              <a:gd name="connsiteY4" fmla="*/ 5996165 h 5997436"/>
              <a:gd name="connsiteX5" fmla="*/ 10764354 w 11893218"/>
              <a:gd name="connsiteY5" fmla="*/ 5997436 h 599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3218" h="5997436">
                <a:moveTo>
                  <a:pt x="1137754" y="5992673"/>
                </a:moveTo>
                <a:lnTo>
                  <a:pt x="0" y="5996165"/>
                </a:lnTo>
                <a:lnTo>
                  <a:pt x="0" y="0"/>
                </a:lnTo>
                <a:lnTo>
                  <a:pt x="11893218" y="0"/>
                </a:lnTo>
                <a:lnTo>
                  <a:pt x="11893218" y="5996165"/>
                </a:lnTo>
                <a:lnTo>
                  <a:pt x="10764354" y="5997436"/>
                </a:ln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DB1426-3DCE-4681-B14F-3D787D814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910" y="3387703"/>
            <a:ext cx="8298180" cy="1347738"/>
          </a:xfrm>
        </p:spPr>
        <p:txBody>
          <a:bodyPr>
            <a:normAutofit fontScale="90000"/>
          </a:bodyPr>
          <a:lstStyle/>
          <a:p>
            <a:r>
              <a:rPr lang="en-US" sz="9600">
                <a:solidFill>
                  <a:schemeClr val="bg2"/>
                </a:solidFill>
                <a:latin typeface="Gill Sans MT"/>
              </a:rPr>
              <a:t>Thank you!</a:t>
            </a:r>
            <a:endParaRPr lang="en-US" sz="960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64F1E-60F9-4A30-B099-7C2DE09BAD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10D73F3-3D58-449E-BFF3-7A10CB463284}" type="slidenum">
              <a:rPr lang="en-IN" dirty="0" smtClean="0"/>
              <a:pPr/>
              <a:t>27</a:t>
            </a:fld>
            <a:endParaRPr lang="en-IN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525CD6A-1439-440A-9F6C-CD099E5E7370}"/>
              </a:ext>
            </a:extLst>
          </p:cNvPr>
          <p:cNvSpPr/>
          <p:nvPr/>
        </p:nvSpPr>
        <p:spPr>
          <a:xfrm>
            <a:off x="-41669" y="6477001"/>
            <a:ext cx="9227339" cy="381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59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56AB5F-EEAA-4F9E-BB30-5003C30B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3</a:t>
            </a:fld>
            <a:endParaRPr lang="en-IN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D03BF1-9159-42B2-8D61-E2716460E5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762" y="0"/>
            <a:ext cx="2173986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D9321-E1F1-4A31-AE5C-7352B062CCFA}"/>
              </a:ext>
            </a:extLst>
          </p:cNvPr>
          <p:cNvSpPr/>
          <p:nvPr/>
        </p:nvSpPr>
        <p:spPr>
          <a:xfrm flipH="1">
            <a:off x="905762" y="0"/>
            <a:ext cx="2176272" cy="6858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D5C0E6-9CF2-4CDE-8036-F47B9673F244}"/>
              </a:ext>
            </a:extLst>
          </p:cNvPr>
          <p:cNvSpPr/>
          <p:nvPr/>
        </p:nvSpPr>
        <p:spPr>
          <a:xfrm>
            <a:off x="0" y="1368984"/>
            <a:ext cx="2265684" cy="40535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371B3A-75D0-4D3F-95C1-CF6206F9E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610888" y="2689749"/>
            <a:ext cx="4058692" cy="1412040"/>
          </a:xfrm>
        </p:spPr>
        <p:txBody>
          <a:bodyPr>
            <a:noAutofit/>
          </a:bodyPr>
          <a:lstStyle/>
          <a:p>
            <a:r>
              <a:rPr lang="en-IN" sz="3200">
                <a:solidFill>
                  <a:schemeClr val="bg2"/>
                </a:solidFill>
                <a:latin typeface="Gill Sans MT"/>
              </a:rPr>
              <a:t>If you don’t collect it you can't measure it!</a:t>
            </a:r>
            <a:endParaRPr lang="en-US" sz="3200">
              <a:solidFill>
                <a:schemeClr val="bg2"/>
              </a:solidFill>
              <a:latin typeface="Gill Sans MT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3E0D9E9-98CC-4079-85A3-BA8A3157B57C}"/>
              </a:ext>
            </a:extLst>
          </p:cNvPr>
          <p:cNvGrpSpPr/>
          <p:nvPr/>
        </p:nvGrpSpPr>
        <p:grpSpPr>
          <a:xfrm>
            <a:off x="3957038" y="389620"/>
            <a:ext cx="4510759" cy="6121504"/>
            <a:chOff x="3957038" y="433547"/>
            <a:chExt cx="4510759" cy="6121504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746C40AF-9732-4D4F-A91C-9C7B33E33724}"/>
                </a:ext>
              </a:extLst>
            </p:cNvPr>
            <p:cNvGrpSpPr/>
            <p:nvPr/>
          </p:nvGrpSpPr>
          <p:grpSpPr>
            <a:xfrm>
              <a:off x="3957038" y="433547"/>
              <a:ext cx="3931607" cy="499290"/>
              <a:chOff x="3957038" y="433547"/>
              <a:chExt cx="3931607" cy="499290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8D4F91D-4475-4547-A014-408DE35D9EA8}"/>
                  </a:ext>
                </a:extLst>
              </p:cNvPr>
              <p:cNvSpPr/>
              <p:nvPr/>
            </p:nvSpPr>
            <p:spPr>
              <a:xfrm>
                <a:off x="4617348" y="508813"/>
                <a:ext cx="327129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Results for all key outcomes</a:t>
                </a: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4DF4D7F-1AB8-4ACD-88B8-C2D8723F728F}"/>
                  </a:ext>
                </a:extLst>
              </p:cNvPr>
              <p:cNvGrpSpPr/>
              <p:nvPr/>
            </p:nvGrpSpPr>
            <p:grpSpPr>
              <a:xfrm>
                <a:off x="3957038" y="433547"/>
                <a:ext cx="499294" cy="499290"/>
                <a:chOff x="3753667" y="1952015"/>
                <a:chExt cx="2645638" cy="2645626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D1219700-157B-4A83-B025-FEB5C8EF04D3}"/>
                    </a:ext>
                  </a:extLst>
                </p:cNvPr>
                <p:cNvGrpSpPr/>
                <p:nvPr/>
              </p:nvGrpSpPr>
              <p:grpSpPr>
                <a:xfrm>
                  <a:off x="3753667" y="1952015"/>
                  <a:ext cx="2645638" cy="2645626"/>
                  <a:chOff x="3037929" y="940381"/>
                  <a:chExt cx="510497" cy="510497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3133CF0A-BC2B-4E83-8236-6EE338891CA2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890E878F-5A36-45C8-92A3-840EED4D555D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87A4D6A3-2C69-422D-8696-5E8A1D459D4B}"/>
                    </a:ext>
                  </a:extLst>
                </p:cNvPr>
                <p:cNvGrpSpPr/>
                <p:nvPr/>
              </p:nvGrpSpPr>
              <p:grpSpPr>
                <a:xfrm>
                  <a:off x="4040032" y="2238375"/>
                  <a:ext cx="2072908" cy="2072906"/>
                  <a:chOff x="791689" y="4899968"/>
                  <a:chExt cx="2309975" cy="2309975"/>
                </a:xfrm>
              </p:grpSpPr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4FCF64A1-4C5E-43D3-8DDD-F032E24D18C4}"/>
                      </a:ext>
                    </a:extLst>
                  </p:cNvPr>
                  <p:cNvSpPr/>
                  <p:nvPr/>
                </p:nvSpPr>
                <p:spPr>
                  <a:xfrm>
                    <a:off x="2041272" y="5482510"/>
                    <a:ext cx="1019541" cy="1019541"/>
                  </a:xfrm>
                  <a:custGeom>
                    <a:avLst/>
                    <a:gdLst>
                      <a:gd name="connsiteX0" fmla="*/ 285385 w 1019541"/>
                      <a:gd name="connsiteY0" fmla="*/ 967107 h 1019541"/>
                      <a:gd name="connsiteX1" fmla="*/ 7490 w 1019541"/>
                      <a:gd name="connsiteY1" fmla="*/ 435884 h 1019541"/>
                      <a:gd name="connsiteX2" fmla="*/ 428123 w 1019541"/>
                      <a:gd name="connsiteY2" fmla="*/ 8709 h 1019541"/>
                      <a:gd name="connsiteX3" fmla="*/ 963579 w 1019541"/>
                      <a:gd name="connsiteY3" fmla="*/ 278370 h 1019541"/>
                      <a:gd name="connsiteX4" fmla="*/ 870767 w 1019541"/>
                      <a:gd name="connsiteY4" fmla="*/ 870678 h 1019541"/>
                      <a:gd name="connsiteX5" fmla="*/ 285385 w 1019541"/>
                      <a:gd name="connsiteY5" fmla="*/ 967107 h 1019541"/>
                      <a:gd name="connsiteX6" fmla="*/ 777725 w 1019541"/>
                      <a:gd name="connsiteY6" fmla="*/ 777636 h 1019541"/>
                      <a:gd name="connsiteX7" fmla="*/ 778052 w 1019541"/>
                      <a:gd name="connsiteY7" fmla="*/ 243565 h 1019541"/>
                      <a:gd name="connsiteX8" fmla="*/ 243982 w 1019541"/>
                      <a:gd name="connsiteY8" fmla="*/ 243373 h 1019541"/>
                      <a:gd name="connsiteX9" fmla="*/ 243924 w 1019541"/>
                      <a:gd name="connsiteY9" fmla="*/ 777443 h 1019541"/>
                      <a:gd name="connsiteX10" fmla="*/ 777725 w 1019541"/>
                      <a:gd name="connsiteY10" fmla="*/ 777636 h 1019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19541" h="1019541">
                        <a:moveTo>
                          <a:pt x="285385" y="967107"/>
                        </a:moveTo>
                        <a:cubicBezTo>
                          <a:pt x="87218" y="869177"/>
                          <a:pt x="-25083" y="654522"/>
                          <a:pt x="7490" y="435884"/>
                        </a:cubicBezTo>
                        <a:cubicBezTo>
                          <a:pt x="40043" y="217246"/>
                          <a:pt x="210024" y="44629"/>
                          <a:pt x="428123" y="8709"/>
                        </a:cubicBezTo>
                        <a:cubicBezTo>
                          <a:pt x="646242" y="-27231"/>
                          <a:pt x="862610" y="81742"/>
                          <a:pt x="963579" y="278370"/>
                        </a:cubicBezTo>
                        <a:cubicBezTo>
                          <a:pt x="1064548" y="475017"/>
                          <a:pt x="1027050" y="714357"/>
                          <a:pt x="870767" y="870678"/>
                        </a:cubicBezTo>
                        <a:cubicBezTo>
                          <a:pt x="716236" y="1024498"/>
                          <a:pt x="481090" y="1063227"/>
                          <a:pt x="285385" y="967107"/>
                        </a:cubicBezTo>
                        <a:close/>
                        <a:moveTo>
                          <a:pt x="777725" y="777636"/>
                        </a:moveTo>
                        <a:cubicBezTo>
                          <a:pt x="925331" y="630261"/>
                          <a:pt x="925465" y="391113"/>
                          <a:pt x="778052" y="243565"/>
                        </a:cubicBezTo>
                        <a:cubicBezTo>
                          <a:pt x="630639" y="95998"/>
                          <a:pt x="391511" y="95921"/>
                          <a:pt x="243982" y="243373"/>
                        </a:cubicBezTo>
                        <a:cubicBezTo>
                          <a:pt x="96453" y="390825"/>
                          <a:pt x="96434" y="629953"/>
                          <a:pt x="243924" y="777443"/>
                        </a:cubicBezTo>
                        <a:cubicBezTo>
                          <a:pt x="391261" y="924934"/>
                          <a:pt x="630293" y="925030"/>
                          <a:pt x="777725" y="77763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495EACB4-C5AD-4B43-A176-AA1DDAA68E52}"/>
                      </a:ext>
                    </a:extLst>
                  </p:cNvPr>
                  <p:cNvSpPr/>
                  <p:nvPr/>
                </p:nvSpPr>
                <p:spPr>
                  <a:xfrm>
                    <a:off x="2172589" y="5613766"/>
                    <a:ext cx="753574" cy="753574"/>
                  </a:xfrm>
                  <a:custGeom>
                    <a:avLst/>
                    <a:gdLst>
                      <a:gd name="connsiteX0" fmla="*/ 646216 w 753574"/>
                      <a:gd name="connsiteY0" fmla="*/ 112617 h 753574"/>
                      <a:gd name="connsiteX1" fmla="*/ 645792 w 753574"/>
                      <a:gd name="connsiteY1" fmla="*/ 646091 h 753574"/>
                      <a:gd name="connsiteX2" fmla="*/ 112338 w 753574"/>
                      <a:gd name="connsiteY2" fmla="*/ 645841 h 753574"/>
                      <a:gd name="connsiteX3" fmla="*/ 112415 w 753574"/>
                      <a:gd name="connsiteY3" fmla="*/ 112367 h 753574"/>
                      <a:gd name="connsiteX4" fmla="*/ 646216 w 753574"/>
                      <a:gd name="connsiteY4" fmla="*/ 112617 h 753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3574" h="753574">
                        <a:moveTo>
                          <a:pt x="646216" y="112617"/>
                        </a:moveTo>
                        <a:cubicBezTo>
                          <a:pt x="793379" y="260069"/>
                          <a:pt x="793186" y="498870"/>
                          <a:pt x="645792" y="646091"/>
                        </a:cubicBezTo>
                        <a:cubicBezTo>
                          <a:pt x="498398" y="793312"/>
                          <a:pt x="259597" y="793196"/>
                          <a:pt x="112338" y="645841"/>
                        </a:cubicBezTo>
                        <a:cubicBezTo>
                          <a:pt x="-34922" y="498504"/>
                          <a:pt x="-34902" y="259684"/>
                          <a:pt x="112415" y="112367"/>
                        </a:cubicBezTo>
                        <a:cubicBezTo>
                          <a:pt x="259867" y="-35008"/>
                          <a:pt x="498899" y="-34893"/>
                          <a:pt x="646216" y="11261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D05A9085-9265-40D2-926E-BE2C003C7D35}"/>
                      </a:ext>
                    </a:extLst>
                  </p:cNvPr>
                  <p:cNvSpPr/>
                  <p:nvPr/>
                </p:nvSpPr>
                <p:spPr>
                  <a:xfrm>
                    <a:off x="2450901" y="6645700"/>
                    <a:ext cx="197013" cy="522084"/>
                  </a:xfrm>
                  <a:custGeom>
                    <a:avLst/>
                    <a:gdLst>
                      <a:gd name="connsiteX0" fmla="*/ 199846 w 197012"/>
                      <a:gd name="connsiteY0" fmla="*/ 1910 h 522083"/>
                      <a:gd name="connsiteX1" fmla="*/ 199846 w 197012"/>
                      <a:gd name="connsiteY1" fmla="*/ 424603 h 522083"/>
                      <a:gd name="connsiteX2" fmla="*/ 170929 w 197012"/>
                      <a:gd name="connsiteY2" fmla="*/ 494654 h 522083"/>
                      <a:gd name="connsiteX3" fmla="*/ 100898 w 197012"/>
                      <a:gd name="connsiteY3" fmla="*/ 523609 h 522083"/>
                      <a:gd name="connsiteX4" fmla="*/ 99724 w 197012"/>
                      <a:gd name="connsiteY4" fmla="*/ 523609 h 522083"/>
                      <a:gd name="connsiteX5" fmla="*/ 2103 w 197012"/>
                      <a:gd name="connsiteY5" fmla="*/ 430759 h 522083"/>
                      <a:gd name="connsiteX6" fmla="*/ 1910 w 197012"/>
                      <a:gd name="connsiteY6" fmla="*/ 424603 h 522083"/>
                      <a:gd name="connsiteX7" fmla="*/ 1910 w 197012"/>
                      <a:gd name="connsiteY7" fmla="*/ 1910 h 522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7012" h="522083">
                        <a:moveTo>
                          <a:pt x="199846" y="1910"/>
                        </a:moveTo>
                        <a:lnTo>
                          <a:pt x="199846" y="424603"/>
                        </a:lnTo>
                        <a:cubicBezTo>
                          <a:pt x="199904" y="450865"/>
                          <a:pt x="189496" y="476068"/>
                          <a:pt x="170929" y="494654"/>
                        </a:cubicBezTo>
                        <a:cubicBezTo>
                          <a:pt x="152363" y="513220"/>
                          <a:pt x="127160" y="523648"/>
                          <a:pt x="100898" y="523609"/>
                        </a:cubicBezTo>
                        <a:lnTo>
                          <a:pt x="99724" y="523609"/>
                        </a:lnTo>
                        <a:cubicBezTo>
                          <a:pt x="47912" y="522955"/>
                          <a:pt x="5354" y="482475"/>
                          <a:pt x="2103" y="430759"/>
                        </a:cubicBezTo>
                        <a:cubicBezTo>
                          <a:pt x="2103" y="428643"/>
                          <a:pt x="1910" y="426719"/>
                          <a:pt x="1910" y="424603"/>
                        </a:cubicBezTo>
                        <a:lnTo>
                          <a:pt x="1910" y="19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87FEB51C-2F7B-467C-BF39-8982DE1E3B37}"/>
                      </a:ext>
                    </a:extLst>
                  </p:cNvPr>
                  <p:cNvSpPr/>
                  <p:nvPr/>
                </p:nvSpPr>
                <p:spPr>
                  <a:xfrm>
                    <a:off x="1136418" y="5132261"/>
                    <a:ext cx="1196853" cy="1531775"/>
                  </a:xfrm>
                  <a:custGeom>
                    <a:avLst/>
                    <a:gdLst>
                      <a:gd name="connsiteX0" fmla="*/ 1195666 w 1196852"/>
                      <a:gd name="connsiteY0" fmla="*/ 399380 h 1531774"/>
                      <a:gd name="connsiteX1" fmla="*/ 1196512 w 1196852"/>
                      <a:gd name="connsiteY1" fmla="*/ 401150 h 1531774"/>
                      <a:gd name="connsiteX2" fmla="*/ 906842 w 1196852"/>
                      <a:gd name="connsiteY2" fmla="*/ 857300 h 1531774"/>
                      <a:gd name="connsiteX3" fmla="*/ 1190240 w 1196852"/>
                      <a:gd name="connsiteY3" fmla="*/ 1317356 h 1531774"/>
                      <a:gd name="connsiteX4" fmla="*/ 1101988 w 1196852"/>
                      <a:gd name="connsiteY4" fmla="*/ 1470291 h 1531774"/>
                      <a:gd name="connsiteX5" fmla="*/ 937779 w 1196852"/>
                      <a:gd name="connsiteY5" fmla="*/ 1531915 h 1531774"/>
                      <a:gd name="connsiteX6" fmla="*/ 919559 w 1196852"/>
                      <a:gd name="connsiteY6" fmla="*/ 1531222 h 1531774"/>
                      <a:gd name="connsiteX7" fmla="*/ 679834 w 1196852"/>
                      <a:gd name="connsiteY7" fmla="*/ 1261946 h 1531774"/>
                      <a:gd name="connsiteX8" fmla="*/ 679834 w 1196852"/>
                      <a:gd name="connsiteY8" fmla="*/ 1183141 h 1531774"/>
                      <a:gd name="connsiteX9" fmla="*/ 1910 w 1196852"/>
                      <a:gd name="connsiteY9" fmla="*/ 1183141 h 1531774"/>
                      <a:gd name="connsiteX10" fmla="*/ 1910 w 1196852"/>
                      <a:gd name="connsiteY10" fmla="*/ 1180736 h 1531774"/>
                      <a:gd name="connsiteX11" fmla="*/ 11068 w 1196852"/>
                      <a:gd name="connsiteY11" fmla="*/ 1910 h 1531774"/>
                      <a:gd name="connsiteX12" fmla="*/ 1195666 w 1196852"/>
                      <a:gd name="connsiteY12" fmla="*/ 1910 h 153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96852" h="1531774">
                        <a:moveTo>
                          <a:pt x="1195666" y="399380"/>
                        </a:moveTo>
                        <a:lnTo>
                          <a:pt x="1196512" y="401150"/>
                        </a:lnTo>
                        <a:cubicBezTo>
                          <a:pt x="1020624" y="485265"/>
                          <a:pt x="908169" y="662346"/>
                          <a:pt x="906842" y="857300"/>
                        </a:cubicBezTo>
                        <a:cubicBezTo>
                          <a:pt x="905495" y="1052254"/>
                          <a:pt x="1015545" y="1230855"/>
                          <a:pt x="1190240" y="1317356"/>
                        </a:cubicBezTo>
                        <a:cubicBezTo>
                          <a:pt x="1178619" y="1376729"/>
                          <a:pt x="1147567" y="1430523"/>
                          <a:pt x="1101988" y="1470291"/>
                        </a:cubicBezTo>
                        <a:cubicBezTo>
                          <a:pt x="1056506" y="1510001"/>
                          <a:pt x="998172" y="1531896"/>
                          <a:pt x="937779" y="1531915"/>
                        </a:cubicBezTo>
                        <a:cubicBezTo>
                          <a:pt x="931661" y="1531915"/>
                          <a:pt x="925562" y="1531665"/>
                          <a:pt x="919559" y="1531222"/>
                        </a:cubicBezTo>
                        <a:cubicBezTo>
                          <a:pt x="786421" y="1521506"/>
                          <a:pt x="679834" y="1405973"/>
                          <a:pt x="679834" y="1261946"/>
                        </a:cubicBezTo>
                        <a:lnTo>
                          <a:pt x="679834" y="1183141"/>
                        </a:lnTo>
                        <a:lnTo>
                          <a:pt x="1910" y="1183141"/>
                        </a:lnTo>
                        <a:lnTo>
                          <a:pt x="1910" y="1180736"/>
                        </a:lnTo>
                        <a:lnTo>
                          <a:pt x="11068" y="1910"/>
                        </a:lnTo>
                        <a:lnTo>
                          <a:pt x="1195666" y="191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D1DF80BA-610E-47F9-A6FE-55BFB09CFAAC}"/>
                      </a:ext>
                    </a:extLst>
                  </p:cNvPr>
                  <p:cNvSpPr/>
                  <p:nvPr/>
                </p:nvSpPr>
                <p:spPr>
                  <a:xfrm>
                    <a:off x="832875" y="6313491"/>
                    <a:ext cx="1221479" cy="349698"/>
                  </a:xfrm>
                  <a:custGeom>
                    <a:avLst/>
                    <a:gdLst>
                      <a:gd name="connsiteX0" fmla="*/ 1223101 w 1221479"/>
                      <a:gd name="connsiteY0" fmla="*/ 349992 h 349697"/>
                      <a:gd name="connsiteX1" fmla="*/ 1223043 w 1221479"/>
                      <a:gd name="connsiteY1" fmla="*/ 350684 h 349697"/>
                      <a:gd name="connsiteX2" fmla="*/ 259855 w 1221479"/>
                      <a:gd name="connsiteY2" fmla="*/ 350684 h 349697"/>
                      <a:gd name="connsiteX3" fmla="*/ 1910 w 1221479"/>
                      <a:gd name="connsiteY3" fmla="*/ 80715 h 349697"/>
                      <a:gd name="connsiteX4" fmla="*/ 1910 w 1221479"/>
                      <a:gd name="connsiteY4" fmla="*/ 1910 h 349697"/>
                      <a:gd name="connsiteX5" fmla="*/ 983376 w 1221479"/>
                      <a:gd name="connsiteY5" fmla="*/ 1910 h 349697"/>
                      <a:gd name="connsiteX6" fmla="*/ 983376 w 1221479"/>
                      <a:gd name="connsiteY6" fmla="*/ 80715 h 349697"/>
                      <a:gd name="connsiteX7" fmla="*/ 1223101 w 1221479"/>
                      <a:gd name="connsiteY7" fmla="*/ 349992 h 349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1479" h="349697">
                        <a:moveTo>
                          <a:pt x="1223101" y="349992"/>
                        </a:moveTo>
                        <a:lnTo>
                          <a:pt x="1223043" y="350684"/>
                        </a:lnTo>
                        <a:lnTo>
                          <a:pt x="259855" y="350684"/>
                        </a:lnTo>
                        <a:cubicBezTo>
                          <a:pt x="116039" y="350684"/>
                          <a:pt x="1910" y="228821"/>
                          <a:pt x="1910" y="80715"/>
                        </a:cubicBezTo>
                        <a:lnTo>
                          <a:pt x="1910" y="1910"/>
                        </a:lnTo>
                        <a:lnTo>
                          <a:pt x="983376" y="1910"/>
                        </a:lnTo>
                        <a:lnTo>
                          <a:pt x="983376" y="80715"/>
                        </a:lnTo>
                        <a:cubicBezTo>
                          <a:pt x="983376" y="224742"/>
                          <a:pt x="1089964" y="340276"/>
                          <a:pt x="1223101" y="34999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DBC0A5E0-AE4D-481E-B9C8-835200A25F58}"/>
                      </a:ext>
                    </a:extLst>
                  </p:cNvPr>
                  <p:cNvSpPr/>
                  <p:nvPr/>
                </p:nvSpPr>
                <p:spPr>
                  <a:xfrm>
                    <a:off x="1296150" y="5417127"/>
                    <a:ext cx="438354" cy="83730"/>
                  </a:xfrm>
                  <a:custGeom>
                    <a:avLst/>
                    <a:gdLst>
                      <a:gd name="connsiteX0" fmla="*/ 43097 w 438353"/>
                      <a:gd name="connsiteY0" fmla="*/ 82499 h 83730"/>
                      <a:gd name="connsiteX1" fmla="*/ 396873 w 438353"/>
                      <a:gd name="connsiteY1" fmla="*/ 82499 h 83730"/>
                      <a:gd name="connsiteX2" fmla="*/ 436276 w 438353"/>
                      <a:gd name="connsiteY2" fmla="*/ 43097 h 83730"/>
                      <a:gd name="connsiteX3" fmla="*/ 396873 w 438353"/>
                      <a:gd name="connsiteY3" fmla="*/ 3694 h 83730"/>
                      <a:gd name="connsiteX4" fmla="*/ 43097 w 438353"/>
                      <a:gd name="connsiteY4" fmla="*/ 3694 h 83730"/>
                      <a:gd name="connsiteX5" fmla="*/ 3694 w 438353"/>
                      <a:gd name="connsiteY5" fmla="*/ 43097 h 83730"/>
                      <a:gd name="connsiteX6" fmla="*/ 43097 w 438353"/>
                      <a:gd name="connsiteY6" fmla="*/ 82499 h 8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8353" h="83730">
                        <a:moveTo>
                          <a:pt x="43097" y="82499"/>
                        </a:moveTo>
                        <a:lnTo>
                          <a:pt x="396873" y="82499"/>
                        </a:lnTo>
                        <a:cubicBezTo>
                          <a:pt x="418633" y="82499"/>
                          <a:pt x="436276" y="64856"/>
                          <a:pt x="436276" y="43097"/>
                        </a:cubicBezTo>
                        <a:cubicBezTo>
                          <a:pt x="436276" y="21337"/>
                          <a:pt x="418633" y="3694"/>
                          <a:pt x="396873" y="3694"/>
                        </a:cubicBezTo>
                        <a:lnTo>
                          <a:pt x="43097" y="3694"/>
                        </a:lnTo>
                        <a:cubicBezTo>
                          <a:pt x="21317" y="3694"/>
                          <a:pt x="3694" y="21337"/>
                          <a:pt x="3694" y="43097"/>
                        </a:cubicBezTo>
                        <a:cubicBezTo>
                          <a:pt x="3694" y="64856"/>
                          <a:pt x="21317" y="82499"/>
                          <a:pt x="43097" y="82499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EE8EB942-FB07-4208-8594-459755696C3E}"/>
                      </a:ext>
                    </a:extLst>
                  </p:cNvPr>
                  <p:cNvSpPr/>
                  <p:nvPr/>
                </p:nvSpPr>
                <p:spPr>
                  <a:xfrm>
                    <a:off x="791689" y="4899968"/>
                    <a:ext cx="2309975" cy="2309975"/>
                  </a:xfrm>
                  <a:custGeom>
                    <a:avLst/>
                    <a:gdLst>
                      <a:gd name="connsiteX0" fmla="*/ 1762033 w 2309975"/>
                      <a:gd name="connsiteY0" fmla="*/ 544806 h 2309975"/>
                      <a:gd name="connsiteX1" fmla="*/ 1762033 w 2309975"/>
                      <a:gd name="connsiteY1" fmla="*/ 43097 h 2309975"/>
                      <a:gd name="connsiteX2" fmla="*/ 1750701 w 2309975"/>
                      <a:gd name="connsiteY2" fmla="*/ 15276 h 2309975"/>
                      <a:gd name="connsiteX3" fmla="*/ 1722977 w 2309975"/>
                      <a:gd name="connsiteY3" fmla="*/ 3694 h 2309975"/>
                      <a:gd name="connsiteX4" fmla="*/ 538380 w 2309975"/>
                      <a:gd name="connsiteY4" fmla="*/ 3694 h 2309975"/>
                      <a:gd name="connsiteX5" fmla="*/ 498977 w 2309975"/>
                      <a:gd name="connsiteY5" fmla="*/ 43097 h 2309975"/>
                      <a:gd name="connsiteX6" fmla="*/ 538380 w 2309975"/>
                      <a:gd name="connsiteY6" fmla="*/ 82499 h 2309975"/>
                      <a:gd name="connsiteX7" fmla="*/ 1683228 w 2309975"/>
                      <a:gd name="connsiteY7" fmla="*/ 82499 h 2309975"/>
                      <a:gd name="connsiteX8" fmla="*/ 1683228 w 2309975"/>
                      <a:gd name="connsiteY8" fmla="*/ 550078 h 2309975"/>
                      <a:gd name="connsiteX9" fmla="*/ 1579797 w 2309975"/>
                      <a:gd name="connsiteY9" fmla="*/ 575089 h 2309975"/>
                      <a:gd name="connsiteX10" fmla="*/ 1579797 w 2309975"/>
                      <a:gd name="connsiteY10" fmla="*/ 234203 h 2309975"/>
                      <a:gd name="connsiteX11" fmla="*/ 1568157 w 2309975"/>
                      <a:gd name="connsiteY11" fmla="*/ 206729 h 2309975"/>
                      <a:gd name="connsiteX12" fmla="*/ 1540394 w 2309975"/>
                      <a:gd name="connsiteY12" fmla="*/ 195781 h 2309975"/>
                      <a:gd name="connsiteX13" fmla="*/ 355797 w 2309975"/>
                      <a:gd name="connsiteY13" fmla="*/ 195781 h 2309975"/>
                      <a:gd name="connsiteX14" fmla="*/ 316394 w 2309975"/>
                      <a:gd name="connsiteY14" fmla="*/ 235299 h 2309975"/>
                      <a:gd name="connsiteX15" fmla="*/ 307525 w 2309975"/>
                      <a:gd name="connsiteY15" fmla="*/ 1377858 h 2309975"/>
                      <a:gd name="connsiteX16" fmla="*/ 43097 w 2309975"/>
                      <a:gd name="connsiteY16" fmla="*/ 1377858 h 2309975"/>
                      <a:gd name="connsiteX17" fmla="*/ 15430 w 2309975"/>
                      <a:gd name="connsiteY17" fmla="*/ 1388306 h 2309975"/>
                      <a:gd name="connsiteX18" fmla="*/ 3694 w 2309975"/>
                      <a:gd name="connsiteY18" fmla="*/ 1415433 h 2309975"/>
                      <a:gd name="connsiteX19" fmla="*/ 3694 w 2309975"/>
                      <a:gd name="connsiteY19" fmla="*/ 1494238 h 2309975"/>
                      <a:gd name="connsiteX20" fmla="*/ 289363 w 2309975"/>
                      <a:gd name="connsiteY20" fmla="*/ 1803245 h 2309975"/>
                      <a:gd name="connsiteX21" fmla="*/ 289363 w 2309975"/>
                      <a:gd name="connsiteY21" fmla="*/ 1801436 h 2309975"/>
                      <a:gd name="connsiteX22" fmla="*/ 1264576 w 2309975"/>
                      <a:gd name="connsiteY22" fmla="*/ 1801436 h 2309975"/>
                      <a:gd name="connsiteX23" fmla="*/ 1264576 w 2309975"/>
                      <a:gd name="connsiteY23" fmla="*/ 1802975 h 2309975"/>
                      <a:gd name="connsiteX24" fmla="*/ 1282681 w 2309975"/>
                      <a:gd name="connsiteY24" fmla="*/ 1803610 h 2309975"/>
                      <a:gd name="connsiteX25" fmla="*/ 1472594 w 2309975"/>
                      <a:gd name="connsiteY25" fmla="*/ 1732385 h 2309975"/>
                      <a:gd name="connsiteX26" fmla="*/ 1561307 w 2309975"/>
                      <a:gd name="connsiteY26" fmla="*/ 1603961 h 2309975"/>
                      <a:gd name="connsiteX27" fmla="*/ 1722631 w 2309975"/>
                      <a:gd name="connsiteY27" fmla="*/ 1640324 h 2309975"/>
                      <a:gd name="connsiteX28" fmla="*/ 1722631 w 2309975"/>
                      <a:gd name="connsiteY28" fmla="*/ 1707855 h 2309975"/>
                      <a:gd name="connsiteX29" fmla="*/ 1661122 w 2309975"/>
                      <a:gd name="connsiteY29" fmla="*/ 1707855 h 2309975"/>
                      <a:gd name="connsiteX30" fmla="*/ 1624125 w 2309975"/>
                      <a:gd name="connsiteY30" fmla="*/ 1747642 h 2309975"/>
                      <a:gd name="connsiteX31" fmla="*/ 1624125 w 2309975"/>
                      <a:gd name="connsiteY31" fmla="*/ 2170335 h 2309975"/>
                      <a:gd name="connsiteX32" fmla="*/ 1623066 w 2309975"/>
                      <a:gd name="connsiteY32" fmla="*/ 2175337 h 2309975"/>
                      <a:gd name="connsiteX33" fmla="*/ 1622508 w 2309975"/>
                      <a:gd name="connsiteY33" fmla="*/ 2176492 h 2309975"/>
                      <a:gd name="connsiteX34" fmla="*/ 1622278 w 2309975"/>
                      <a:gd name="connsiteY34" fmla="*/ 2178627 h 2309975"/>
                      <a:gd name="connsiteX35" fmla="*/ 1758936 w 2309975"/>
                      <a:gd name="connsiteY35" fmla="*/ 2308744 h 2309975"/>
                      <a:gd name="connsiteX36" fmla="*/ 1760437 w 2309975"/>
                      <a:gd name="connsiteY36" fmla="*/ 2308744 h 2309975"/>
                      <a:gd name="connsiteX37" fmla="*/ 1899942 w 2309975"/>
                      <a:gd name="connsiteY37" fmla="*/ 2170335 h 2309975"/>
                      <a:gd name="connsiteX38" fmla="*/ 1899942 w 2309975"/>
                      <a:gd name="connsiteY38" fmla="*/ 1747642 h 2309975"/>
                      <a:gd name="connsiteX39" fmla="*/ 1859058 w 2309975"/>
                      <a:gd name="connsiteY39" fmla="*/ 1707855 h 2309975"/>
                      <a:gd name="connsiteX40" fmla="*/ 1801436 w 2309975"/>
                      <a:gd name="connsiteY40" fmla="*/ 1707855 h 2309975"/>
                      <a:gd name="connsiteX41" fmla="*/ 1801436 w 2309975"/>
                      <a:gd name="connsiteY41" fmla="*/ 1640382 h 2309975"/>
                      <a:gd name="connsiteX42" fmla="*/ 2308321 w 2309975"/>
                      <a:gd name="connsiteY42" fmla="*/ 1073662 h 2309975"/>
                      <a:gd name="connsiteX43" fmla="*/ 1762033 w 2309975"/>
                      <a:gd name="connsiteY43" fmla="*/ 544825 h 2309975"/>
                      <a:gd name="connsiteX44" fmla="*/ 1821137 w 2309975"/>
                      <a:gd name="connsiteY44" fmla="*/ 2170066 h 2309975"/>
                      <a:gd name="connsiteX45" fmla="*/ 1803091 w 2309975"/>
                      <a:gd name="connsiteY45" fmla="*/ 2212720 h 2309975"/>
                      <a:gd name="connsiteX46" fmla="*/ 1760110 w 2309975"/>
                      <a:gd name="connsiteY46" fmla="*/ 2229939 h 2309975"/>
                      <a:gd name="connsiteX47" fmla="*/ 1758936 w 2309975"/>
                      <a:gd name="connsiteY47" fmla="*/ 2229939 h 2309975"/>
                      <a:gd name="connsiteX48" fmla="*/ 1700698 w 2309975"/>
                      <a:gd name="connsiteY48" fmla="*/ 2175087 h 2309975"/>
                      <a:gd name="connsiteX49" fmla="*/ 1700563 w 2309975"/>
                      <a:gd name="connsiteY49" fmla="*/ 2171297 h 2309975"/>
                      <a:gd name="connsiteX50" fmla="*/ 1700525 w 2309975"/>
                      <a:gd name="connsiteY50" fmla="*/ 1786660 h 2309975"/>
                      <a:gd name="connsiteX51" fmla="*/ 1821137 w 2309975"/>
                      <a:gd name="connsiteY51" fmla="*/ 1786660 h 2309975"/>
                      <a:gd name="connsiteX52" fmla="*/ 82499 w 2309975"/>
                      <a:gd name="connsiteY52" fmla="*/ 1494238 h 2309975"/>
                      <a:gd name="connsiteX53" fmla="*/ 82499 w 2309975"/>
                      <a:gd name="connsiteY53" fmla="*/ 1456664 h 2309975"/>
                      <a:gd name="connsiteX54" fmla="*/ 983833 w 2309975"/>
                      <a:gd name="connsiteY54" fmla="*/ 1456664 h 2309975"/>
                      <a:gd name="connsiteX55" fmla="*/ 983833 w 2309975"/>
                      <a:gd name="connsiteY55" fmla="*/ 1494238 h 2309975"/>
                      <a:gd name="connsiteX56" fmla="*/ 1084667 w 2309975"/>
                      <a:gd name="connsiteY56" fmla="*/ 1722631 h 2309975"/>
                      <a:gd name="connsiteX57" fmla="*/ 301041 w 2309975"/>
                      <a:gd name="connsiteY57" fmla="*/ 1722631 h 2309975"/>
                      <a:gd name="connsiteX58" fmla="*/ 82499 w 2309975"/>
                      <a:gd name="connsiteY58" fmla="*/ 1494238 h 2309975"/>
                      <a:gd name="connsiteX59" fmla="*/ 1420936 w 2309975"/>
                      <a:gd name="connsiteY59" fmla="*/ 1672781 h 2309975"/>
                      <a:gd name="connsiteX60" fmla="*/ 1282507 w 2309975"/>
                      <a:gd name="connsiteY60" fmla="*/ 1724805 h 2309975"/>
                      <a:gd name="connsiteX61" fmla="*/ 1266481 w 2309975"/>
                      <a:gd name="connsiteY61" fmla="*/ 1724209 h 2309975"/>
                      <a:gd name="connsiteX62" fmla="*/ 1062638 w 2309975"/>
                      <a:gd name="connsiteY62" fmla="*/ 1494238 h 2309975"/>
                      <a:gd name="connsiteX63" fmla="*/ 1062638 w 2309975"/>
                      <a:gd name="connsiteY63" fmla="*/ 1415433 h 2309975"/>
                      <a:gd name="connsiteX64" fmla="*/ 1051710 w 2309975"/>
                      <a:gd name="connsiteY64" fmla="*/ 1388440 h 2309975"/>
                      <a:gd name="connsiteX65" fmla="*/ 1024563 w 2309975"/>
                      <a:gd name="connsiteY65" fmla="*/ 1377858 h 2309975"/>
                      <a:gd name="connsiteX66" fmla="*/ 386330 w 2309975"/>
                      <a:gd name="connsiteY66" fmla="*/ 1377858 h 2309975"/>
                      <a:gd name="connsiteX67" fmla="*/ 394911 w 2309975"/>
                      <a:gd name="connsiteY67" fmla="*/ 274587 h 2309975"/>
                      <a:gd name="connsiteX68" fmla="*/ 1500991 w 2309975"/>
                      <a:gd name="connsiteY68" fmla="*/ 274587 h 2309975"/>
                      <a:gd name="connsiteX69" fmla="*/ 1500991 w 2309975"/>
                      <a:gd name="connsiteY69" fmla="*/ 609701 h 2309975"/>
                      <a:gd name="connsiteX70" fmla="*/ 1296591 w 2309975"/>
                      <a:gd name="connsiteY70" fmla="*/ 800422 h 2309975"/>
                      <a:gd name="connsiteX71" fmla="*/ 1266500 w 2309975"/>
                      <a:gd name="connsiteY71" fmla="*/ 786820 h 2309975"/>
                      <a:gd name="connsiteX72" fmla="*/ 547557 w 2309975"/>
                      <a:gd name="connsiteY72" fmla="*/ 786820 h 2309975"/>
                      <a:gd name="connsiteX73" fmla="*/ 508155 w 2309975"/>
                      <a:gd name="connsiteY73" fmla="*/ 826223 h 2309975"/>
                      <a:gd name="connsiteX74" fmla="*/ 547557 w 2309975"/>
                      <a:gd name="connsiteY74" fmla="*/ 865625 h 2309975"/>
                      <a:gd name="connsiteX75" fmla="*/ 1261555 w 2309975"/>
                      <a:gd name="connsiteY75" fmla="*/ 865625 h 2309975"/>
                      <a:gd name="connsiteX76" fmla="*/ 1212552 w 2309975"/>
                      <a:gd name="connsiteY76" fmla="*/ 1072489 h 2309975"/>
                      <a:gd name="connsiteX77" fmla="*/ 547557 w 2309975"/>
                      <a:gd name="connsiteY77" fmla="*/ 1072489 h 2309975"/>
                      <a:gd name="connsiteX78" fmla="*/ 508155 w 2309975"/>
                      <a:gd name="connsiteY78" fmla="*/ 1111891 h 2309975"/>
                      <a:gd name="connsiteX79" fmla="*/ 547557 w 2309975"/>
                      <a:gd name="connsiteY79" fmla="*/ 1151294 h 2309975"/>
                      <a:gd name="connsiteX80" fmla="*/ 1215284 w 2309975"/>
                      <a:gd name="connsiteY80" fmla="*/ 1151294 h 2309975"/>
                      <a:gd name="connsiteX81" fmla="*/ 1489044 w 2309975"/>
                      <a:gd name="connsiteY81" fmla="*/ 1569657 h 2309975"/>
                      <a:gd name="connsiteX82" fmla="*/ 1420936 w 2309975"/>
                      <a:gd name="connsiteY82" fmla="*/ 1672781 h 2309975"/>
                      <a:gd name="connsiteX83" fmla="*/ 2092492 w 2309975"/>
                      <a:gd name="connsiteY83" fmla="*/ 1425361 h 2309975"/>
                      <a:gd name="connsiteX84" fmla="*/ 1536546 w 2309975"/>
                      <a:gd name="connsiteY84" fmla="*/ 1507417 h 2309975"/>
                      <a:gd name="connsiteX85" fmla="*/ 1299380 w 2309975"/>
                      <a:gd name="connsiteY85" fmla="*/ 997955 h 2309975"/>
                      <a:gd name="connsiteX86" fmla="*/ 1720053 w 2309975"/>
                      <a:gd name="connsiteY86" fmla="*/ 625362 h 2309975"/>
                      <a:gd name="connsiteX87" fmla="*/ 1722977 w 2309975"/>
                      <a:gd name="connsiteY87" fmla="*/ 625516 h 2309975"/>
                      <a:gd name="connsiteX88" fmla="*/ 1731770 w 2309975"/>
                      <a:gd name="connsiteY88" fmla="*/ 624496 h 2309975"/>
                      <a:gd name="connsiteX89" fmla="*/ 1760013 w 2309975"/>
                      <a:gd name="connsiteY89" fmla="*/ 623573 h 2309975"/>
                      <a:gd name="connsiteX90" fmla="*/ 2194096 w 2309975"/>
                      <a:gd name="connsiteY90" fmla="*/ 913397 h 2309975"/>
                      <a:gd name="connsiteX91" fmla="*/ 2092472 w 2309975"/>
                      <a:gd name="connsiteY91" fmla="*/ 1425361 h 2309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</a:cxnLst>
                    <a:rect l="l" t="t" r="r" b="b"/>
                    <a:pathLst>
                      <a:path w="2309975" h="2309975">
                        <a:moveTo>
                          <a:pt x="1762033" y="544806"/>
                        </a:moveTo>
                        <a:lnTo>
                          <a:pt x="1762033" y="43097"/>
                        </a:lnTo>
                        <a:cubicBezTo>
                          <a:pt x="1762110" y="32688"/>
                          <a:pt x="1758032" y="22664"/>
                          <a:pt x="1750701" y="15276"/>
                        </a:cubicBezTo>
                        <a:cubicBezTo>
                          <a:pt x="1743371" y="7869"/>
                          <a:pt x="1733386" y="3713"/>
                          <a:pt x="1722977" y="3694"/>
                        </a:cubicBezTo>
                        <a:lnTo>
                          <a:pt x="538380" y="3694"/>
                        </a:lnTo>
                        <a:cubicBezTo>
                          <a:pt x="516620" y="3694"/>
                          <a:pt x="498977" y="21337"/>
                          <a:pt x="498977" y="43097"/>
                        </a:cubicBezTo>
                        <a:cubicBezTo>
                          <a:pt x="498977" y="64856"/>
                          <a:pt x="516620" y="82499"/>
                          <a:pt x="538380" y="82499"/>
                        </a:cubicBezTo>
                        <a:lnTo>
                          <a:pt x="1683228" y="82499"/>
                        </a:lnTo>
                        <a:lnTo>
                          <a:pt x="1683228" y="550078"/>
                        </a:lnTo>
                        <a:cubicBezTo>
                          <a:pt x="1648039" y="555099"/>
                          <a:pt x="1613408" y="563468"/>
                          <a:pt x="1579797" y="575089"/>
                        </a:cubicBezTo>
                        <a:lnTo>
                          <a:pt x="1579797" y="234203"/>
                        </a:lnTo>
                        <a:cubicBezTo>
                          <a:pt x="1579758" y="223852"/>
                          <a:pt x="1575564" y="213944"/>
                          <a:pt x="1568157" y="206729"/>
                        </a:cubicBezTo>
                        <a:cubicBezTo>
                          <a:pt x="1560749" y="199495"/>
                          <a:pt x="1550745" y="195551"/>
                          <a:pt x="1540394" y="195781"/>
                        </a:cubicBezTo>
                        <a:lnTo>
                          <a:pt x="355797" y="195781"/>
                        </a:lnTo>
                        <a:cubicBezTo>
                          <a:pt x="334075" y="195974"/>
                          <a:pt x="316548" y="213578"/>
                          <a:pt x="316394" y="235299"/>
                        </a:cubicBezTo>
                        <a:lnTo>
                          <a:pt x="307525" y="1377858"/>
                        </a:lnTo>
                        <a:lnTo>
                          <a:pt x="43097" y="1377858"/>
                        </a:lnTo>
                        <a:cubicBezTo>
                          <a:pt x="32842" y="1377454"/>
                          <a:pt x="22857" y="1381225"/>
                          <a:pt x="15430" y="1388306"/>
                        </a:cubicBezTo>
                        <a:cubicBezTo>
                          <a:pt x="8004" y="1395386"/>
                          <a:pt x="3771" y="1405179"/>
                          <a:pt x="3694" y="1415433"/>
                        </a:cubicBezTo>
                        <a:lnTo>
                          <a:pt x="3694" y="1494238"/>
                        </a:lnTo>
                        <a:cubicBezTo>
                          <a:pt x="3694" y="1660045"/>
                          <a:pt x="131752" y="1795760"/>
                          <a:pt x="289363" y="1803245"/>
                        </a:cubicBezTo>
                        <a:lnTo>
                          <a:pt x="289363" y="1801436"/>
                        </a:lnTo>
                        <a:lnTo>
                          <a:pt x="1264576" y="1801436"/>
                        </a:lnTo>
                        <a:lnTo>
                          <a:pt x="1264576" y="1802975"/>
                        </a:lnTo>
                        <a:cubicBezTo>
                          <a:pt x="1269501" y="1803360"/>
                          <a:pt x="1276774" y="1803610"/>
                          <a:pt x="1282681" y="1803610"/>
                        </a:cubicBezTo>
                        <a:cubicBezTo>
                          <a:pt x="1352482" y="1803456"/>
                          <a:pt x="1419897" y="1778156"/>
                          <a:pt x="1472594" y="1732385"/>
                        </a:cubicBezTo>
                        <a:cubicBezTo>
                          <a:pt x="1512535" y="1697754"/>
                          <a:pt x="1543068" y="1653580"/>
                          <a:pt x="1561307" y="1603961"/>
                        </a:cubicBezTo>
                        <a:cubicBezTo>
                          <a:pt x="1612946" y="1624125"/>
                          <a:pt x="1667336" y="1636380"/>
                          <a:pt x="1722631" y="1640324"/>
                        </a:cubicBezTo>
                        <a:lnTo>
                          <a:pt x="1722631" y="1707855"/>
                        </a:lnTo>
                        <a:lnTo>
                          <a:pt x="1661122" y="1707855"/>
                        </a:lnTo>
                        <a:cubicBezTo>
                          <a:pt x="1639362" y="1707855"/>
                          <a:pt x="1624125" y="1725882"/>
                          <a:pt x="1624125" y="1747642"/>
                        </a:cubicBezTo>
                        <a:lnTo>
                          <a:pt x="1624125" y="2170335"/>
                        </a:lnTo>
                        <a:cubicBezTo>
                          <a:pt x="1624125" y="2172066"/>
                          <a:pt x="1622989" y="2173702"/>
                          <a:pt x="1623066" y="2175337"/>
                        </a:cubicBezTo>
                        <a:lnTo>
                          <a:pt x="1622508" y="2176492"/>
                        </a:lnTo>
                        <a:cubicBezTo>
                          <a:pt x="1622508" y="2177203"/>
                          <a:pt x="1622220" y="2177915"/>
                          <a:pt x="1622278" y="2178627"/>
                        </a:cubicBezTo>
                        <a:cubicBezTo>
                          <a:pt x="1626780" y="2251064"/>
                          <a:pt x="1686364" y="2307782"/>
                          <a:pt x="1758936" y="2308744"/>
                        </a:cubicBezTo>
                        <a:lnTo>
                          <a:pt x="1760437" y="2308744"/>
                        </a:lnTo>
                        <a:cubicBezTo>
                          <a:pt x="1837164" y="2308994"/>
                          <a:pt x="1899596" y="2247062"/>
                          <a:pt x="1899942" y="2170335"/>
                        </a:cubicBezTo>
                        <a:lnTo>
                          <a:pt x="1899942" y="1747642"/>
                        </a:lnTo>
                        <a:cubicBezTo>
                          <a:pt x="1899288" y="1725536"/>
                          <a:pt x="1881184" y="1707932"/>
                          <a:pt x="1859058" y="1707855"/>
                        </a:cubicBezTo>
                        <a:lnTo>
                          <a:pt x="1801436" y="1707855"/>
                        </a:lnTo>
                        <a:lnTo>
                          <a:pt x="1801436" y="1640382"/>
                        </a:lnTo>
                        <a:cubicBezTo>
                          <a:pt x="2095147" y="1618199"/>
                          <a:pt x="2318903" y="1368027"/>
                          <a:pt x="2308321" y="1073662"/>
                        </a:cubicBezTo>
                        <a:cubicBezTo>
                          <a:pt x="2297739" y="779297"/>
                          <a:pt x="2056571" y="545845"/>
                          <a:pt x="1762033" y="544825"/>
                        </a:cubicBezTo>
                        <a:close/>
                        <a:moveTo>
                          <a:pt x="1821137" y="2170066"/>
                        </a:moveTo>
                        <a:cubicBezTo>
                          <a:pt x="1821060" y="2186111"/>
                          <a:pt x="1814557" y="2201464"/>
                          <a:pt x="1803091" y="2212720"/>
                        </a:cubicBezTo>
                        <a:cubicBezTo>
                          <a:pt x="1791643" y="2223955"/>
                          <a:pt x="1776175" y="2230151"/>
                          <a:pt x="1760110" y="2229939"/>
                        </a:cubicBezTo>
                        <a:lnTo>
                          <a:pt x="1758936" y="2229939"/>
                        </a:lnTo>
                        <a:cubicBezTo>
                          <a:pt x="1728384" y="2229131"/>
                          <a:pt x="1703334" y="2205524"/>
                          <a:pt x="1700698" y="2175087"/>
                        </a:cubicBezTo>
                        <a:cubicBezTo>
                          <a:pt x="1700679" y="2173875"/>
                          <a:pt x="1700621" y="2172490"/>
                          <a:pt x="1700563" y="2171297"/>
                        </a:cubicBezTo>
                        <a:lnTo>
                          <a:pt x="1700525" y="1786660"/>
                        </a:lnTo>
                        <a:lnTo>
                          <a:pt x="1821137" y="1786660"/>
                        </a:lnTo>
                        <a:close/>
                        <a:moveTo>
                          <a:pt x="82499" y="1494238"/>
                        </a:moveTo>
                        <a:lnTo>
                          <a:pt x="82499" y="1456664"/>
                        </a:lnTo>
                        <a:lnTo>
                          <a:pt x="983833" y="1456664"/>
                        </a:lnTo>
                        <a:lnTo>
                          <a:pt x="983833" y="1494238"/>
                        </a:lnTo>
                        <a:cubicBezTo>
                          <a:pt x="983525" y="1581220"/>
                          <a:pt x="1020176" y="1664258"/>
                          <a:pt x="1084667" y="1722631"/>
                        </a:cubicBezTo>
                        <a:lnTo>
                          <a:pt x="301041" y="1722631"/>
                        </a:lnTo>
                        <a:cubicBezTo>
                          <a:pt x="180505" y="1722631"/>
                          <a:pt x="82499" y="1621373"/>
                          <a:pt x="82499" y="1494238"/>
                        </a:cubicBezTo>
                        <a:close/>
                        <a:moveTo>
                          <a:pt x="1420936" y="1672781"/>
                        </a:moveTo>
                        <a:cubicBezTo>
                          <a:pt x="1382668" y="1706412"/>
                          <a:pt x="1333454" y="1724901"/>
                          <a:pt x="1282507" y="1724805"/>
                        </a:cubicBezTo>
                        <a:cubicBezTo>
                          <a:pt x="1277621" y="1724805"/>
                          <a:pt x="1271791" y="1724593"/>
                          <a:pt x="1266481" y="1724209"/>
                        </a:cubicBezTo>
                        <a:cubicBezTo>
                          <a:pt x="1152544" y="1715916"/>
                          <a:pt x="1062638" y="1614890"/>
                          <a:pt x="1062638" y="1494238"/>
                        </a:cubicBezTo>
                        <a:lnTo>
                          <a:pt x="1062638" y="1415433"/>
                        </a:lnTo>
                        <a:cubicBezTo>
                          <a:pt x="1062869" y="1405313"/>
                          <a:pt x="1058905" y="1395540"/>
                          <a:pt x="1051710" y="1388440"/>
                        </a:cubicBezTo>
                        <a:cubicBezTo>
                          <a:pt x="1044495" y="1381322"/>
                          <a:pt x="1034683" y="1377493"/>
                          <a:pt x="1024563" y="1377858"/>
                        </a:cubicBezTo>
                        <a:lnTo>
                          <a:pt x="386330" y="1377858"/>
                        </a:lnTo>
                        <a:lnTo>
                          <a:pt x="394911" y="274587"/>
                        </a:lnTo>
                        <a:lnTo>
                          <a:pt x="1500991" y="274587"/>
                        </a:lnTo>
                        <a:lnTo>
                          <a:pt x="1500991" y="609701"/>
                        </a:lnTo>
                        <a:cubicBezTo>
                          <a:pt x="1417453" y="654452"/>
                          <a:pt x="1347018" y="720193"/>
                          <a:pt x="1296591" y="800422"/>
                        </a:cubicBezTo>
                        <a:cubicBezTo>
                          <a:pt x="1289068" y="791649"/>
                          <a:pt x="1278044" y="786666"/>
                          <a:pt x="1266500" y="786820"/>
                        </a:cubicBezTo>
                        <a:lnTo>
                          <a:pt x="547557" y="786820"/>
                        </a:lnTo>
                        <a:cubicBezTo>
                          <a:pt x="525778" y="786820"/>
                          <a:pt x="508155" y="804463"/>
                          <a:pt x="508155" y="826223"/>
                        </a:cubicBezTo>
                        <a:cubicBezTo>
                          <a:pt x="508155" y="847982"/>
                          <a:pt x="525778" y="865625"/>
                          <a:pt x="547557" y="865625"/>
                        </a:cubicBezTo>
                        <a:lnTo>
                          <a:pt x="1261555" y="865625"/>
                        </a:lnTo>
                        <a:cubicBezTo>
                          <a:pt x="1231811" y="930693"/>
                          <a:pt x="1215169" y="1000994"/>
                          <a:pt x="1212552" y="1072489"/>
                        </a:cubicBezTo>
                        <a:lnTo>
                          <a:pt x="547557" y="1072489"/>
                        </a:lnTo>
                        <a:cubicBezTo>
                          <a:pt x="525778" y="1072489"/>
                          <a:pt x="508155" y="1090131"/>
                          <a:pt x="508155" y="1111891"/>
                        </a:cubicBezTo>
                        <a:cubicBezTo>
                          <a:pt x="508155" y="1133651"/>
                          <a:pt x="525778" y="1151294"/>
                          <a:pt x="547557" y="1151294"/>
                        </a:cubicBezTo>
                        <a:lnTo>
                          <a:pt x="1215284" y="1151294"/>
                        </a:lnTo>
                        <a:cubicBezTo>
                          <a:pt x="1233928" y="1326662"/>
                          <a:pt x="1335801" y="1482348"/>
                          <a:pt x="1489044" y="1569657"/>
                        </a:cubicBezTo>
                        <a:cubicBezTo>
                          <a:pt x="1476057" y="1609541"/>
                          <a:pt x="1452527" y="1645173"/>
                          <a:pt x="1420936" y="1672781"/>
                        </a:cubicBezTo>
                        <a:close/>
                        <a:moveTo>
                          <a:pt x="2092492" y="1425361"/>
                        </a:moveTo>
                        <a:cubicBezTo>
                          <a:pt x="1945733" y="1572678"/>
                          <a:pt x="1719610" y="1606059"/>
                          <a:pt x="1536546" y="1507417"/>
                        </a:cubicBezTo>
                        <a:cubicBezTo>
                          <a:pt x="1353482" y="1408776"/>
                          <a:pt x="1257015" y="1201547"/>
                          <a:pt x="1299380" y="997955"/>
                        </a:cubicBezTo>
                        <a:cubicBezTo>
                          <a:pt x="1341727" y="794381"/>
                          <a:pt x="1512843" y="642812"/>
                          <a:pt x="1720053" y="625362"/>
                        </a:cubicBezTo>
                        <a:cubicBezTo>
                          <a:pt x="1721053" y="625439"/>
                          <a:pt x="1721996" y="625516"/>
                          <a:pt x="1722977" y="625516"/>
                        </a:cubicBezTo>
                        <a:cubicBezTo>
                          <a:pt x="1725940" y="625516"/>
                          <a:pt x="1728884" y="625169"/>
                          <a:pt x="1731770" y="624496"/>
                        </a:cubicBezTo>
                        <a:cubicBezTo>
                          <a:pt x="1741197" y="623938"/>
                          <a:pt x="1750624" y="623573"/>
                          <a:pt x="1760013" y="623573"/>
                        </a:cubicBezTo>
                        <a:cubicBezTo>
                          <a:pt x="1950004" y="623515"/>
                          <a:pt x="2121332" y="737894"/>
                          <a:pt x="2194096" y="913397"/>
                        </a:cubicBezTo>
                        <a:cubicBezTo>
                          <a:pt x="2266879" y="1088900"/>
                          <a:pt x="2226764" y="1290954"/>
                          <a:pt x="2092472" y="142536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F9055133-8D4D-464B-9802-D2DD5047709D}"/>
                      </a:ext>
                    </a:extLst>
                  </p:cNvPr>
                  <p:cNvSpPr/>
                  <p:nvPr/>
                </p:nvSpPr>
                <p:spPr>
                  <a:xfrm>
                    <a:off x="2131565" y="5572755"/>
                    <a:ext cx="837304" cy="837304"/>
                  </a:xfrm>
                  <a:custGeom>
                    <a:avLst/>
                    <a:gdLst>
                      <a:gd name="connsiteX0" fmla="*/ 125561 w 837304"/>
                      <a:gd name="connsiteY0" fmla="*/ 125519 h 837304"/>
                      <a:gd name="connsiteX1" fmla="*/ 35481 w 837304"/>
                      <a:gd name="connsiteY1" fmla="*/ 580168 h 837304"/>
                      <a:gd name="connsiteX2" fmla="*/ 420580 w 837304"/>
                      <a:gd name="connsiteY2" fmla="*/ 838055 h 837304"/>
                      <a:gd name="connsiteX3" fmla="*/ 420734 w 837304"/>
                      <a:gd name="connsiteY3" fmla="*/ 838055 h 837304"/>
                      <a:gd name="connsiteX4" fmla="*/ 823206 w 837304"/>
                      <a:gd name="connsiteY4" fmla="*/ 528664 h 837304"/>
                      <a:gd name="connsiteX5" fmla="*/ 628925 w 837304"/>
                      <a:gd name="connsiteY5" fmla="*/ 59681 h 837304"/>
                      <a:gd name="connsiteX6" fmla="*/ 125561 w 837304"/>
                      <a:gd name="connsiteY6" fmla="*/ 125519 h 837304"/>
                      <a:gd name="connsiteX7" fmla="*/ 659554 w 837304"/>
                      <a:gd name="connsiteY7" fmla="*/ 659935 h 837304"/>
                      <a:gd name="connsiteX8" fmla="*/ 420734 w 837304"/>
                      <a:gd name="connsiteY8" fmla="*/ 759250 h 837304"/>
                      <a:gd name="connsiteX9" fmla="*/ 420599 w 837304"/>
                      <a:gd name="connsiteY9" fmla="*/ 759250 h 837304"/>
                      <a:gd name="connsiteX10" fmla="*/ 88236 w 837304"/>
                      <a:gd name="connsiteY10" fmla="*/ 487318 h 837304"/>
                      <a:gd name="connsiteX11" fmla="*/ 290174 w 837304"/>
                      <a:gd name="connsiteY11" fmla="*/ 108319 h 837304"/>
                      <a:gd name="connsiteX12" fmla="*/ 701266 w 837304"/>
                      <a:gd name="connsiteY12" fmla="*/ 232529 h 837304"/>
                      <a:gd name="connsiteX13" fmla="*/ 659554 w 837304"/>
                      <a:gd name="connsiteY13" fmla="*/ 659935 h 837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37304" h="837304">
                        <a:moveTo>
                          <a:pt x="125561" y="125519"/>
                        </a:moveTo>
                        <a:cubicBezTo>
                          <a:pt x="6488" y="244977"/>
                          <a:pt x="-29048" y="424328"/>
                          <a:pt x="35481" y="580168"/>
                        </a:cubicBezTo>
                        <a:cubicBezTo>
                          <a:pt x="99992" y="735989"/>
                          <a:pt x="251907" y="837728"/>
                          <a:pt x="420580" y="838055"/>
                        </a:cubicBezTo>
                        <a:lnTo>
                          <a:pt x="420734" y="838055"/>
                        </a:lnTo>
                        <a:cubicBezTo>
                          <a:pt x="609416" y="837805"/>
                          <a:pt x="774453" y="710939"/>
                          <a:pt x="823206" y="528664"/>
                        </a:cubicBezTo>
                        <a:cubicBezTo>
                          <a:pt x="871939" y="346389"/>
                          <a:pt x="792288" y="154089"/>
                          <a:pt x="628925" y="59681"/>
                        </a:cubicBezTo>
                        <a:cubicBezTo>
                          <a:pt x="465543" y="-34727"/>
                          <a:pt x="259160" y="-7734"/>
                          <a:pt x="125561" y="125519"/>
                        </a:cubicBezTo>
                        <a:close/>
                        <a:moveTo>
                          <a:pt x="659554" y="659935"/>
                        </a:moveTo>
                        <a:cubicBezTo>
                          <a:pt x="596410" y="723599"/>
                          <a:pt x="510409" y="759365"/>
                          <a:pt x="420734" y="759250"/>
                        </a:cubicBezTo>
                        <a:lnTo>
                          <a:pt x="420599" y="759250"/>
                        </a:lnTo>
                        <a:cubicBezTo>
                          <a:pt x="259122" y="759519"/>
                          <a:pt x="119962" y="645659"/>
                          <a:pt x="88236" y="487318"/>
                        </a:cubicBezTo>
                        <a:cubicBezTo>
                          <a:pt x="56510" y="328996"/>
                          <a:pt x="141049" y="170308"/>
                          <a:pt x="290174" y="108319"/>
                        </a:cubicBezTo>
                        <a:cubicBezTo>
                          <a:pt x="439281" y="46348"/>
                          <a:pt x="611398" y="98352"/>
                          <a:pt x="701266" y="232529"/>
                        </a:cubicBezTo>
                        <a:cubicBezTo>
                          <a:pt x="791114" y="366686"/>
                          <a:pt x="773645" y="545652"/>
                          <a:pt x="659554" y="65993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65000"/>
                      <a:lumOff val="3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57459A3-2EDA-48E4-90FC-E031437AA813}"/>
                </a:ext>
              </a:extLst>
            </p:cNvPr>
            <p:cNvGrpSpPr/>
            <p:nvPr/>
          </p:nvGrpSpPr>
          <p:grpSpPr>
            <a:xfrm>
              <a:off x="3957038" y="1320718"/>
              <a:ext cx="4281199" cy="584775"/>
              <a:chOff x="3957038" y="1367611"/>
              <a:chExt cx="4281199" cy="584775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747AF9A-0E6F-476F-B448-38CF06C11AA8}"/>
                  </a:ext>
                </a:extLst>
              </p:cNvPr>
              <p:cNvSpPr/>
              <p:nvPr/>
            </p:nvSpPr>
            <p:spPr>
              <a:xfrm>
                <a:off x="4617346" y="1367611"/>
                <a:ext cx="362089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Process indicators that are required for success</a:t>
                </a:r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8BD7A739-931A-4686-870B-580B1463D68B}"/>
                  </a:ext>
                </a:extLst>
              </p:cNvPr>
              <p:cNvGrpSpPr/>
              <p:nvPr/>
            </p:nvGrpSpPr>
            <p:grpSpPr>
              <a:xfrm>
                <a:off x="3957038" y="1410352"/>
                <a:ext cx="499292" cy="499290"/>
                <a:chOff x="5314137" y="1238225"/>
                <a:chExt cx="589550" cy="589548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DF463CF6-7DC1-42E3-A8FC-859C3E87DEC5}"/>
                    </a:ext>
                  </a:extLst>
                </p:cNvPr>
                <p:cNvGrpSpPr/>
                <p:nvPr/>
              </p:nvGrpSpPr>
              <p:grpSpPr>
                <a:xfrm>
                  <a:off x="5314137" y="1238225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51F83696-30B0-4061-9480-DC862D236AB9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9CECA3D0-8297-41A5-B29C-653514D1EFD8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CF01B292-9080-4210-B758-3EA86DB4F8CF}"/>
                    </a:ext>
                  </a:extLst>
                </p:cNvPr>
                <p:cNvGrpSpPr/>
                <p:nvPr/>
              </p:nvGrpSpPr>
              <p:grpSpPr>
                <a:xfrm>
                  <a:off x="5456330" y="1301071"/>
                  <a:ext cx="305165" cy="463856"/>
                  <a:chOff x="2464993" y="1345870"/>
                  <a:chExt cx="1068506" cy="1624147"/>
                </a:xfrm>
              </p:grpSpPr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24957166-F496-4B92-88B6-C86DF4461DCF}"/>
                      </a:ext>
                    </a:extLst>
                  </p:cNvPr>
                  <p:cNvSpPr/>
                  <p:nvPr/>
                </p:nvSpPr>
                <p:spPr>
                  <a:xfrm>
                    <a:off x="2664859" y="1654767"/>
                    <a:ext cx="160752" cy="160752"/>
                  </a:xfrm>
                  <a:custGeom>
                    <a:avLst/>
                    <a:gdLst>
                      <a:gd name="connsiteX0" fmla="*/ 81801 w 160752"/>
                      <a:gd name="connsiteY0" fmla="*/ 960 h 160752"/>
                      <a:gd name="connsiteX1" fmla="*/ 162586 w 160752"/>
                      <a:gd name="connsiteY1" fmla="*/ 81787 h 160752"/>
                      <a:gd name="connsiteX2" fmla="*/ 81760 w 160752"/>
                      <a:gd name="connsiteY2" fmla="*/ 162586 h 160752"/>
                      <a:gd name="connsiteX3" fmla="*/ 960 w 160752"/>
                      <a:gd name="connsiteY3" fmla="*/ 81746 h 160752"/>
                      <a:gd name="connsiteX4" fmla="*/ 81801 w 160752"/>
                      <a:gd name="connsiteY4" fmla="*/ 960 h 16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752" h="160752">
                        <a:moveTo>
                          <a:pt x="81801" y="960"/>
                        </a:moveTo>
                        <a:cubicBezTo>
                          <a:pt x="126425" y="960"/>
                          <a:pt x="162600" y="37162"/>
                          <a:pt x="162586" y="81787"/>
                        </a:cubicBezTo>
                        <a:cubicBezTo>
                          <a:pt x="162586" y="126425"/>
                          <a:pt x="126398" y="162586"/>
                          <a:pt x="81760" y="162586"/>
                        </a:cubicBezTo>
                        <a:cubicBezTo>
                          <a:pt x="37135" y="162573"/>
                          <a:pt x="960" y="126384"/>
                          <a:pt x="960" y="81746"/>
                        </a:cubicBezTo>
                        <a:cubicBezTo>
                          <a:pt x="960" y="37121"/>
                          <a:pt x="37162" y="933"/>
                          <a:pt x="81801" y="96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4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C2D80C80-C66A-49A4-8B84-D0F2C35BFABE}"/>
                      </a:ext>
                    </a:extLst>
                  </p:cNvPr>
                  <p:cNvSpPr/>
                  <p:nvPr/>
                </p:nvSpPr>
                <p:spPr>
                  <a:xfrm>
                    <a:off x="3079844" y="1487858"/>
                    <a:ext cx="311021" cy="311021"/>
                  </a:xfrm>
                  <a:custGeom>
                    <a:avLst/>
                    <a:gdLst>
                      <a:gd name="connsiteX0" fmla="*/ 156826 w 311020"/>
                      <a:gd name="connsiteY0" fmla="*/ 960 h 311020"/>
                      <a:gd name="connsiteX1" fmla="*/ 312691 w 311020"/>
                      <a:gd name="connsiteY1" fmla="*/ 156839 h 311020"/>
                      <a:gd name="connsiteX2" fmla="*/ 156798 w 311020"/>
                      <a:gd name="connsiteY2" fmla="*/ 312677 h 311020"/>
                      <a:gd name="connsiteX3" fmla="*/ 960 w 311020"/>
                      <a:gd name="connsiteY3" fmla="*/ 156785 h 311020"/>
                      <a:gd name="connsiteX4" fmla="*/ 156826 w 311020"/>
                      <a:gd name="connsiteY4" fmla="*/ 960 h 31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1020" h="311020">
                        <a:moveTo>
                          <a:pt x="156826" y="960"/>
                        </a:moveTo>
                        <a:cubicBezTo>
                          <a:pt x="242908" y="960"/>
                          <a:pt x="312691" y="70757"/>
                          <a:pt x="312691" y="156839"/>
                        </a:cubicBezTo>
                        <a:cubicBezTo>
                          <a:pt x="312677" y="242922"/>
                          <a:pt x="242881" y="312691"/>
                          <a:pt x="156798" y="312677"/>
                        </a:cubicBezTo>
                        <a:cubicBezTo>
                          <a:pt x="70716" y="312664"/>
                          <a:pt x="947" y="242867"/>
                          <a:pt x="960" y="156785"/>
                        </a:cubicBezTo>
                        <a:cubicBezTo>
                          <a:pt x="974" y="70716"/>
                          <a:pt x="70757" y="947"/>
                          <a:pt x="156826" y="96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34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B8E99BFD-6E01-4079-AE4E-EC7F62254364}"/>
                      </a:ext>
                    </a:extLst>
                  </p:cNvPr>
                  <p:cNvSpPr/>
                  <p:nvPr/>
                </p:nvSpPr>
                <p:spPr>
                  <a:xfrm>
                    <a:off x="2967498" y="1375471"/>
                    <a:ext cx="538171" cy="538171"/>
                  </a:xfrm>
                  <a:custGeom>
                    <a:avLst/>
                    <a:gdLst>
                      <a:gd name="connsiteX0" fmla="*/ 537384 w 538170"/>
                      <a:gd name="connsiteY0" fmla="*/ 330369 h 538170"/>
                      <a:gd name="connsiteX1" fmla="*/ 508731 w 538170"/>
                      <a:gd name="connsiteY1" fmla="*/ 404588 h 538170"/>
                      <a:gd name="connsiteX2" fmla="*/ 464447 w 538170"/>
                      <a:gd name="connsiteY2" fmla="*/ 403305 h 538170"/>
                      <a:gd name="connsiteX3" fmla="*/ 412383 w 538170"/>
                      <a:gd name="connsiteY3" fmla="*/ 457950 h 538170"/>
                      <a:gd name="connsiteX4" fmla="*/ 415632 w 538170"/>
                      <a:gd name="connsiteY4" fmla="*/ 502233 h 538170"/>
                      <a:gd name="connsiteX5" fmla="*/ 342736 w 538170"/>
                      <a:gd name="connsiteY5" fmla="*/ 534135 h 538170"/>
                      <a:gd name="connsiteX6" fmla="*/ 312118 w 538170"/>
                      <a:gd name="connsiteY6" fmla="*/ 502233 h 538170"/>
                      <a:gd name="connsiteX7" fmla="*/ 236642 w 538170"/>
                      <a:gd name="connsiteY7" fmla="*/ 504185 h 538170"/>
                      <a:gd name="connsiteX8" fmla="*/ 207975 w 538170"/>
                      <a:gd name="connsiteY8" fmla="*/ 537384 h 538170"/>
                      <a:gd name="connsiteX9" fmla="*/ 133756 w 538170"/>
                      <a:gd name="connsiteY9" fmla="*/ 508731 h 538170"/>
                      <a:gd name="connsiteX10" fmla="*/ 135080 w 538170"/>
                      <a:gd name="connsiteY10" fmla="*/ 464488 h 538170"/>
                      <a:gd name="connsiteX11" fmla="*/ 80395 w 538170"/>
                      <a:gd name="connsiteY11" fmla="*/ 412424 h 538170"/>
                      <a:gd name="connsiteX12" fmla="*/ 36111 w 538170"/>
                      <a:gd name="connsiteY12" fmla="*/ 415673 h 538170"/>
                      <a:gd name="connsiteX13" fmla="*/ 4209 w 538170"/>
                      <a:gd name="connsiteY13" fmla="*/ 342736 h 538170"/>
                      <a:gd name="connsiteX14" fmla="*/ 36111 w 538170"/>
                      <a:gd name="connsiteY14" fmla="*/ 312159 h 538170"/>
                      <a:gd name="connsiteX15" fmla="*/ 34159 w 538170"/>
                      <a:gd name="connsiteY15" fmla="*/ 236642 h 538170"/>
                      <a:gd name="connsiteX16" fmla="*/ 960 w 538170"/>
                      <a:gd name="connsiteY16" fmla="*/ 207989 h 538170"/>
                      <a:gd name="connsiteX17" fmla="*/ 29613 w 538170"/>
                      <a:gd name="connsiteY17" fmla="*/ 133797 h 538170"/>
                      <a:gd name="connsiteX18" fmla="*/ 73856 w 538170"/>
                      <a:gd name="connsiteY18" fmla="*/ 135093 h 538170"/>
                      <a:gd name="connsiteX19" fmla="*/ 125961 w 538170"/>
                      <a:gd name="connsiteY19" fmla="*/ 80395 h 538170"/>
                      <a:gd name="connsiteX20" fmla="*/ 122712 w 538170"/>
                      <a:gd name="connsiteY20" fmla="*/ 36125 h 538170"/>
                      <a:gd name="connsiteX21" fmla="*/ 195608 w 538170"/>
                      <a:gd name="connsiteY21" fmla="*/ 4250 h 538170"/>
                      <a:gd name="connsiteX22" fmla="*/ 226186 w 538170"/>
                      <a:gd name="connsiteY22" fmla="*/ 36125 h 538170"/>
                      <a:gd name="connsiteX23" fmla="*/ 301702 w 538170"/>
                      <a:gd name="connsiteY23" fmla="*/ 34200 h 538170"/>
                      <a:gd name="connsiteX24" fmla="*/ 330355 w 538170"/>
                      <a:gd name="connsiteY24" fmla="*/ 960 h 538170"/>
                      <a:gd name="connsiteX25" fmla="*/ 404588 w 538170"/>
                      <a:gd name="connsiteY25" fmla="*/ 29613 h 538170"/>
                      <a:gd name="connsiteX26" fmla="*/ 403264 w 538170"/>
                      <a:gd name="connsiteY26" fmla="*/ 73897 h 538170"/>
                      <a:gd name="connsiteX27" fmla="*/ 457950 w 538170"/>
                      <a:gd name="connsiteY27" fmla="*/ 125961 h 538170"/>
                      <a:gd name="connsiteX28" fmla="*/ 502233 w 538170"/>
                      <a:gd name="connsiteY28" fmla="*/ 122712 h 538170"/>
                      <a:gd name="connsiteX29" fmla="*/ 534135 w 538170"/>
                      <a:gd name="connsiteY29" fmla="*/ 195608 h 538170"/>
                      <a:gd name="connsiteX30" fmla="*/ 502233 w 538170"/>
                      <a:gd name="connsiteY30" fmla="*/ 226227 h 538170"/>
                      <a:gd name="connsiteX31" fmla="*/ 504185 w 538170"/>
                      <a:gd name="connsiteY31" fmla="*/ 301743 h 538170"/>
                      <a:gd name="connsiteX32" fmla="*/ 425037 w 538170"/>
                      <a:gd name="connsiteY32" fmla="*/ 269172 h 538170"/>
                      <a:gd name="connsiteX33" fmla="*/ 269172 w 538170"/>
                      <a:gd name="connsiteY33" fmla="*/ 113320 h 538170"/>
                      <a:gd name="connsiteX34" fmla="*/ 113307 w 538170"/>
                      <a:gd name="connsiteY34" fmla="*/ 269172 h 538170"/>
                      <a:gd name="connsiteX35" fmla="*/ 269172 w 538170"/>
                      <a:gd name="connsiteY35" fmla="*/ 425037 h 538170"/>
                      <a:gd name="connsiteX36" fmla="*/ 425037 w 538170"/>
                      <a:gd name="connsiteY36" fmla="*/ 269172 h 538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538170" h="538170">
                        <a:moveTo>
                          <a:pt x="537384" y="330369"/>
                        </a:moveTo>
                        <a:lnTo>
                          <a:pt x="508731" y="404588"/>
                        </a:lnTo>
                        <a:lnTo>
                          <a:pt x="464447" y="403305"/>
                        </a:lnTo>
                        <a:cubicBezTo>
                          <a:pt x="450401" y="424409"/>
                          <a:pt x="432777" y="442906"/>
                          <a:pt x="412383" y="457950"/>
                        </a:cubicBezTo>
                        <a:lnTo>
                          <a:pt x="415632" y="502233"/>
                        </a:lnTo>
                        <a:lnTo>
                          <a:pt x="342736" y="534135"/>
                        </a:lnTo>
                        <a:lnTo>
                          <a:pt x="312118" y="502233"/>
                        </a:lnTo>
                        <a:cubicBezTo>
                          <a:pt x="287219" y="506806"/>
                          <a:pt x="261746" y="507475"/>
                          <a:pt x="236642" y="504185"/>
                        </a:cubicBezTo>
                        <a:lnTo>
                          <a:pt x="207975" y="537384"/>
                        </a:lnTo>
                        <a:lnTo>
                          <a:pt x="133756" y="508731"/>
                        </a:lnTo>
                        <a:lnTo>
                          <a:pt x="135080" y="464488"/>
                        </a:lnTo>
                        <a:cubicBezTo>
                          <a:pt x="113976" y="450428"/>
                          <a:pt x="95479" y="432805"/>
                          <a:pt x="80395" y="412424"/>
                        </a:cubicBezTo>
                        <a:lnTo>
                          <a:pt x="36111" y="415673"/>
                        </a:lnTo>
                        <a:lnTo>
                          <a:pt x="4209" y="342736"/>
                        </a:lnTo>
                        <a:lnTo>
                          <a:pt x="36111" y="312159"/>
                        </a:lnTo>
                        <a:cubicBezTo>
                          <a:pt x="31565" y="287232"/>
                          <a:pt x="30910" y="261760"/>
                          <a:pt x="34159" y="236642"/>
                        </a:cubicBezTo>
                        <a:lnTo>
                          <a:pt x="960" y="207989"/>
                        </a:lnTo>
                        <a:lnTo>
                          <a:pt x="29613" y="133797"/>
                        </a:lnTo>
                        <a:lnTo>
                          <a:pt x="73856" y="135093"/>
                        </a:lnTo>
                        <a:cubicBezTo>
                          <a:pt x="87930" y="113989"/>
                          <a:pt x="105567" y="95479"/>
                          <a:pt x="125961" y="80395"/>
                        </a:cubicBezTo>
                        <a:lnTo>
                          <a:pt x="122712" y="36125"/>
                        </a:lnTo>
                        <a:lnTo>
                          <a:pt x="195608" y="4250"/>
                        </a:lnTo>
                        <a:lnTo>
                          <a:pt x="226186" y="36125"/>
                        </a:lnTo>
                        <a:cubicBezTo>
                          <a:pt x="251112" y="31565"/>
                          <a:pt x="276584" y="30924"/>
                          <a:pt x="301702" y="34200"/>
                        </a:cubicBezTo>
                        <a:lnTo>
                          <a:pt x="330355" y="960"/>
                        </a:lnTo>
                        <a:lnTo>
                          <a:pt x="404588" y="29613"/>
                        </a:lnTo>
                        <a:lnTo>
                          <a:pt x="403264" y="73897"/>
                        </a:lnTo>
                        <a:cubicBezTo>
                          <a:pt x="424369" y="87957"/>
                          <a:pt x="442879" y="105567"/>
                          <a:pt x="457950" y="125961"/>
                        </a:cubicBezTo>
                        <a:lnTo>
                          <a:pt x="502233" y="122712"/>
                        </a:lnTo>
                        <a:lnTo>
                          <a:pt x="534135" y="195608"/>
                        </a:lnTo>
                        <a:lnTo>
                          <a:pt x="502233" y="226227"/>
                        </a:lnTo>
                        <a:cubicBezTo>
                          <a:pt x="506779" y="251153"/>
                          <a:pt x="507434" y="276625"/>
                          <a:pt x="504185" y="301743"/>
                        </a:cubicBezTo>
                        <a:close/>
                        <a:moveTo>
                          <a:pt x="425037" y="269172"/>
                        </a:moveTo>
                        <a:cubicBezTo>
                          <a:pt x="425037" y="183090"/>
                          <a:pt x="355254" y="113320"/>
                          <a:pt x="269172" y="113320"/>
                        </a:cubicBezTo>
                        <a:cubicBezTo>
                          <a:pt x="183090" y="113320"/>
                          <a:pt x="113307" y="183090"/>
                          <a:pt x="113307" y="269172"/>
                        </a:cubicBezTo>
                        <a:cubicBezTo>
                          <a:pt x="113307" y="355254"/>
                          <a:pt x="183090" y="425037"/>
                          <a:pt x="269172" y="425037"/>
                        </a:cubicBezTo>
                        <a:cubicBezTo>
                          <a:pt x="355254" y="425051"/>
                          <a:pt x="425037" y="355254"/>
                          <a:pt x="425037" y="26917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4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D5CC79C8-1BB7-4F06-93DD-8C24FC7E168C}"/>
                      </a:ext>
                    </a:extLst>
                  </p:cNvPr>
                  <p:cNvSpPr/>
                  <p:nvPr/>
                </p:nvSpPr>
                <p:spPr>
                  <a:xfrm>
                    <a:off x="2494605" y="2056089"/>
                    <a:ext cx="1006450" cy="884138"/>
                  </a:xfrm>
                  <a:custGeom>
                    <a:avLst/>
                    <a:gdLst>
                      <a:gd name="connsiteX0" fmla="*/ 421679 w 1006449"/>
                      <a:gd name="connsiteY0" fmla="*/ 705194 h 884137"/>
                      <a:gd name="connsiteX1" fmla="*/ 270960 w 1006449"/>
                      <a:gd name="connsiteY1" fmla="*/ 709835 h 884137"/>
                      <a:gd name="connsiteX2" fmla="*/ 201641 w 1006449"/>
                      <a:gd name="connsiteY2" fmla="*/ 683393 h 884137"/>
                      <a:gd name="connsiteX3" fmla="*/ 172333 w 1006449"/>
                      <a:gd name="connsiteY3" fmla="*/ 615235 h 884137"/>
                      <a:gd name="connsiteX4" fmla="*/ 171009 w 1006449"/>
                      <a:gd name="connsiteY4" fmla="*/ 424778 h 884137"/>
                      <a:gd name="connsiteX5" fmla="*/ 960 w 1006449"/>
                      <a:gd name="connsiteY5" fmla="*/ 424778 h 884137"/>
                      <a:gd name="connsiteX6" fmla="*/ 169535 w 1006449"/>
                      <a:gd name="connsiteY6" fmla="*/ 157276 h 884137"/>
                      <a:gd name="connsiteX7" fmla="*/ 208126 w 1006449"/>
                      <a:gd name="connsiteY7" fmla="*/ 1029 h 884137"/>
                      <a:gd name="connsiteX8" fmla="*/ 971658 w 1006449"/>
                      <a:gd name="connsiteY8" fmla="*/ 960 h 884137"/>
                      <a:gd name="connsiteX9" fmla="*/ 984831 w 1006449"/>
                      <a:gd name="connsiteY9" fmla="*/ 31743 h 884137"/>
                      <a:gd name="connsiteX10" fmla="*/ 968409 w 1006449"/>
                      <a:gd name="connsiteY10" fmla="*/ 504431 h 884137"/>
                      <a:gd name="connsiteX11" fmla="*/ 963973 w 1006449"/>
                      <a:gd name="connsiteY11" fmla="*/ 886067 h 884137"/>
                      <a:gd name="connsiteX12" fmla="*/ 421748 w 1006449"/>
                      <a:gd name="connsiteY12" fmla="*/ 886067 h 884137"/>
                      <a:gd name="connsiteX13" fmla="*/ 421748 w 1006449"/>
                      <a:gd name="connsiteY13" fmla="*/ 707842 h 884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06449" h="884137">
                        <a:moveTo>
                          <a:pt x="421679" y="705194"/>
                        </a:moveTo>
                        <a:lnTo>
                          <a:pt x="270960" y="709835"/>
                        </a:lnTo>
                        <a:cubicBezTo>
                          <a:pt x="245228" y="710750"/>
                          <a:pt x="220220" y="701208"/>
                          <a:pt x="201641" y="683393"/>
                        </a:cubicBezTo>
                        <a:cubicBezTo>
                          <a:pt x="183063" y="665565"/>
                          <a:pt x="172497" y="640980"/>
                          <a:pt x="172333" y="615235"/>
                        </a:cubicBezTo>
                        <a:lnTo>
                          <a:pt x="171009" y="424778"/>
                        </a:lnTo>
                        <a:lnTo>
                          <a:pt x="960" y="424778"/>
                        </a:lnTo>
                        <a:lnTo>
                          <a:pt x="169535" y="157276"/>
                        </a:lnTo>
                        <a:cubicBezTo>
                          <a:pt x="169698" y="102850"/>
                          <a:pt x="182926" y="49271"/>
                          <a:pt x="208126" y="1029"/>
                        </a:cubicBezTo>
                        <a:lnTo>
                          <a:pt x="971658" y="960"/>
                        </a:lnTo>
                        <a:cubicBezTo>
                          <a:pt x="976614" y="10966"/>
                          <a:pt x="981023" y="21245"/>
                          <a:pt x="984831" y="31743"/>
                        </a:cubicBezTo>
                        <a:cubicBezTo>
                          <a:pt x="1034247" y="133019"/>
                          <a:pt x="983398" y="368523"/>
                          <a:pt x="968409" y="504431"/>
                        </a:cubicBezTo>
                        <a:lnTo>
                          <a:pt x="963973" y="886067"/>
                        </a:lnTo>
                        <a:lnTo>
                          <a:pt x="421748" y="886067"/>
                        </a:lnTo>
                        <a:lnTo>
                          <a:pt x="421748" y="7078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34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D338767A-610A-424B-9604-516BAA877B2B}"/>
                      </a:ext>
                    </a:extLst>
                  </p:cNvPr>
                  <p:cNvSpPr/>
                  <p:nvPr/>
                </p:nvSpPr>
                <p:spPr>
                  <a:xfrm>
                    <a:off x="2560170" y="1550065"/>
                    <a:ext cx="370429" cy="370429"/>
                  </a:xfrm>
                  <a:custGeom>
                    <a:avLst/>
                    <a:gdLst>
                      <a:gd name="connsiteX0" fmla="*/ 371977 w 370429"/>
                      <a:gd name="connsiteY0" fmla="*/ 228807 h 370429"/>
                      <a:gd name="connsiteX1" fmla="*/ 352169 w 370429"/>
                      <a:gd name="connsiteY1" fmla="*/ 280106 h 370429"/>
                      <a:gd name="connsiteX2" fmla="*/ 321550 w 370429"/>
                      <a:gd name="connsiteY2" fmla="*/ 279233 h 370429"/>
                      <a:gd name="connsiteX3" fmla="*/ 285526 w 370429"/>
                      <a:gd name="connsiteY3" fmla="*/ 317046 h 370429"/>
                      <a:gd name="connsiteX4" fmla="*/ 287792 w 370429"/>
                      <a:gd name="connsiteY4" fmla="*/ 347664 h 370429"/>
                      <a:gd name="connsiteX5" fmla="*/ 237366 w 370429"/>
                      <a:gd name="connsiteY5" fmla="*/ 369711 h 370429"/>
                      <a:gd name="connsiteX6" fmla="*/ 216193 w 370429"/>
                      <a:gd name="connsiteY6" fmla="*/ 347664 h 370429"/>
                      <a:gd name="connsiteX7" fmla="*/ 163979 w 370429"/>
                      <a:gd name="connsiteY7" fmla="*/ 349030 h 370429"/>
                      <a:gd name="connsiteX8" fmla="*/ 144158 w 370429"/>
                      <a:gd name="connsiteY8" fmla="*/ 371990 h 370429"/>
                      <a:gd name="connsiteX9" fmla="*/ 92830 w 370429"/>
                      <a:gd name="connsiteY9" fmla="*/ 352169 h 370429"/>
                      <a:gd name="connsiteX10" fmla="*/ 93731 w 370429"/>
                      <a:gd name="connsiteY10" fmla="*/ 321550 h 370429"/>
                      <a:gd name="connsiteX11" fmla="*/ 55891 w 370429"/>
                      <a:gd name="connsiteY11" fmla="*/ 285526 h 370429"/>
                      <a:gd name="connsiteX12" fmla="*/ 25272 w 370429"/>
                      <a:gd name="connsiteY12" fmla="*/ 287765 h 370429"/>
                      <a:gd name="connsiteX13" fmla="*/ 3226 w 370429"/>
                      <a:gd name="connsiteY13" fmla="*/ 237338 h 370429"/>
                      <a:gd name="connsiteX14" fmla="*/ 25272 w 370429"/>
                      <a:gd name="connsiteY14" fmla="*/ 216193 h 370429"/>
                      <a:gd name="connsiteX15" fmla="*/ 23948 w 370429"/>
                      <a:gd name="connsiteY15" fmla="*/ 163951 h 370429"/>
                      <a:gd name="connsiteX16" fmla="*/ 960 w 370429"/>
                      <a:gd name="connsiteY16" fmla="*/ 144130 h 370429"/>
                      <a:gd name="connsiteX17" fmla="*/ 20768 w 370429"/>
                      <a:gd name="connsiteY17" fmla="*/ 92830 h 370429"/>
                      <a:gd name="connsiteX18" fmla="*/ 51386 w 370429"/>
                      <a:gd name="connsiteY18" fmla="*/ 93704 h 370429"/>
                      <a:gd name="connsiteX19" fmla="*/ 87411 w 370429"/>
                      <a:gd name="connsiteY19" fmla="*/ 55891 h 370429"/>
                      <a:gd name="connsiteX20" fmla="*/ 85172 w 370429"/>
                      <a:gd name="connsiteY20" fmla="*/ 25286 h 370429"/>
                      <a:gd name="connsiteX21" fmla="*/ 135599 w 370429"/>
                      <a:gd name="connsiteY21" fmla="*/ 3226 h 370429"/>
                      <a:gd name="connsiteX22" fmla="*/ 156744 w 370429"/>
                      <a:gd name="connsiteY22" fmla="*/ 25286 h 370429"/>
                      <a:gd name="connsiteX23" fmla="*/ 208986 w 370429"/>
                      <a:gd name="connsiteY23" fmla="*/ 23921 h 370429"/>
                      <a:gd name="connsiteX24" fmla="*/ 228807 w 370429"/>
                      <a:gd name="connsiteY24" fmla="*/ 960 h 370429"/>
                      <a:gd name="connsiteX25" fmla="*/ 280134 w 370429"/>
                      <a:gd name="connsiteY25" fmla="*/ 20781 h 370429"/>
                      <a:gd name="connsiteX26" fmla="*/ 279233 w 370429"/>
                      <a:gd name="connsiteY26" fmla="*/ 51386 h 370429"/>
                      <a:gd name="connsiteX27" fmla="*/ 317046 w 370429"/>
                      <a:gd name="connsiteY27" fmla="*/ 87411 h 370429"/>
                      <a:gd name="connsiteX28" fmla="*/ 347651 w 370429"/>
                      <a:gd name="connsiteY28" fmla="*/ 85186 h 370429"/>
                      <a:gd name="connsiteX29" fmla="*/ 369738 w 370429"/>
                      <a:gd name="connsiteY29" fmla="*/ 135612 h 370429"/>
                      <a:gd name="connsiteX30" fmla="*/ 347651 w 370429"/>
                      <a:gd name="connsiteY30" fmla="*/ 156744 h 370429"/>
                      <a:gd name="connsiteX31" fmla="*/ 349016 w 370429"/>
                      <a:gd name="connsiteY31" fmla="*/ 208999 h 370429"/>
                      <a:gd name="connsiteX32" fmla="*/ 267275 w 370429"/>
                      <a:gd name="connsiteY32" fmla="*/ 186448 h 370429"/>
                      <a:gd name="connsiteX33" fmla="*/ 186448 w 370429"/>
                      <a:gd name="connsiteY33" fmla="*/ 105662 h 370429"/>
                      <a:gd name="connsiteX34" fmla="*/ 105649 w 370429"/>
                      <a:gd name="connsiteY34" fmla="*/ 186489 h 370429"/>
                      <a:gd name="connsiteX35" fmla="*/ 186489 w 370429"/>
                      <a:gd name="connsiteY35" fmla="*/ 267288 h 370429"/>
                      <a:gd name="connsiteX36" fmla="*/ 267275 w 370429"/>
                      <a:gd name="connsiteY36" fmla="*/ 186448 h 37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370429" h="370429">
                        <a:moveTo>
                          <a:pt x="371977" y="228807"/>
                        </a:moveTo>
                        <a:lnTo>
                          <a:pt x="352169" y="280106"/>
                        </a:lnTo>
                        <a:lnTo>
                          <a:pt x="321550" y="279233"/>
                        </a:lnTo>
                        <a:cubicBezTo>
                          <a:pt x="311817" y="293826"/>
                          <a:pt x="299627" y="306616"/>
                          <a:pt x="285526" y="317046"/>
                        </a:cubicBezTo>
                        <a:lnTo>
                          <a:pt x="287792" y="347664"/>
                        </a:lnTo>
                        <a:lnTo>
                          <a:pt x="237366" y="369711"/>
                        </a:lnTo>
                        <a:lnTo>
                          <a:pt x="216193" y="347664"/>
                        </a:lnTo>
                        <a:cubicBezTo>
                          <a:pt x="198966" y="350804"/>
                          <a:pt x="181343" y="351268"/>
                          <a:pt x="163979" y="349030"/>
                        </a:cubicBezTo>
                        <a:lnTo>
                          <a:pt x="144158" y="371990"/>
                        </a:lnTo>
                        <a:lnTo>
                          <a:pt x="92830" y="352169"/>
                        </a:lnTo>
                        <a:lnTo>
                          <a:pt x="93731" y="321550"/>
                        </a:lnTo>
                        <a:cubicBezTo>
                          <a:pt x="79139" y="311817"/>
                          <a:pt x="66334" y="299627"/>
                          <a:pt x="55891" y="285526"/>
                        </a:cubicBezTo>
                        <a:lnTo>
                          <a:pt x="25272" y="287765"/>
                        </a:lnTo>
                        <a:lnTo>
                          <a:pt x="3226" y="237338"/>
                        </a:lnTo>
                        <a:lnTo>
                          <a:pt x="25272" y="216193"/>
                        </a:lnTo>
                        <a:cubicBezTo>
                          <a:pt x="22133" y="198952"/>
                          <a:pt x="21682" y="181329"/>
                          <a:pt x="23948" y="163951"/>
                        </a:cubicBezTo>
                        <a:lnTo>
                          <a:pt x="960" y="144130"/>
                        </a:lnTo>
                        <a:lnTo>
                          <a:pt x="20768" y="92830"/>
                        </a:lnTo>
                        <a:lnTo>
                          <a:pt x="51386" y="93704"/>
                        </a:lnTo>
                        <a:cubicBezTo>
                          <a:pt x="61133" y="79139"/>
                          <a:pt x="73323" y="66348"/>
                          <a:pt x="87411" y="55891"/>
                        </a:cubicBezTo>
                        <a:lnTo>
                          <a:pt x="85172" y="25286"/>
                        </a:lnTo>
                        <a:lnTo>
                          <a:pt x="135599" y="3226"/>
                        </a:lnTo>
                        <a:lnTo>
                          <a:pt x="156744" y="25286"/>
                        </a:lnTo>
                        <a:cubicBezTo>
                          <a:pt x="173985" y="22146"/>
                          <a:pt x="191608" y="21682"/>
                          <a:pt x="208986" y="23921"/>
                        </a:cubicBezTo>
                        <a:lnTo>
                          <a:pt x="228807" y="960"/>
                        </a:lnTo>
                        <a:lnTo>
                          <a:pt x="280134" y="20781"/>
                        </a:lnTo>
                        <a:lnTo>
                          <a:pt x="279233" y="51386"/>
                        </a:lnTo>
                        <a:cubicBezTo>
                          <a:pt x="293826" y="61120"/>
                          <a:pt x="306616" y="73310"/>
                          <a:pt x="317046" y="87411"/>
                        </a:cubicBezTo>
                        <a:lnTo>
                          <a:pt x="347651" y="85186"/>
                        </a:lnTo>
                        <a:lnTo>
                          <a:pt x="369738" y="135612"/>
                        </a:lnTo>
                        <a:lnTo>
                          <a:pt x="347651" y="156744"/>
                        </a:lnTo>
                        <a:cubicBezTo>
                          <a:pt x="350831" y="173985"/>
                          <a:pt x="351296" y="191622"/>
                          <a:pt x="349016" y="208999"/>
                        </a:cubicBezTo>
                        <a:close/>
                        <a:moveTo>
                          <a:pt x="267275" y="186448"/>
                        </a:moveTo>
                        <a:cubicBezTo>
                          <a:pt x="267275" y="141823"/>
                          <a:pt x="231086" y="105649"/>
                          <a:pt x="186448" y="105662"/>
                        </a:cubicBezTo>
                        <a:cubicBezTo>
                          <a:pt x="141823" y="105662"/>
                          <a:pt x="105649" y="141864"/>
                          <a:pt x="105649" y="186489"/>
                        </a:cubicBezTo>
                        <a:cubicBezTo>
                          <a:pt x="105662" y="231127"/>
                          <a:pt x="141851" y="267288"/>
                          <a:pt x="186489" y="267288"/>
                        </a:cubicBezTo>
                        <a:cubicBezTo>
                          <a:pt x="231127" y="267288"/>
                          <a:pt x="267302" y="231086"/>
                          <a:pt x="267275" y="18644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34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3D1C7CE1-D44A-49C1-84CD-512E6AC958BA}"/>
                      </a:ext>
                    </a:extLst>
                  </p:cNvPr>
                  <p:cNvSpPr/>
                  <p:nvPr/>
                </p:nvSpPr>
                <p:spPr>
                  <a:xfrm>
                    <a:off x="2464993" y="2026471"/>
                    <a:ext cx="1065858" cy="943546"/>
                  </a:xfrm>
                  <a:custGeom>
                    <a:avLst/>
                    <a:gdLst>
                      <a:gd name="connsiteX0" fmla="*/ 1026347 w 1065857"/>
                      <a:gd name="connsiteY0" fmla="*/ 18210 h 943546"/>
                      <a:gd name="connsiteX1" fmla="*/ 1001270 w 1065857"/>
                      <a:gd name="connsiteY1" fmla="*/ 2621 h 943546"/>
                      <a:gd name="connsiteX2" fmla="*/ 237724 w 1065857"/>
                      <a:gd name="connsiteY2" fmla="*/ 2689 h 943546"/>
                      <a:gd name="connsiteX3" fmla="*/ 212920 w 1065857"/>
                      <a:gd name="connsiteY3" fmla="*/ 17801 h 943546"/>
                      <a:gd name="connsiteX4" fmla="*/ 171299 w 1065857"/>
                      <a:gd name="connsiteY4" fmla="*/ 178676 h 943546"/>
                      <a:gd name="connsiteX5" fmla="*/ 6915 w 1065857"/>
                      <a:gd name="connsiteY5" fmla="*/ 439516 h 943546"/>
                      <a:gd name="connsiteX6" fmla="*/ 6110 w 1065857"/>
                      <a:gd name="connsiteY6" fmla="*/ 467910 h 943546"/>
                      <a:gd name="connsiteX7" fmla="*/ 30572 w 1065857"/>
                      <a:gd name="connsiteY7" fmla="*/ 482353 h 943546"/>
                      <a:gd name="connsiteX8" fmla="*/ 172855 w 1065857"/>
                      <a:gd name="connsiteY8" fmla="*/ 482353 h 943546"/>
                      <a:gd name="connsiteX9" fmla="*/ 173988 w 1065857"/>
                      <a:gd name="connsiteY9" fmla="*/ 645153 h 943546"/>
                      <a:gd name="connsiteX10" fmla="*/ 211910 w 1065857"/>
                      <a:gd name="connsiteY10" fmla="*/ 733187 h 943546"/>
                      <a:gd name="connsiteX11" fmla="*/ 301446 w 1065857"/>
                      <a:gd name="connsiteY11" fmla="*/ 767396 h 943546"/>
                      <a:gd name="connsiteX12" fmla="*/ 423403 w 1065857"/>
                      <a:gd name="connsiteY12" fmla="*/ 763642 h 943546"/>
                      <a:gd name="connsiteX13" fmla="*/ 423403 w 1065857"/>
                      <a:gd name="connsiteY13" fmla="*/ 915685 h 943546"/>
                      <a:gd name="connsiteX14" fmla="*/ 451359 w 1065857"/>
                      <a:gd name="connsiteY14" fmla="*/ 943642 h 943546"/>
                      <a:gd name="connsiteX15" fmla="*/ 993585 w 1065857"/>
                      <a:gd name="connsiteY15" fmla="*/ 943642 h 943546"/>
                      <a:gd name="connsiteX16" fmla="*/ 1021542 w 1065857"/>
                      <a:gd name="connsiteY16" fmla="*/ 916013 h 943546"/>
                      <a:gd name="connsiteX17" fmla="*/ 1025965 w 1065857"/>
                      <a:gd name="connsiteY17" fmla="*/ 535755 h 943546"/>
                      <a:gd name="connsiteX18" fmla="*/ 1038646 w 1065857"/>
                      <a:gd name="connsiteY18" fmla="*/ 441305 h 943546"/>
                      <a:gd name="connsiteX19" fmla="*/ 1040243 w 1065857"/>
                      <a:gd name="connsiteY19" fmla="*/ 50481 h 943546"/>
                      <a:gd name="connsiteX20" fmla="*/ 1026347 w 1065857"/>
                      <a:gd name="connsiteY20" fmla="*/ 18210 h 943546"/>
                      <a:gd name="connsiteX21" fmla="*/ 983292 w 1065857"/>
                      <a:gd name="connsiteY21" fmla="*/ 433346 h 943546"/>
                      <a:gd name="connsiteX22" fmla="*/ 970228 w 1065857"/>
                      <a:gd name="connsiteY22" fmla="*/ 530977 h 943546"/>
                      <a:gd name="connsiteX23" fmla="*/ 970064 w 1065857"/>
                      <a:gd name="connsiteY23" fmla="*/ 533721 h 943546"/>
                      <a:gd name="connsiteX24" fmla="*/ 965942 w 1065857"/>
                      <a:gd name="connsiteY24" fmla="*/ 887728 h 943546"/>
                      <a:gd name="connsiteX25" fmla="*/ 479316 w 1065857"/>
                      <a:gd name="connsiteY25" fmla="*/ 887728 h 943546"/>
                      <a:gd name="connsiteX26" fmla="*/ 479316 w 1065857"/>
                      <a:gd name="connsiteY26" fmla="*/ 761922 h 943546"/>
                      <a:gd name="connsiteX27" fmla="*/ 607866 w 1065857"/>
                      <a:gd name="connsiteY27" fmla="*/ 757977 h 943546"/>
                      <a:gd name="connsiteX28" fmla="*/ 631810 w 1065857"/>
                      <a:gd name="connsiteY28" fmla="*/ 743316 h 943546"/>
                      <a:gd name="connsiteX29" fmla="*/ 630950 w 1065857"/>
                      <a:gd name="connsiteY29" fmla="*/ 715250 h 943546"/>
                      <a:gd name="connsiteX30" fmla="*/ 606146 w 1065857"/>
                      <a:gd name="connsiteY30" fmla="*/ 702090 h 943546"/>
                      <a:gd name="connsiteX31" fmla="*/ 299712 w 1065857"/>
                      <a:gd name="connsiteY31" fmla="*/ 711523 h 943546"/>
                      <a:gd name="connsiteX32" fmla="*/ 250651 w 1065857"/>
                      <a:gd name="connsiteY32" fmla="*/ 692876 h 943546"/>
                      <a:gd name="connsiteX33" fmla="*/ 229902 w 1065857"/>
                      <a:gd name="connsiteY33" fmla="*/ 644675 h 943546"/>
                      <a:gd name="connsiteX34" fmla="*/ 228578 w 1065857"/>
                      <a:gd name="connsiteY34" fmla="*/ 454218 h 943546"/>
                      <a:gd name="connsiteX35" fmla="*/ 200621 w 1065857"/>
                      <a:gd name="connsiteY35" fmla="*/ 426452 h 943546"/>
                      <a:gd name="connsiteX36" fmla="*/ 81230 w 1065857"/>
                      <a:gd name="connsiteY36" fmla="*/ 426452 h 943546"/>
                      <a:gd name="connsiteX37" fmla="*/ 222817 w 1065857"/>
                      <a:gd name="connsiteY37" fmla="*/ 201800 h 943546"/>
                      <a:gd name="connsiteX38" fmla="*/ 227117 w 1065857"/>
                      <a:gd name="connsiteY38" fmla="*/ 186894 h 943546"/>
                      <a:gd name="connsiteX39" fmla="*/ 255251 w 1065857"/>
                      <a:gd name="connsiteY39" fmla="*/ 58603 h 943546"/>
                      <a:gd name="connsiteX40" fmla="*/ 983333 w 1065857"/>
                      <a:gd name="connsiteY40" fmla="*/ 58535 h 943546"/>
                      <a:gd name="connsiteX41" fmla="*/ 988165 w 1065857"/>
                      <a:gd name="connsiteY41" fmla="*/ 70875 h 943546"/>
                      <a:gd name="connsiteX42" fmla="*/ 989326 w 1065857"/>
                      <a:gd name="connsiteY42" fmla="*/ 73619 h 943546"/>
                      <a:gd name="connsiteX43" fmla="*/ 983292 w 1065857"/>
                      <a:gd name="connsiteY43" fmla="*/ 433346 h 9435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065857" h="943546">
                        <a:moveTo>
                          <a:pt x="1026347" y="18210"/>
                        </a:moveTo>
                        <a:cubicBezTo>
                          <a:pt x="1021637" y="8668"/>
                          <a:pt x="1011918" y="2621"/>
                          <a:pt x="1001270" y="2621"/>
                        </a:cubicBezTo>
                        <a:lnTo>
                          <a:pt x="237724" y="2689"/>
                        </a:lnTo>
                        <a:cubicBezTo>
                          <a:pt x="227281" y="2689"/>
                          <a:pt x="217712" y="8518"/>
                          <a:pt x="212920" y="17801"/>
                        </a:cubicBezTo>
                        <a:cubicBezTo>
                          <a:pt x="187052" y="67585"/>
                          <a:pt x="172814" y="122598"/>
                          <a:pt x="171299" y="178676"/>
                        </a:cubicBezTo>
                        <a:lnTo>
                          <a:pt x="6915" y="439516"/>
                        </a:lnTo>
                        <a:cubicBezTo>
                          <a:pt x="1496" y="448130"/>
                          <a:pt x="1182" y="459010"/>
                          <a:pt x="6110" y="467910"/>
                        </a:cubicBezTo>
                        <a:cubicBezTo>
                          <a:pt x="11024" y="476824"/>
                          <a:pt x="20402" y="482353"/>
                          <a:pt x="30572" y="482353"/>
                        </a:cubicBezTo>
                        <a:lnTo>
                          <a:pt x="172855" y="482353"/>
                        </a:lnTo>
                        <a:lnTo>
                          <a:pt x="173988" y="645153"/>
                        </a:lnTo>
                        <a:cubicBezTo>
                          <a:pt x="174234" y="678406"/>
                          <a:pt x="187898" y="710158"/>
                          <a:pt x="211910" y="733187"/>
                        </a:cubicBezTo>
                        <a:cubicBezTo>
                          <a:pt x="235908" y="756202"/>
                          <a:pt x="268206" y="768543"/>
                          <a:pt x="301446" y="767396"/>
                        </a:cubicBezTo>
                        <a:lnTo>
                          <a:pt x="423403" y="763642"/>
                        </a:lnTo>
                        <a:lnTo>
                          <a:pt x="423403" y="915685"/>
                        </a:lnTo>
                        <a:cubicBezTo>
                          <a:pt x="423403" y="931138"/>
                          <a:pt x="435920" y="943642"/>
                          <a:pt x="451359" y="943642"/>
                        </a:cubicBezTo>
                        <a:lnTo>
                          <a:pt x="993585" y="943642"/>
                        </a:lnTo>
                        <a:cubicBezTo>
                          <a:pt x="1008901" y="943656"/>
                          <a:pt x="1021364" y="931329"/>
                          <a:pt x="1021542" y="916013"/>
                        </a:cubicBezTo>
                        <a:lnTo>
                          <a:pt x="1025965" y="535755"/>
                        </a:lnTo>
                        <a:cubicBezTo>
                          <a:pt x="1029063" y="507948"/>
                          <a:pt x="1033718" y="475555"/>
                          <a:pt x="1038646" y="441305"/>
                        </a:cubicBezTo>
                        <a:cubicBezTo>
                          <a:pt x="1059027" y="299322"/>
                          <a:pt x="1082138" y="138501"/>
                          <a:pt x="1040243" y="50481"/>
                        </a:cubicBezTo>
                        <a:cubicBezTo>
                          <a:pt x="1036189" y="39478"/>
                          <a:pt x="1031548" y="28708"/>
                          <a:pt x="1026347" y="18210"/>
                        </a:cubicBezTo>
                        <a:close/>
                        <a:moveTo>
                          <a:pt x="983292" y="433346"/>
                        </a:moveTo>
                        <a:cubicBezTo>
                          <a:pt x="978228" y="468647"/>
                          <a:pt x="973436" y="501955"/>
                          <a:pt x="970228" y="530977"/>
                        </a:cubicBezTo>
                        <a:cubicBezTo>
                          <a:pt x="970133" y="531892"/>
                          <a:pt x="970078" y="532806"/>
                          <a:pt x="970064" y="533721"/>
                        </a:cubicBezTo>
                        <a:lnTo>
                          <a:pt x="965942" y="887728"/>
                        </a:lnTo>
                        <a:lnTo>
                          <a:pt x="479316" y="887728"/>
                        </a:lnTo>
                        <a:lnTo>
                          <a:pt x="479316" y="761922"/>
                        </a:lnTo>
                        <a:lnTo>
                          <a:pt x="607866" y="757977"/>
                        </a:lnTo>
                        <a:cubicBezTo>
                          <a:pt x="617900" y="757731"/>
                          <a:pt x="627046" y="752148"/>
                          <a:pt x="631810" y="743316"/>
                        </a:cubicBezTo>
                        <a:cubicBezTo>
                          <a:pt x="636588" y="734484"/>
                          <a:pt x="636260" y="723768"/>
                          <a:pt x="630950" y="715250"/>
                        </a:cubicBezTo>
                        <a:cubicBezTo>
                          <a:pt x="625640" y="706732"/>
                          <a:pt x="616180" y="701708"/>
                          <a:pt x="606146" y="702090"/>
                        </a:cubicBezTo>
                        <a:lnTo>
                          <a:pt x="299712" y="711523"/>
                        </a:lnTo>
                        <a:cubicBezTo>
                          <a:pt x="281516" y="712206"/>
                          <a:pt x="263811" y="705476"/>
                          <a:pt x="250651" y="692876"/>
                        </a:cubicBezTo>
                        <a:cubicBezTo>
                          <a:pt x="237492" y="680276"/>
                          <a:pt x="230011" y="662885"/>
                          <a:pt x="229902" y="644675"/>
                        </a:cubicBezTo>
                        <a:lnTo>
                          <a:pt x="228578" y="454218"/>
                        </a:lnTo>
                        <a:cubicBezTo>
                          <a:pt x="228468" y="438847"/>
                          <a:pt x="215978" y="426452"/>
                          <a:pt x="200621" y="426452"/>
                        </a:cubicBezTo>
                        <a:lnTo>
                          <a:pt x="81230" y="426452"/>
                        </a:lnTo>
                        <a:lnTo>
                          <a:pt x="222817" y="201800"/>
                        </a:lnTo>
                        <a:cubicBezTo>
                          <a:pt x="225629" y="197337"/>
                          <a:pt x="227117" y="192163"/>
                          <a:pt x="227117" y="186894"/>
                        </a:cubicBezTo>
                        <a:cubicBezTo>
                          <a:pt x="227295" y="142610"/>
                          <a:pt x="236891" y="98887"/>
                          <a:pt x="255251" y="58603"/>
                        </a:cubicBezTo>
                        <a:lnTo>
                          <a:pt x="983333" y="58535"/>
                        </a:lnTo>
                        <a:cubicBezTo>
                          <a:pt x="985067" y="62644"/>
                          <a:pt x="986664" y="66739"/>
                          <a:pt x="988165" y="70875"/>
                        </a:cubicBezTo>
                        <a:cubicBezTo>
                          <a:pt x="988507" y="71817"/>
                          <a:pt x="988889" y="72732"/>
                          <a:pt x="989326" y="73619"/>
                        </a:cubicBezTo>
                        <a:cubicBezTo>
                          <a:pt x="1024586" y="145887"/>
                          <a:pt x="1000710" y="312031"/>
                          <a:pt x="983292" y="43334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692D229-4CCF-4F35-80D5-D5DD25EA4E95}"/>
                      </a:ext>
                    </a:extLst>
                  </p:cNvPr>
                  <p:cNvSpPr/>
                  <p:nvPr/>
                </p:nvSpPr>
                <p:spPr>
                  <a:xfrm>
                    <a:off x="2635241" y="1625150"/>
                    <a:ext cx="220161" cy="220161"/>
                  </a:xfrm>
                  <a:custGeom>
                    <a:avLst/>
                    <a:gdLst>
                      <a:gd name="connsiteX0" fmla="*/ 111418 w 220160"/>
                      <a:gd name="connsiteY0" fmla="*/ 2621 h 220160"/>
                      <a:gd name="connsiteX1" fmla="*/ 2621 w 220160"/>
                      <a:gd name="connsiteY1" fmla="*/ 111377 h 220160"/>
                      <a:gd name="connsiteX2" fmla="*/ 111405 w 220160"/>
                      <a:gd name="connsiteY2" fmla="*/ 220161 h 220160"/>
                      <a:gd name="connsiteX3" fmla="*/ 220161 w 220160"/>
                      <a:gd name="connsiteY3" fmla="*/ 111364 h 220160"/>
                      <a:gd name="connsiteX4" fmla="*/ 111418 w 220160"/>
                      <a:gd name="connsiteY4" fmla="*/ 2621 h 220160"/>
                      <a:gd name="connsiteX5" fmla="*/ 111418 w 220160"/>
                      <a:gd name="connsiteY5" fmla="*/ 164247 h 220160"/>
                      <a:gd name="connsiteX6" fmla="*/ 58535 w 220160"/>
                      <a:gd name="connsiteY6" fmla="*/ 111405 h 220160"/>
                      <a:gd name="connsiteX7" fmla="*/ 111377 w 220160"/>
                      <a:gd name="connsiteY7" fmla="*/ 58535 h 220160"/>
                      <a:gd name="connsiteX8" fmla="*/ 164247 w 220160"/>
                      <a:gd name="connsiteY8" fmla="*/ 111364 h 220160"/>
                      <a:gd name="connsiteX9" fmla="*/ 111418 w 220160"/>
                      <a:gd name="connsiteY9" fmla="*/ 164247 h 22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0160" h="220160">
                        <a:moveTo>
                          <a:pt x="111418" y="2621"/>
                        </a:moveTo>
                        <a:cubicBezTo>
                          <a:pt x="51341" y="2607"/>
                          <a:pt x="2635" y="51300"/>
                          <a:pt x="2621" y="111377"/>
                        </a:cubicBezTo>
                        <a:cubicBezTo>
                          <a:pt x="2621" y="171455"/>
                          <a:pt x="51327" y="220161"/>
                          <a:pt x="111405" y="220161"/>
                        </a:cubicBezTo>
                        <a:cubicBezTo>
                          <a:pt x="171482" y="220161"/>
                          <a:pt x="220174" y="171441"/>
                          <a:pt x="220161" y="111364"/>
                        </a:cubicBezTo>
                        <a:cubicBezTo>
                          <a:pt x="220093" y="51341"/>
                          <a:pt x="171441" y="2689"/>
                          <a:pt x="111418" y="2621"/>
                        </a:cubicBezTo>
                        <a:close/>
                        <a:moveTo>
                          <a:pt x="111418" y="164247"/>
                        </a:moveTo>
                        <a:cubicBezTo>
                          <a:pt x="82219" y="164247"/>
                          <a:pt x="58548" y="140590"/>
                          <a:pt x="58535" y="111405"/>
                        </a:cubicBezTo>
                        <a:cubicBezTo>
                          <a:pt x="58535" y="82219"/>
                          <a:pt x="82192" y="58535"/>
                          <a:pt x="111377" y="58535"/>
                        </a:cubicBezTo>
                        <a:cubicBezTo>
                          <a:pt x="140576" y="58521"/>
                          <a:pt x="164247" y="82178"/>
                          <a:pt x="164247" y="111364"/>
                        </a:cubicBezTo>
                        <a:cubicBezTo>
                          <a:pt x="164220" y="140549"/>
                          <a:pt x="140590" y="164192"/>
                          <a:pt x="111418" y="164247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CAEE6EA-CB2D-4BA3-B8F3-CC599389E00D}"/>
                      </a:ext>
                    </a:extLst>
                  </p:cNvPr>
                  <p:cNvSpPr/>
                  <p:nvPr/>
                </p:nvSpPr>
                <p:spPr>
                  <a:xfrm>
                    <a:off x="3050227" y="1458241"/>
                    <a:ext cx="370429" cy="370429"/>
                  </a:xfrm>
                  <a:custGeom>
                    <a:avLst/>
                    <a:gdLst>
                      <a:gd name="connsiteX0" fmla="*/ 186443 w 370429"/>
                      <a:gd name="connsiteY0" fmla="*/ 2621 h 370429"/>
                      <a:gd name="connsiteX1" fmla="*/ 2621 w 370429"/>
                      <a:gd name="connsiteY1" fmla="*/ 186457 h 370429"/>
                      <a:gd name="connsiteX2" fmla="*/ 186471 w 370429"/>
                      <a:gd name="connsiteY2" fmla="*/ 370252 h 370429"/>
                      <a:gd name="connsiteX3" fmla="*/ 370266 w 370429"/>
                      <a:gd name="connsiteY3" fmla="*/ 186402 h 370429"/>
                      <a:gd name="connsiteX4" fmla="*/ 186443 w 370429"/>
                      <a:gd name="connsiteY4" fmla="*/ 2621 h 370429"/>
                      <a:gd name="connsiteX5" fmla="*/ 186443 w 370429"/>
                      <a:gd name="connsiteY5" fmla="*/ 314311 h 370429"/>
                      <a:gd name="connsiteX6" fmla="*/ 58535 w 370429"/>
                      <a:gd name="connsiteY6" fmla="*/ 186402 h 370429"/>
                      <a:gd name="connsiteX7" fmla="*/ 186443 w 370429"/>
                      <a:gd name="connsiteY7" fmla="*/ 58508 h 370429"/>
                      <a:gd name="connsiteX8" fmla="*/ 314352 w 370429"/>
                      <a:gd name="connsiteY8" fmla="*/ 186402 h 370429"/>
                      <a:gd name="connsiteX9" fmla="*/ 186443 w 370429"/>
                      <a:gd name="connsiteY9" fmla="*/ 314311 h 370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0429" h="370429">
                        <a:moveTo>
                          <a:pt x="186443" y="2621"/>
                        </a:moveTo>
                        <a:cubicBezTo>
                          <a:pt x="84922" y="2621"/>
                          <a:pt x="2621" y="84922"/>
                          <a:pt x="2621" y="186457"/>
                        </a:cubicBezTo>
                        <a:cubicBezTo>
                          <a:pt x="2635" y="287978"/>
                          <a:pt x="84936" y="370266"/>
                          <a:pt x="186471" y="370252"/>
                        </a:cubicBezTo>
                        <a:cubicBezTo>
                          <a:pt x="287992" y="370238"/>
                          <a:pt x="370279" y="287924"/>
                          <a:pt x="370266" y="186402"/>
                        </a:cubicBezTo>
                        <a:cubicBezTo>
                          <a:pt x="370129" y="84949"/>
                          <a:pt x="287910" y="2730"/>
                          <a:pt x="186443" y="2621"/>
                        </a:cubicBezTo>
                        <a:close/>
                        <a:moveTo>
                          <a:pt x="186443" y="314311"/>
                        </a:moveTo>
                        <a:cubicBezTo>
                          <a:pt x="115800" y="314311"/>
                          <a:pt x="58535" y="257045"/>
                          <a:pt x="58535" y="186402"/>
                        </a:cubicBezTo>
                        <a:cubicBezTo>
                          <a:pt x="58535" y="115773"/>
                          <a:pt x="115800" y="58508"/>
                          <a:pt x="186443" y="58508"/>
                        </a:cubicBezTo>
                        <a:cubicBezTo>
                          <a:pt x="257086" y="58508"/>
                          <a:pt x="314352" y="115773"/>
                          <a:pt x="314352" y="186402"/>
                        </a:cubicBezTo>
                        <a:cubicBezTo>
                          <a:pt x="314270" y="257004"/>
                          <a:pt x="257045" y="314229"/>
                          <a:pt x="186443" y="31431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E9380AF9-D5CC-47F6-BA5D-41CAE5B3A473}"/>
                      </a:ext>
                    </a:extLst>
                  </p:cNvPr>
                  <p:cNvSpPr/>
                  <p:nvPr/>
                </p:nvSpPr>
                <p:spPr>
                  <a:xfrm>
                    <a:off x="2530544" y="1345870"/>
                    <a:ext cx="1002955" cy="604569"/>
                  </a:xfrm>
                  <a:custGeom>
                    <a:avLst/>
                    <a:gdLst>
                      <a:gd name="connsiteX0" fmla="*/ 970406 w 1002954"/>
                      <a:gd name="connsiteY0" fmla="*/ 319673 h 604568"/>
                      <a:gd name="connsiteX1" fmla="*/ 969014 w 1002954"/>
                      <a:gd name="connsiteY1" fmla="*/ 265957 h 604568"/>
                      <a:gd name="connsiteX2" fmla="*/ 990445 w 1002954"/>
                      <a:gd name="connsiteY2" fmla="*/ 245385 h 604568"/>
                      <a:gd name="connsiteX3" fmla="*/ 996697 w 1002954"/>
                      <a:gd name="connsiteY3" fmla="*/ 214002 h 604568"/>
                      <a:gd name="connsiteX4" fmla="*/ 964795 w 1002954"/>
                      <a:gd name="connsiteY4" fmla="*/ 141106 h 604568"/>
                      <a:gd name="connsiteX5" fmla="*/ 937125 w 1002954"/>
                      <a:gd name="connsiteY5" fmla="*/ 124439 h 604568"/>
                      <a:gd name="connsiteX6" fmla="*/ 907639 w 1002954"/>
                      <a:gd name="connsiteY6" fmla="*/ 126595 h 604568"/>
                      <a:gd name="connsiteX7" fmla="*/ 868598 w 1002954"/>
                      <a:gd name="connsiteY7" fmla="*/ 89424 h 604568"/>
                      <a:gd name="connsiteX8" fmla="*/ 869485 w 1002954"/>
                      <a:gd name="connsiteY8" fmla="*/ 60061 h 604568"/>
                      <a:gd name="connsiteX9" fmla="*/ 851603 w 1002954"/>
                      <a:gd name="connsiteY9" fmla="*/ 33155 h 604568"/>
                      <a:gd name="connsiteX10" fmla="*/ 777383 w 1002954"/>
                      <a:gd name="connsiteY10" fmla="*/ 4502 h 604568"/>
                      <a:gd name="connsiteX11" fmla="*/ 746136 w 1002954"/>
                      <a:gd name="connsiteY11" fmla="*/ 12324 h 604568"/>
                      <a:gd name="connsiteX12" fmla="*/ 726998 w 1002954"/>
                      <a:gd name="connsiteY12" fmla="*/ 34534 h 604568"/>
                      <a:gd name="connsiteX13" fmla="*/ 673268 w 1002954"/>
                      <a:gd name="connsiteY13" fmla="*/ 35899 h 604568"/>
                      <a:gd name="connsiteX14" fmla="*/ 652737 w 1002954"/>
                      <a:gd name="connsiteY14" fmla="*/ 14508 h 604568"/>
                      <a:gd name="connsiteX15" fmla="*/ 621340 w 1002954"/>
                      <a:gd name="connsiteY15" fmla="*/ 8229 h 604568"/>
                      <a:gd name="connsiteX16" fmla="*/ 548445 w 1002954"/>
                      <a:gd name="connsiteY16" fmla="*/ 40104 h 604568"/>
                      <a:gd name="connsiteX17" fmla="*/ 531763 w 1002954"/>
                      <a:gd name="connsiteY17" fmla="*/ 67760 h 604568"/>
                      <a:gd name="connsiteX18" fmla="*/ 533934 w 1002954"/>
                      <a:gd name="connsiteY18" fmla="*/ 97273 h 604568"/>
                      <a:gd name="connsiteX19" fmla="*/ 496722 w 1002954"/>
                      <a:gd name="connsiteY19" fmla="*/ 136315 h 604568"/>
                      <a:gd name="connsiteX20" fmla="*/ 467372 w 1002954"/>
                      <a:gd name="connsiteY20" fmla="*/ 135455 h 604568"/>
                      <a:gd name="connsiteX21" fmla="*/ 440453 w 1002954"/>
                      <a:gd name="connsiteY21" fmla="*/ 153324 h 604568"/>
                      <a:gd name="connsiteX22" fmla="*/ 411800 w 1002954"/>
                      <a:gd name="connsiteY22" fmla="*/ 227516 h 604568"/>
                      <a:gd name="connsiteX23" fmla="*/ 419622 w 1002954"/>
                      <a:gd name="connsiteY23" fmla="*/ 258749 h 604568"/>
                      <a:gd name="connsiteX24" fmla="*/ 441818 w 1002954"/>
                      <a:gd name="connsiteY24" fmla="*/ 277915 h 604568"/>
                      <a:gd name="connsiteX25" fmla="*/ 443210 w 1002954"/>
                      <a:gd name="connsiteY25" fmla="*/ 331631 h 604568"/>
                      <a:gd name="connsiteX26" fmla="*/ 425942 w 1002954"/>
                      <a:gd name="connsiteY26" fmla="*/ 348176 h 604568"/>
                      <a:gd name="connsiteX27" fmla="*/ 424945 w 1002954"/>
                      <a:gd name="connsiteY27" fmla="*/ 328601 h 604568"/>
                      <a:gd name="connsiteX28" fmla="*/ 402858 w 1002954"/>
                      <a:gd name="connsiteY28" fmla="*/ 278174 h 604568"/>
                      <a:gd name="connsiteX29" fmla="*/ 375215 w 1002954"/>
                      <a:gd name="connsiteY29" fmla="*/ 261507 h 604568"/>
                      <a:gd name="connsiteX30" fmla="*/ 359135 w 1002954"/>
                      <a:gd name="connsiteY30" fmla="*/ 262681 h 604568"/>
                      <a:gd name="connsiteX31" fmla="*/ 337198 w 1002954"/>
                      <a:gd name="connsiteY31" fmla="*/ 241768 h 604568"/>
                      <a:gd name="connsiteX32" fmla="*/ 337676 w 1002954"/>
                      <a:gd name="connsiteY32" fmla="*/ 225810 h 604568"/>
                      <a:gd name="connsiteX33" fmla="*/ 319793 w 1002954"/>
                      <a:gd name="connsiteY33" fmla="*/ 198904 h 604568"/>
                      <a:gd name="connsiteX34" fmla="*/ 268452 w 1002954"/>
                      <a:gd name="connsiteY34" fmla="*/ 179083 h 604568"/>
                      <a:gd name="connsiteX35" fmla="*/ 237219 w 1002954"/>
                      <a:gd name="connsiteY35" fmla="*/ 186905 h 604568"/>
                      <a:gd name="connsiteX36" fmla="*/ 226803 w 1002954"/>
                      <a:gd name="connsiteY36" fmla="*/ 199013 h 604568"/>
                      <a:gd name="connsiteX37" fmla="*/ 196649 w 1002954"/>
                      <a:gd name="connsiteY37" fmla="*/ 199805 h 604568"/>
                      <a:gd name="connsiteX38" fmla="*/ 185414 w 1002954"/>
                      <a:gd name="connsiteY38" fmla="*/ 188079 h 604568"/>
                      <a:gd name="connsiteX39" fmla="*/ 154031 w 1002954"/>
                      <a:gd name="connsiteY39" fmla="*/ 181813 h 604568"/>
                      <a:gd name="connsiteX40" fmla="*/ 103605 w 1002954"/>
                      <a:gd name="connsiteY40" fmla="*/ 203859 h 604568"/>
                      <a:gd name="connsiteX41" fmla="*/ 86923 w 1002954"/>
                      <a:gd name="connsiteY41" fmla="*/ 231516 h 604568"/>
                      <a:gd name="connsiteX42" fmla="*/ 88097 w 1002954"/>
                      <a:gd name="connsiteY42" fmla="*/ 247610 h 604568"/>
                      <a:gd name="connsiteX43" fmla="*/ 67184 w 1002954"/>
                      <a:gd name="connsiteY43" fmla="*/ 269547 h 604568"/>
                      <a:gd name="connsiteX44" fmla="*/ 51185 w 1002954"/>
                      <a:gd name="connsiteY44" fmla="*/ 269083 h 604568"/>
                      <a:gd name="connsiteX45" fmla="*/ 24320 w 1002954"/>
                      <a:gd name="connsiteY45" fmla="*/ 286952 h 604568"/>
                      <a:gd name="connsiteX46" fmla="*/ 4499 w 1002954"/>
                      <a:gd name="connsiteY46" fmla="*/ 338265 h 604568"/>
                      <a:gd name="connsiteX47" fmla="*/ 12335 w 1002954"/>
                      <a:gd name="connsiteY47" fmla="*/ 369512 h 604568"/>
                      <a:gd name="connsiteX48" fmla="*/ 24457 w 1002954"/>
                      <a:gd name="connsiteY48" fmla="*/ 379955 h 604568"/>
                      <a:gd name="connsiteX49" fmla="*/ 25221 w 1002954"/>
                      <a:gd name="connsiteY49" fmla="*/ 410110 h 604568"/>
                      <a:gd name="connsiteX50" fmla="*/ 13509 w 1002954"/>
                      <a:gd name="connsiteY50" fmla="*/ 421358 h 604568"/>
                      <a:gd name="connsiteX51" fmla="*/ 7230 w 1002954"/>
                      <a:gd name="connsiteY51" fmla="*/ 452728 h 604568"/>
                      <a:gd name="connsiteX52" fmla="*/ 29289 w 1002954"/>
                      <a:gd name="connsiteY52" fmla="*/ 503154 h 604568"/>
                      <a:gd name="connsiteX53" fmla="*/ 56946 w 1002954"/>
                      <a:gd name="connsiteY53" fmla="*/ 519849 h 604568"/>
                      <a:gd name="connsiteX54" fmla="*/ 73013 w 1002954"/>
                      <a:gd name="connsiteY54" fmla="*/ 518675 h 604568"/>
                      <a:gd name="connsiteX55" fmla="*/ 94977 w 1002954"/>
                      <a:gd name="connsiteY55" fmla="*/ 539588 h 604568"/>
                      <a:gd name="connsiteX56" fmla="*/ 94499 w 1002954"/>
                      <a:gd name="connsiteY56" fmla="*/ 555532 h 604568"/>
                      <a:gd name="connsiteX57" fmla="*/ 112382 w 1002954"/>
                      <a:gd name="connsiteY57" fmla="*/ 582452 h 604568"/>
                      <a:gd name="connsiteX58" fmla="*/ 163709 w 1002954"/>
                      <a:gd name="connsiteY58" fmla="*/ 602259 h 604568"/>
                      <a:gd name="connsiteX59" fmla="*/ 194942 w 1002954"/>
                      <a:gd name="connsiteY59" fmla="*/ 594451 h 604568"/>
                      <a:gd name="connsiteX60" fmla="*/ 205413 w 1002954"/>
                      <a:gd name="connsiteY60" fmla="*/ 582329 h 604568"/>
                      <a:gd name="connsiteX61" fmla="*/ 235554 w 1002954"/>
                      <a:gd name="connsiteY61" fmla="*/ 581537 h 604568"/>
                      <a:gd name="connsiteX62" fmla="*/ 246816 w 1002954"/>
                      <a:gd name="connsiteY62" fmla="*/ 593277 h 604568"/>
                      <a:gd name="connsiteX63" fmla="*/ 278185 w 1002954"/>
                      <a:gd name="connsiteY63" fmla="*/ 599529 h 604568"/>
                      <a:gd name="connsiteX64" fmla="*/ 328611 w 1002954"/>
                      <a:gd name="connsiteY64" fmla="*/ 577469 h 604568"/>
                      <a:gd name="connsiteX65" fmla="*/ 345293 w 1002954"/>
                      <a:gd name="connsiteY65" fmla="*/ 549785 h 604568"/>
                      <a:gd name="connsiteX66" fmla="*/ 344105 w 1002954"/>
                      <a:gd name="connsiteY66" fmla="*/ 533732 h 604568"/>
                      <a:gd name="connsiteX67" fmla="*/ 365018 w 1002954"/>
                      <a:gd name="connsiteY67" fmla="*/ 511795 h 604568"/>
                      <a:gd name="connsiteX68" fmla="*/ 380990 w 1002954"/>
                      <a:gd name="connsiteY68" fmla="*/ 512245 h 604568"/>
                      <a:gd name="connsiteX69" fmla="*/ 407868 w 1002954"/>
                      <a:gd name="connsiteY69" fmla="*/ 494377 h 604568"/>
                      <a:gd name="connsiteX70" fmla="*/ 427676 w 1002954"/>
                      <a:gd name="connsiteY70" fmla="*/ 443077 h 604568"/>
                      <a:gd name="connsiteX71" fmla="*/ 419867 w 1002954"/>
                      <a:gd name="connsiteY71" fmla="*/ 411844 h 604568"/>
                      <a:gd name="connsiteX72" fmla="*/ 407759 w 1002954"/>
                      <a:gd name="connsiteY72" fmla="*/ 401401 h 604568"/>
                      <a:gd name="connsiteX73" fmla="*/ 406981 w 1002954"/>
                      <a:gd name="connsiteY73" fmla="*/ 371219 h 604568"/>
                      <a:gd name="connsiteX74" fmla="*/ 414543 w 1002954"/>
                      <a:gd name="connsiteY74" fmla="*/ 363970 h 604568"/>
                      <a:gd name="connsiteX75" fmla="*/ 415540 w 1002954"/>
                      <a:gd name="connsiteY75" fmla="*/ 383532 h 604568"/>
                      <a:gd name="connsiteX76" fmla="*/ 447456 w 1002954"/>
                      <a:gd name="connsiteY76" fmla="*/ 456468 h 604568"/>
                      <a:gd name="connsiteX77" fmla="*/ 475112 w 1002954"/>
                      <a:gd name="connsiteY77" fmla="*/ 473149 h 604568"/>
                      <a:gd name="connsiteX78" fmla="*/ 504612 w 1002954"/>
                      <a:gd name="connsiteY78" fmla="*/ 470979 h 604568"/>
                      <a:gd name="connsiteX79" fmla="*/ 543640 w 1002954"/>
                      <a:gd name="connsiteY79" fmla="*/ 508150 h 604568"/>
                      <a:gd name="connsiteX80" fmla="*/ 542752 w 1002954"/>
                      <a:gd name="connsiteY80" fmla="*/ 537500 h 604568"/>
                      <a:gd name="connsiteX81" fmla="*/ 560635 w 1002954"/>
                      <a:gd name="connsiteY81" fmla="*/ 564419 h 604568"/>
                      <a:gd name="connsiteX82" fmla="*/ 634854 w 1002954"/>
                      <a:gd name="connsiteY82" fmla="*/ 593072 h 604568"/>
                      <a:gd name="connsiteX83" fmla="*/ 666088 w 1002954"/>
                      <a:gd name="connsiteY83" fmla="*/ 585264 h 604568"/>
                      <a:gd name="connsiteX84" fmla="*/ 685240 w 1002954"/>
                      <a:gd name="connsiteY84" fmla="*/ 563068 h 604568"/>
                      <a:gd name="connsiteX85" fmla="*/ 738956 w 1002954"/>
                      <a:gd name="connsiteY85" fmla="*/ 561675 h 604568"/>
                      <a:gd name="connsiteX86" fmla="*/ 759514 w 1002954"/>
                      <a:gd name="connsiteY86" fmla="*/ 583093 h 604568"/>
                      <a:gd name="connsiteX87" fmla="*/ 790884 w 1002954"/>
                      <a:gd name="connsiteY87" fmla="*/ 589345 h 604568"/>
                      <a:gd name="connsiteX88" fmla="*/ 863793 w 1002954"/>
                      <a:gd name="connsiteY88" fmla="*/ 557443 h 604568"/>
                      <a:gd name="connsiteX89" fmla="*/ 880460 w 1002954"/>
                      <a:gd name="connsiteY89" fmla="*/ 529787 h 604568"/>
                      <a:gd name="connsiteX90" fmla="*/ 878290 w 1002954"/>
                      <a:gd name="connsiteY90" fmla="*/ 500301 h 604568"/>
                      <a:gd name="connsiteX91" fmla="*/ 915489 w 1002954"/>
                      <a:gd name="connsiteY91" fmla="*/ 461273 h 604568"/>
                      <a:gd name="connsiteX92" fmla="*/ 944838 w 1002954"/>
                      <a:gd name="connsiteY92" fmla="*/ 462133 h 604568"/>
                      <a:gd name="connsiteX93" fmla="*/ 971744 w 1002954"/>
                      <a:gd name="connsiteY93" fmla="*/ 444264 h 604568"/>
                      <a:gd name="connsiteX94" fmla="*/ 1000397 w 1002954"/>
                      <a:gd name="connsiteY94" fmla="*/ 370031 h 604568"/>
                      <a:gd name="connsiteX95" fmla="*/ 992575 w 1002954"/>
                      <a:gd name="connsiteY95" fmla="*/ 338784 h 604568"/>
                      <a:gd name="connsiteX96" fmla="*/ 362834 w 1002954"/>
                      <a:gd name="connsiteY96" fmla="*/ 455799 h 604568"/>
                      <a:gd name="connsiteX97" fmla="*/ 351968 w 1002954"/>
                      <a:gd name="connsiteY97" fmla="*/ 455485 h 604568"/>
                      <a:gd name="connsiteX98" fmla="*/ 327915 w 1002954"/>
                      <a:gd name="connsiteY98" fmla="*/ 467921 h 604568"/>
                      <a:gd name="connsiteX99" fmla="*/ 298511 w 1002954"/>
                      <a:gd name="connsiteY99" fmla="*/ 498772 h 604568"/>
                      <a:gd name="connsiteX100" fmla="*/ 287263 w 1002954"/>
                      <a:gd name="connsiteY100" fmla="*/ 523316 h 604568"/>
                      <a:gd name="connsiteX101" fmla="*/ 288068 w 1002954"/>
                      <a:gd name="connsiteY101" fmla="*/ 534169 h 604568"/>
                      <a:gd name="connsiteX102" fmla="*/ 273653 w 1002954"/>
                      <a:gd name="connsiteY102" fmla="*/ 540475 h 604568"/>
                      <a:gd name="connsiteX103" fmla="*/ 265968 w 1002954"/>
                      <a:gd name="connsiteY103" fmla="*/ 532490 h 604568"/>
                      <a:gd name="connsiteX104" fmla="*/ 240782 w 1002954"/>
                      <a:gd name="connsiteY104" fmla="*/ 524354 h 604568"/>
                      <a:gd name="connsiteX105" fmla="*/ 197167 w 1002954"/>
                      <a:gd name="connsiteY105" fmla="*/ 525487 h 604568"/>
                      <a:gd name="connsiteX106" fmla="*/ 172432 w 1002954"/>
                      <a:gd name="connsiteY106" fmla="*/ 534947 h 604568"/>
                      <a:gd name="connsiteX107" fmla="*/ 165470 w 1002954"/>
                      <a:gd name="connsiteY107" fmla="*/ 543014 h 604568"/>
                      <a:gd name="connsiteX108" fmla="*/ 150973 w 1002954"/>
                      <a:gd name="connsiteY108" fmla="*/ 537418 h 604568"/>
                      <a:gd name="connsiteX109" fmla="*/ 151287 w 1002954"/>
                      <a:gd name="connsiteY109" fmla="*/ 526593 h 604568"/>
                      <a:gd name="connsiteX110" fmla="*/ 138865 w 1002954"/>
                      <a:gd name="connsiteY110" fmla="*/ 502512 h 604568"/>
                      <a:gd name="connsiteX111" fmla="*/ 107973 w 1002954"/>
                      <a:gd name="connsiteY111" fmla="*/ 473109 h 604568"/>
                      <a:gd name="connsiteX112" fmla="*/ 83470 w 1002954"/>
                      <a:gd name="connsiteY112" fmla="*/ 461847 h 604568"/>
                      <a:gd name="connsiteX113" fmla="*/ 72576 w 1002954"/>
                      <a:gd name="connsiteY113" fmla="*/ 462652 h 604568"/>
                      <a:gd name="connsiteX114" fmla="*/ 66269 w 1002954"/>
                      <a:gd name="connsiteY114" fmla="*/ 448223 h 604568"/>
                      <a:gd name="connsiteX115" fmla="*/ 74242 w 1002954"/>
                      <a:gd name="connsiteY115" fmla="*/ 440579 h 604568"/>
                      <a:gd name="connsiteX116" fmla="*/ 82391 w 1002954"/>
                      <a:gd name="connsiteY116" fmla="*/ 415379 h 604568"/>
                      <a:gd name="connsiteX117" fmla="*/ 81285 w 1002954"/>
                      <a:gd name="connsiteY117" fmla="*/ 371778 h 604568"/>
                      <a:gd name="connsiteX118" fmla="*/ 71812 w 1002954"/>
                      <a:gd name="connsiteY118" fmla="*/ 346975 h 604568"/>
                      <a:gd name="connsiteX119" fmla="*/ 63744 w 1002954"/>
                      <a:gd name="connsiteY119" fmla="*/ 340026 h 604568"/>
                      <a:gd name="connsiteX120" fmla="*/ 69341 w 1002954"/>
                      <a:gd name="connsiteY120" fmla="*/ 325543 h 604568"/>
                      <a:gd name="connsiteX121" fmla="*/ 80193 w 1002954"/>
                      <a:gd name="connsiteY121" fmla="*/ 325857 h 604568"/>
                      <a:gd name="connsiteX122" fmla="*/ 104232 w 1002954"/>
                      <a:gd name="connsiteY122" fmla="*/ 313462 h 604568"/>
                      <a:gd name="connsiteX123" fmla="*/ 133677 w 1002954"/>
                      <a:gd name="connsiteY123" fmla="*/ 282556 h 604568"/>
                      <a:gd name="connsiteX124" fmla="*/ 144912 w 1002954"/>
                      <a:gd name="connsiteY124" fmla="*/ 258067 h 604568"/>
                      <a:gd name="connsiteX125" fmla="*/ 144107 w 1002954"/>
                      <a:gd name="connsiteY125" fmla="*/ 247173 h 604568"/>
                      <a:gd name="connsiteX126" fmla="*/ 158536 w 1002954"/>
                      <a:gd name="connsiteY126" fmla="*/ 240894 h 604568"/>
                      <a:gd name="connsiteX127" fmla="*/ 166180 w 1002954"/>
                      <a:gd name="connsiteY127" fmla="*/ 248852 h 604568"/>
                      <a:gd name="connsiteX128" fmla="*/ 191366 w 1002954"/>
                      <a:gd name="connsiteY128" fmla="*/ 257016 h 604568"/>
                      <a:gd name="connsiteX129" fmla="*/ 235035 w 1002954"/>
                      <a:gd name="connsiteY129" fmla="*/ 255869 h 604568"/>
                      <a:gd name="connsiteX130" fmla="*/ 259770 w 1002954"/>
                      <a:gd name="connsiteY130" fmla="*/ 246409 h 604568"/>
                      <a:gd name="connsiteX131" fmla="*/ 266718 w 1002954"/>
                      <a:gd name="connsiteY131" fmla="*/ 238369 h 604568"/>
                      <a:gd name="connsiteX132" fmla="*/ 281216 w 1002954"/>
                      <a:gd name="connsiteY132" fmla="*/ 243965 h 604568"/>
                      <a:gd name="connsiteX133" fmla="*/ 280902 w 1002954"/>
                      <a:gd name="connsiteY133" fmla="*/ 254791 h 604568"/>
                      <a:gd name="connsiteX134" fmla="*/ 293338 w 1002954"/>
                      <a:gd name="connsiteY134" fmla="*/ 278816 h 604568"/>
                      <a:gd name="connsiteX135" fmla="*/ 324175 w 1002954"/>
                      <a:gd name="connsiteY135" fmla="*/ 308193 h 604568"/>
                      <a:gd name="connsiteX136" fmla="*/ 348705 w 1002954"/>
                      <a:gd name="connsiteY136" fmla="*/ 319482 h 604568"/>
                      <a:gd name="connsiteX137" fmla="*/ 359599 w 1002954"/>
                      <a:gd name="connsiteY137" fmla="*/ 318690 h 604568"/>
                      <a:gd name="connsiteX138" fmla="*/ 365919 w 1002954"/>
                      <a:gd name="connsiteY138" fmla="*/ 333105 h 604568"/>
                      <a:gd name="connsiteX139" fmla="*/ 357947 w 1002954"/>
                      <a:gd name="connsiteY139" fmla="*/ 340736 h 604568"/>
                      <a:gd name="connsiteX140" fmla="*/ 349784 w 1002954"/>
                      <a:gd name="connsiteY140" fmla="*/ 366004 h 604568"/>
                      <a:gd name="connsiteX141" fmla="*/ 350917 w 1002954"/>
                      <a:gd name="connsiteY141" fmla="*/ 409564 h 604568"/>
                      <a:gd name="connsiteX142" fmla="*/ 360377 w 1002954"/>
                      <a:gd name="connsiteY142" fmla="*/ 434340 h 604568"/>
                      <a:gd name="connsiteX143" fmla="*/ 368417 w 1002954"/>
                      <a:gd name="connsiteY143" fmla="*/ 441288 h 604568"/>
                      <a:gd name="connsiteX144" fmla="*/ 926723 w 1002954"/>
                      <a:gd name="connsiteY144" fmla="*/ 405673 h 604568"/>
                      <a:gd name="connsiteX145" fmla="*/ 902220 w 1002954"/>
                      <a:gd name="connsiteY145" fmla="*/ 404963 h 604568"/>
                      <a:gd name="connsiteX146" fmla="*/ 878126 w 1002954"/>
                      <a:gd name="connsiteY146" fmla="*/ 417413 h 604568"/>
                      <a:gd name="connsiteX147" fmla="*/ 832737 w 1002954"/>
                      <a:gd name="connsiteY147" fmla="*/ 465068 h 604568"/>
                      <a:gd name="connsiteX148" fmla="*/ 821448 w 1002954"/>
                      <a:gd name="connsiteY148" fmla="*/ 489612 h 604568"/>
                      <a:gd name="connsiteX149" fmla="*/ 823250 w 1002954"/>
                      <a:gd name="connsiteY149" fmla="*/ 514157 h 604568"/>
                      <a:gd name="connsiteX150" fmla="*/ 786352 w 1002954"/>
                      <a:gd name="connsiteY150" fmla="*/ 530306 h 604568"/>
                      <a:gd name="connsiteX151" fmla="*/ 769233 w 1002954"/>
                      <a:gd name="connsiteY151" fmla="*/ 512491 h 604568"/>
                      <a:gd name="connsiteX152" fmla="*/ 744007 w 1002954"/>
                      <a:gd name="connsiteY152" fmla="*/ 504342 h 604568"/>
                      <a:gd name="connsiteX153" fmla="*/ 677199 w 1002954"/>
                      <a:gd name="connsiteY153" fmla="*/ 506089 h 604568"/>
                      <a:gd name="connsiteX154" fmla="*/ 652409 w 1002954"/>
                      <a:gd name="connsiteY154" fmla="*/ 515535 h 604568"/>
                      <a:gd name="connsiteX155" fmla="*/ 636615 w 1002954"/>
                      <a:gd name="connsiteY155" fmla="*/ 533827 h 604568"/>
                      <a:gd name="connsiteX156" fmla="*/ 599226 w 1002954"/>
                      <a:gd name="connsiteY156" fmla="*/ 519399 h 604568"/>
                      <a:gd name="connsiteX157" fmla="*/ 599963 w 1002954"/>
                      <a:gd name="connsiteY157" fmla="*/ 494936 h 604568"/>
                      <a:gd name="connsiteX158" fmla="*/ 587527 w 1002954"/>
                      <a:gd name="connsiteY158" fmla="*/ 470815 h 604568"/>
                      <a:gd name="connsiteX159" fmla="*/ 539804 w 1002954"/>
                      <a:gd name="connsiteY159" fmla="*/ 425385 h 604568"/>
                      <a:gd name="connsiteX160" fmla="*/ 515273 w 1002954"/>
                      <a:gd name="connsiteY160" fmla="*/ 414123 h 604568"/>
                      <a:gd name="connsiteX161" fmla="*/ 490729 w 1002954"/>
                      <a:gd name="connsiteY161" fmla="*/ 415925 h 604568"/>
                      <a:gd name="connsiteX162" fmla="*/ 474580 w 1002954"/>
                      <a:gd name="connsiteY162" fmla="*/ 379000 h 604568"/>
                      <a:gd name="connsiteX163" fmla="*/ 492394 w 1002954"/>
                      <a:gd name="connsiteY163" fmla="*/ 361936 h 604568"/>
                      <a:gd name="connsiteX164" fmla="*/ 500557 w 1002954"/>
                      <a:gd name="connsiteY164" fmla="*/ 336737 h 604568"/>
                      <a:gd name="connsiteX165" fmla="*/ 498810 w 1002954"/>
                      <a:gd name="connsiteY165" fmla="*/ 269820 h 604568"/>
                      <a:gd name="connsiteX166" fmla="*/ 489350 w 1002954"/>
                      <a:gd name="connsiteY166" fmla="*/ 245071 h 604568"/>
                      <a:gd name="connsiteX167" fmla="*/ 471072 w 1002954"/>
                      <a:gd name="connsiteY167" fmla="*/ 229291 h 604568"/>
                      <a:gd name="connsiteX168" fmla="*/ 485514 w 1002954"/>
                      <a:gd name="connsiteY168" fmla="*/ 191915 h 604568"/>
                      <a:gd name="connsiteX169" fmla="*/ 509977 w 1002954"/>
                      <a:gd name="connsiteY169" fmla="*/ 192611 h 604568"/>
                      <a:gd name="connsiteX170" fmla="*/ 534043 w 1002954"/>
                      <a:gd name="connsiteY170" fmla="*/ 180189 h 604568"/>
                      <a:gd name="connsiteX171" fmla="*/ 579528 w 1002954"/>
                      <a:gd name="connsiteY171" fmla="*/ 132465 h 604568"/>
                      <a:gd name="connsiteX172" fmla="*/ 590776 w 1002954"/>
                      <a:gd name="connsiteY172" fmla="*/ 107935 h 604568"/>
                      <a:gd name="connsiteX173" fmla="*/ 588974 w 1002954"/>
                      <a:gd name="connsiteY173" fmla="*/ 83391 h 604568"/>
                      <a:gd name="connsiteX174" fmla="*/ 625886 w 1002954"/>
                      <a:gd name="connsiteY174" fmla="*/ 67283 h 604568"/>
                      <a:gd name="connsiteX175" fmla="*/ 642963 w 1002954"/>
                      <a:gd name="connsiteY175" fmla="*/ 85083 h 604568"/>
                      <a:gd name="connsiteX176" fmla="*/ 668176 w 1002954"/>
                      <a:gd name="connsiteY176" fmla="*/ 93219 h 604568"/>
                      <a:gd name="connsiteX177" fmla="*/ 735052 w 1002954"/>
                      <a:gd name="connsiteY177" fmla="*/ 91513 h 604568"/>
                      <a:gd name="connsiteX178" fmla="*/ 759855 w 1002954"/>
                      <a:gd name="connsiteY178" fmla="*/ 82053 h 604568"/>
                      <a:gd name="connsiteX179" fmla="*/ 775649 w 1002954"/>
                      <a:gd name="connsiteY179" fmla="*/ 63747 h 604568"/>
                      <a:gd name="connsiteX180" fmla="*/ 813039 w 1002954"/>
                      <a:gd name="connsiteY180" fmla="*/ 78176 h 604568"/>
                      <a:gd name="connsiteX181" fmla="*/ 812302 w 1002954"/>
                      <a:gd name="connsiteY181" fmla="*/ 102666 h 604568"/>
                      <a:gd name="connsiteX182" fmla="*/ 824765 w 1002954"/>
                      <a:gd name="connsiteY182" fmla="*/ 126773 h 604568"/>
                      <a:gd name="connsiteX183" fmla="*/ 872461 w 1002954"/>
                      <a:gd name="connsiteY183" fmla="*/ 172189 h 604568"/>
                      <a:gd name="connsiteX184" fmla="*/ 896992 w 1002954"/>
                      <a:gd name="connsiteY184" fmla="*/ 183451 h 604568"/>
                      <a:gd name="connsiteX185" fmla="*/ 921536 w 1002954"/>
                      <a:gd name="connsiteY185" fmla="*/ 181649 h 604568"/>
                      <a:gd name="connsiteX186" fmla="*/ 937698 w 1002954"/>
                      <a:gd name="connsiteY186" fmla="*/ 218548 h 604568"/>
                      <a:gd name="connsiteX187" fmla="*/ 919870 w 1002954"/>
                      <a:gd name="connsiteY187" fmla="*/ 235652 h 604568"/>
                      <a:gd name="connsiteX188" fmla="*/ 911721 w 1002954"/>
                      <a:gd name="connsiteY188" fmla="*/ 260838 h 604568"/>
                      <a:gd name="connsiteX189" fmla="*/ 913468 w 1002954"/>
                      <a:gd name="connsiteY189" fmla="*/ 327754 h 604568"/>
                      <a:gd name="connsiteX190" fmla="*/ 922942 w 1002954"/>
                      <a:gd name="connsiteY190" fmla="*/ 352517 h 604568"/>
                      <a:gd name="connsiteX191" fmla="*/ 941220 w 1002954"/>
                      <a:gd name="connsiteY191" fmla="*/ 368284 h 604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</a:cxnLst>
                    <a:rect l="l" t="t" r="r" b="b"/>
                    <a:pathLst>
                      <a:path w="1002954" h="604568">
                        <a:moveTo>
                          <a:pt x="970406" y="319673"/>
                        </a:moveTo>
                        <a:cubicBezTo>
                          <a:pt x="971703" y="301763"/>
                          <a:pt x="971239" y="283771"/>
                          <a:pt x="969014" y="265957"/>
                        </a:cubicBezTo>
                        <a:lnTo>
                          <a:pt x="990445" y="245385"/>
                        </a:lnTo>
                        <a:cubicBezTo>
                          <a:pt x="998895" y="237276"/>
                          <a:pt x="1001393" y="224745"/>
                          <a:pt x="996697" y="214002"/>
                        </a:cubicBezTo>
                        <a:lnTo>
                          <a:pt x="964795" y="141106"/>
                        </a:lnTo>
                        <a:cubicBezTo>
                          <a:pt x="960045" y="130240"/>
                          <a:pt x="948947" y="123551"/>
                          <a:pt x="937125" y="124439"/>
                        </a:cubicBezTo>
                        <a:lnTo>
                          <a:pt x="907639" y="126595"/>
                        </a:lnTo>
                        <a:cubicBezTo>
                          <a:pt x="896022" y="112808"/>
                          <a:pt x="882931" y="100345"/>
                          <a:pt x="868598" y="89424"/>
                        </a:cubicBezTo>
                        <a:lnTo>
                          <a:pt x="869485" y="60061"/>
                        </a:lnTo>
                        <a:cubicBezTo>
                          <a:pt x="869826" y="48212"/>
                          <a:pt x="862673" y="37428"/>
                          <a:pt x="851603" y="33155"/>
                        </a:cubicBezTo>
                        <a:lnTo>
                          <a:pt x="777383" y="4502"/>
                        </a:lnTo>
                        <a:cubicBezTo>
                          <a:pt x="766353" y="243"/>
                          <a:pt x="753849" y="3369"/>
                          <a:pt x="746136" y="12324"/>
                        </a:cubicBezTo>
                        <a:lnTo>
                          <a:pt x="726998" y="34534"/>
                        </a:lnTo>
                        <a:cubicBezTo>
                          <a:pt x="709074" y="33210"/>
                          <a:pt x="691082" y="33674"/>
                          <a:pt x="673268" y="35899"/>
                        </a:cubicBezTo>
                        <a:lnTo>
                          <a:pt x="652737" y="14508"/>
                        </a:lnTo>
                        <a:cubicBezTo>
                          <a:pt x="644628" y="6045"/>
                          <a:pt x="632083" y="3533"/>
                          <a:pt x="621340" y="8229"/>
                        </a:cubicBezTo>
                        <a:lnTo>
                          <a:pt x="548445" y="40104"/>
                        </a:lnTo>
                        <a:cubicBezTo>
                          <a:pt x="537579" y="44854"/>
                          <a:pt x="530903" y="55939"/>
                          <a:pt x="531763" y="67760"/>
                        </a:cubicBezTo>
                        <a:lnTo>
                          <a:pt x="533934" y="97273"/>
                        </a:lnTo>
                        <a:cubicBezTo>
                          <a:pt x="520133" y="108877"/>
                          <a:pt x="507656" y="121968"/>
                          <a:pt x="496722" y="136315"/>
                        </a:cubicBezTo>
                        <a:lnTo>
                          <a:pt x="467372" y="135455"/>
                        </a:lnTo>
                        <a:cubicBezTo>
                          <a:pt x="455510" y="135086"/>
                          <a:pt x="444712" y="142253"/>
                          <a:pt x="440453" y="153324"/>
                        </a:cubicBezTo>
                        <a:lnTo>
                          <a:pt x="411800" y="227516"/>
                        </a:lnTo>
                        <a:cubicBezTo>
                          <a:pt x="407541" y="238532"/>
                          <a:pt x="410680" y="251037"/>
                          <a:pt x="419622" y="258749"/>
                        </a:cubicBezTo>
                        <a:lnTo>
                          <a:pt x="441818" y="277915"/>
                        </a:lnTo>
                        <a:cubicBezTo>
                          <a:pt x="440507" y="295811"/>
                          <a:pt x="440972" y="313817"/>
                          <a:pt x="443210" y="331631"/>
                        </a:cubicBezTo>
                        <a:lnTo>
                          <a:pt x="425942" y="348176"/>
                        </a:lnTo>
                        <a:cubicBezTo>
                          <a:pt x="427990" y="341746"/>
                          <a:pt x="427635" y="334784"/>
                          <a:pt x="424945" y="328601"/>
                        </a:cubicBezTo>
                        <a:lnTo>
                          <a:pt x="402858" y="278174"/>
                        </a:lnTo>
                        <a:cubicBezTo>
                          <a:pt x="398108" y="267322"/>
                          <a:pt x="387037" y="260633"/>
                          <a:pt x="375215" y="261507"/>
                        </a:cubicBezTo>
                        <a:lnTo>
                          <a:pt x="359135" y="262681"/>
                        </a:lnTo>
                        <a:cubicBezTo>
                          <a:pt x="352432" y="255091"/>
                          <a:pt x="345088" y="248102"/>
                          <a:pt x="337198" y="241768"/>
                        </a:cubicBezTo>
                        <a:lnTo>
                          <a:pt x="337676" y="225810"/>
                        </a:lnTo>
                        <a:cubicBezTo>
                          <a:pt x="338017" y="213961"/>
                          <a:pt x="330850" y="203177"/>
                          <a:pt x="319793" y="198904"/>
                        </a:cubicBezTo>
                        <a:lnTo>
                          <a:pt x="268452" y="179083"/>
                        </a:lnTo>
                        <a:cubicBezTo>
                          <a:pt x="257436" y="174838"/>
                          <a:pt x="244945" y="177964"/>
                          <a:pt x="237219" y="186905"/>
                        </a:cubicBezTo>
                        <a:lnTo>
                          <a:pt x="226803" y="199013"/>
                        </a:lnTo>
                        <a:cubicBezTo>
                          <a:pt x="216743" y="198508"/>
                          <a:pt x="206668" y="198767"/>
                          <a:pt x="196649" y="199805"/>
                        </a:cubicBezTo>
                        <a:lnTo>
                          <a:pt x="185414" y="188079"/>
                        </a:lnTo>
                        <a:cubicBezTo>
                          <a:pt x="177292" y="179615"/>
                          <a:pt x="164774" y="177117"/>
                          <a:pt x="154031" y="181813"/>
                        </a:cubicBezTo>
                        <a:lnTo>
                          <a:pt x="103605" y="203859"/>
                        </a:lnTo>
                        <a:cubicBezTo>
                          <a:pt x="92738" y="208610"/>
                          <a:pt x="86050" y="219694"/>
                          <a:pt x="86923" y="231516"/>
                        </a:cubicBezTo>
                        <a:lnTo>
                          <a:pt x="88097" y="247610"/>
                        </a:lnTo>
                        <a:cubicBezTo>
                          <a:pt x="80521" y="254313"/>
                          <a:pt x="73518" y="261657"/>
                          <a:pt x="67184" y="269547"/>
                        </a:cubicBezTo>
                        <a:lnTo>
                          <a:pt x="51185" y="269083"/>
                        </a:lnTo>
                        <a:cubicBezTo>
                          <a:pt x="39350" y="268742"/>
                          <a:pt x="28579" y="275908"/>
                          <a:pt x="24320" y="286952"/>
                        </a:cubicBezTo>
                        <a:lnTo>
                          <a:pt x="4499" y="338265"/>
                        </a:lnTo>
                        <a:cubicBezTo>
                          <a:pt x="240" y="349282"/>
                          <a:pt x="3380" y="361800"/>
                          <a:pt x="12335" y="369512"/>
                        </a:cubicBezTo>
                        <a:lnTo>
                          <a:pt x="24457" y="379955"/>
                        </a:lnTo>
                        <a:cubicBezTo>
                          <a:pt x="23938" y="390016"/>
                          <a:pt x="24198" y="400090"/>
                          <a:pt x="25221" y="410110"/>
                        </a:cubicBezTo>
                        <a:lnTo>
                          <a:pt x="13509" y="421358"/>
                        </a:lnTo>
                        <a:cubicBezTo>
                          <a:pt x="5045" y="429467"/>
                          <a:pt x="2547" y="441998"/>
                          <a:pt x="7230" y="452728"/>
                        </a:cubicBezTo>
                        <a:lnTo>
                          <a:pt x="29289" y="503154"/>
                        </a:lnTo>
                        <a:cubicBezTo>
                          <a:pt x="34040" y="514020"/>
                          <a:pt x="45124" y="520709"/>
                          <a:pt x="56946" y="519849"/>
                        </a:cubicBezTo>
                        <a:lnTo>
                          <a:pt x="73013" y="518675"/>
                        </a:lnTo>
                        <a:cubicBezTo>
                          <a:pt x="79729" y="526251"/>
                          <a:pt x="87073" y="533240"/>
                          <a:pt x="94977" y="539588"/>
                        </a:cubicBezTo>
                        <a:lnTo>
                          <a:pt x="94499" y="555532"/>
                        </a:lnTo>
                        <a:cubicBezTo>
                          <a:pt x="94144" y="567395"/>
                          <a:pt x="101311" y="578179"/>
                          <a:pt x="112382" y="582452"/>
                        </a:cubicBezTo>
                        <a:lnTo>
                          <a:pt x="163709" y="602259"/>
                        </a:lnTo>
                        <a:cubicBezTo>
                          <a:pt x="174725" y="606518"/>
                          <a:pt x="187230" y="603379"/>
                          <a:pt x="194942" y="594451"/>
                        </a:cubicBezTo>
                        <a:lnTo>
                          <a:pt x="205413" y="582329"/>
                        </a:lnTo>
                        <a:cubicBezTo>
                          <a:pt x="215460" y="582834"/>
                          <a:pt x="225534" y="582575"/>
                          <a:pt x="235554" y="581537"/>
                        </a:cubicBezTo>
                        <a:lnTo>
                          <a:pt x="246816" y="593277"/>
                        </a:lnTo>
                        <a:cubicBezTo>
                          <a:pt x="254938" y="601713"/>
                          <a:pt x="267456" y="604211"/>
                          <a:pt x="278185" y="599529"/>
                        </a:cubicBezTo>
                        <a:lnTo>
                          <a:pt x="328611" y="577469"/>
                        </a:lnTo>
                        <a:cubicBezTo>
                          <a:pt x="339477" y="572719"/>
                          <a:pt x="346166" y="561621"/>
                          <a:pt x="345293" y="549785"/>
                        </a:cubicBezTo>
                        <a:lnTo>
                          <a:pt x="344105" y="533732"/>
                        </a:lnTo>
                        <a:cubicBezTo>
                          <a:pt x="351681" y="527029"/>
                          <a:pt x="358671" y="519685"/>
                          <a:pt x="365018" y="511795"/>
                        </a:cubicBezTo>
                        <a:lnTo>
                          <a:pt x="380990" y="512245"/>
                        </a:lnTo>
                        <a:cubicBezTo>
                          <a:pt x="392839" y="512628"/>
                          <a:pt x="403623" y="505447"/>
                          <a:pt x="407868" y="494377"/>
                        </a:cubicBezTo>
                        <a:lnTo>
                          <a:pt x="427676" y="443077"/>
                        </a:lnTo>
                        <a:cubicBezTo>
                          <a:pt x="431935" y="432060"/>
                          <a:pt x="428809" y="419556"/>
                          <a:pt x="419867" y="411844"/>
                        </a:cubicBezTo>
                        <a:lnTo>
                          <a:pt x="407759" y="401401"/>
                        </a:lnTo>
                        <a:cubicBezTo>
                          <a:pt x="408278" y="391326"/>
                          <a:pt x="408018" y="381238"/>
                          <a:pt x="406981" y="371219"/>
                        </a:cubicBezTo>
                        <a:lnTo>
                          <a:pt x="414543" y="363970"/>
                        </a:lnTo>
                        <a:cubicBezTo>
                          <a:pt x="412496" y="370400"/>
                          <a:pt x="412851" y="377348"/>
                          <a:pt x="415540" y="383532"/>
                        </a:cubicBezTo>
                        <a:lnTo>
                          <a:pt x="447456" y="456468"/>
                        </a:lnTo>
                        <a:cubicBezTo>
                          <a:pt x="452206" y="467334"/>
                          <a:pt x="463291" y="474009"/>
                          <a:pt x="475112" y="473149"/>
                        </a:cubicBezTo>
                        <a:lnTo>
                          <a:pt x="504612" y="470979"/>
                        </a:lnTo>
                        <a:cubicBezTo>
                          <a:pt x="516215" y="484766"/>
                          <a:pt x="529306" y="497230"/>
                          <a:pt x="543640" y="508150"/>
                        </a:cubicBezTo>
                        <a:lnTo>
                          <a:pt x="542752" y="537500"/>
                        </a:lnTo>
                        <a:cubicBezTo>
                          <a:pt x="542411" y="549362"/>
                          <a:pt x="549578" y="560146"/>
                          <a:pt x="560635" y="564419"/>
                        </a:cubicBezTo>
                        <a:lnTo>
                          <a:pt x="634854" y="593072"/>
                        </a:lnTo>
                        <a:cubicBezTo>
                          <a:pt x="645871" y="597318"/>
                          <a:pt x="658375" y="594192"/>
                          <a:pt x="666088" y="585264"/>
                        </a:cubicBezTo>
                        <a:lnTo>
                          <a:pt x="685240" y="563068"/>
                        </a:lnTo>
                        <a:cubicBezTo>
                          <a:pt x="703150" y="564392"/>
                          <a:pt x="721141" y="563928"/>
                          <a:pt x="738956" y="561675"/>
                        </a:cubicBezTo>
                        <a:lnTo>
                          <a:pt x="759514" y="583093"/>
                        </a:lnTo>
                        <a:cubicBezTo>
                          <a:pt x="767623" y="591543"/>
                          <a:pt x="780154" y="594041"/>
                          <a:pt x="790884" y="589345"/>
                        </a:cubicBezTo>
                        <a:lnTo>
                          <a:pt x="863793" y="557443"/>
                        </a:lnTo>
                        <a:cubicBezTo>
                          <a:pt x="874645" y="552693"/>
                          <a:pt x="881334" y="541608"/>
                          <a:pt x="880460" y="529787"/>
                        </a:cubicBezTo>
                        <a:lnTo>
                          <a:pt x="878290" y="500301"/>
                        </a:lnTo>
                        <a:cubicBezTo>
                          <a:pt x="892091" y="488698"/>
                          <a:pt x="904554" y="475607"/>
                          <a:pt x="915489" y="461273"/>
                        </a:cubicBezTo>
                        <a:lnTo>
                          <a:pt x="944838" y="462133"/>
                        </a:lnTo>
                        <a:cubicBezTo>
                          <a:pt x="956700" y="462515"/>
                          <a:pt x="967498" y="455335"/>
                          <a:pt x="971744" y="444264"/>
                        </a:cubicBezTo>
                        <a:lnTo>
                          <a:pt x="1000397" y="370031"/>
                        </a:lnTo>
                        <a:cubicBezTo>
                          <a:pt x="1004656" y="359015"/>
                          <a:pt x="1001530" y="346511"/>
                          <a:pt x="992575" y="338784"/>
                        </a:cubicBezTo>
                        <a:close/>
                        <a:moveTo>
                          <a:pt x="362834" y="455799"/>
                        </a:moveTo>
                        <a:lnTo>
                          <a:pt x="351968" y="455485"/>
                        </a:lnTo>
                        <a:cubicBezTo>
                          <a:pt x="342344" y="455185"/>
                          <a:pt x="333239" y="459894"/>
                          <a:pt x="327915" y="467921"/>
                        </a:cubicBezTo>
                        <a:cubicBezTo>
                          <a:pt x="319970" y="479838"/>
                          <a:pt x="310033" y="490268"/>
                          <a:pt x="298511" y="498772"/>
                        </a:cubicBezTo>
                        <a:cubicBezTo>
                          <a:pt x="290799" y="504478"/>
                          <a:pt x="286553" y="513747"/>
                          <a:pt x="287263" y="523316"/>
                        </a:cubicBezTo>
                        <a:lnTo>
                          <a:pt x="288068" y="534169"/>
                        </a:lnTo>
                        <a:lnTo>
                          <a:pt x="273653" y="540475"/>
                        </a:lnTo>
                        <a:lnTo>
                          <a:pt x="265968" y="532490"/>
                        </a:lnTo>
                        <a:cubicBezTo>
                          <a:pt x="259470" y="525719"/>
                          <a:pt x="250010" y="522675"/>
                          <a:pt x="240782" y="524354"/>
                        </a:cubicBezTo>
                        <a:cubicBezTo>
                          <a:pt x="226380" y="526975"/>
                          <a:pt x="211678" y="527371"/>
                          <a:pt x="197167" y="525487"/>
                        </a:cubicBezTo>
                        <a:cubicBezTo>
                          <a:pt x="187858" y="524299"/>
                          <a:pt x="178561" y="527848"/>
                          <a:pt x="172432" y="534947"/>
                        </a:cubicBezTo>
                        <a:lnTo>
                          <a:pt x="165470" y="543014"/>
                        </a:lnTo>
                        <a:lnTo>
                          <a:pt x="150973" y="537418"/>
                        </a:lnTo>
                        <a:lnTo>
                          <a:pt x="151287" y="526593"/>
                        </a:lnTo>
                        <a:cubicBezTo>
                          <a:pt x="151574" y="516955"/>
                          <a:pt x="146878" y="507864"/>
                          <a:pt x="138865" y="502512"/>
                        </a:cubicBezTo>
                        <a:cubicBezTo>
                          <a:pt x="126947" y="494568"/>
                          <a:pt x="116491" y="484616"/>
                          <a:pt x="107973" y="473109"/>
                        </a:cubicBezTo>
                        <a:cubicBezTo>
                          <a:pt x="102280" y="465382"/>
                          <a:pt x="93025" y="461137"/>
                          <a:pt x="83470" y="461847"/>
                        </a:cubicBezTo>
                        <a:lnTo>
                          <a:pt x="72576" y="462652"/>
                        </a:lnTo>
                        <a:lnTo>
                          <a:pt x="66269" y="448223"/>
                        </a:lnTo>
                        <a:lnTo>
                          <a:pt x="74242" y="440579"/>
                        </a:lnTo>
                        <a:cubicBezTo>
                          <a:pt x="81012" y="434081"/>
                          <a:pt x="84084" y="424621"/>
                          <a:pt x="82391" y="415379"/>
                        </a:cubicBezTo>
                        <a:cubicBezTo>
                          <a:pt x="79756" y="400991"/>
                          <a:pt x="79388" y="386275"/>
                          <a:pt x="81285" y="371778"/>
                        </a:cubicBezTo>
                        <a:cubicBezTo>
                          <a:pt x="82500" y="362441"/>
                          <a:pt x="78937" y="353118"/>
                          <a:pt x="71812" y="346975"/>
                        </a:cubicBezTo>
                        <a:lnTo>
                          <a:pt x="63744" y="340026"/>
                        </a:lnTo>
                        <a:lnTo>
                          <a:pt x="69341" y="325543"/>
                        </a:lnTo>
                        <a:lnTo>
                          <a:pt x="80193" y="325857"/>
                        </a:lnTo>
                        <a:cubicBezTo>
                          <a:pt x="89817" y="326157"/>
                          <a:pt x="98895" y="321461"/>
                          <a:pt x="104232" y="313462"/>
                        </a:cubicBezTo>
                        <a:cubicBezTo>
                          <a:pt x="112191" y="301545"/>
                          <a:pt x="122156" y="291088"/>
                          <a:pt x="133677" y="282556"/>
                        </a:cubicBezTo>
                        <a:cubicBezTo>
                          <a:pt x="141363" y="276850"/>
                          <a:pt x="145608" y="267609"/>
                          <a:pt x="144912" y="258067"/>
                        </a:cubicBezTo>
                        <a:lnTo>
                          <a:pt x="144107" y="247173"/>
                        </a:lnTo>
                        <a:lnTo>
                          <a:pt x="158536" y="240894"/>
                        </a:lnTo>
                        <a:lnTo>
                          <a:pt x="166180" y="248852"/>
                        </a:lnTo>
                        <a:cubicBezTo>
                          <a:pt x="172678" y="255623"/>
                          <a:pt x="182138" y="258695"/>
                          <a:pt x="191366" y="257016"/>
                        </a:cubicBezTo>
                        <a:cubicBezTo>
                          <a:pt x="205781" y="254381"/>
                          <a:pt x="220510" y="253999"/>
                          <a:pt x="235035" y="255869"/>
                        </a:cubicBezTo>
                        <a:cubicBezTo>
                          <a:pt x="244345" y="257070"/>
                          <a:pt x="253627" y="253521"/>
                          <a:pt x="259770" y="246409"/>
                        </a:cubicBezTo>
                        <a:lnTo>
                          <a:pt x="266718" y="238369"/>
                        </a:lnTo>
                        <a:lnTo>
                          <a:pt x="281216" y="243965"/>
                        </a:lnTo>
                        <a:lnTo>
                          <a:pt x="280902" y="254791"/>
                        </a:lnTo>
                        <a:cubicBezTo>
                          <a:pt x="280629" y="264414"/>
                          <a:pt x="285338" y="273492"/>
                          <a:pt x="293338" y="278816"/>
                        </a:cubicBezTo>
                        <a:cubicBezTo>
                          <a:pt x="305241" y="286747"/>
                          <a:pt x="315670" y="296685"/>
                          <a:pt x="324175" y="308193"/>
                        </a:cubicBezTo>
                        <a:cubicBezTo>
                          <a:pt x="329867" y="315933"/>
                          <a:pt x="339136" y="320192"/>
                          <a:pt x="348705" y="319482"/>
                        </a:cubicBezTo>
                        <a:lnTo>
                          <a:pt x="359599" y="318690"/>
                        </a:lnTo>
                        <a:lnTo>
                          <a:pt x="365919" y="333105"/>
                        </a:lnTo>
                        <a:lnTo>
                          <a:pt x="357947" y="340736"/>
                        </a:lnTo>
                        <a:cubicBezTo>
                          <a:pt x="351149" y="347248"/>
                          <a:pt x="348078" y="356749"/>
                          <a:pt x="349784" y="366004"/>
                        </a:cubicBezTo>
                        <a:cubicBezTo>
                          <a:pt x="352446" y="380378"/>
                          <a:pt x="352828" y="395067"/>
                          <a:pt x="350917" y="409564"/>
                        </a:cubicBezTo>
                        <a:cubicBezTo>
                          <a:pt x="349702" y="418887"/>
                          <a:pt x="353251" y="428197"/>
                          <a:pt x="360377" y="434340"/>
                        </a:cubicBezTo>
                        <a:lnTo>
                          <a:pt x="368417" y="441288"/>
                        </a:lnTo>
                        <a:close/>
                        <a:moveTo>
                          <a:pt x="926723" y="405673"/>
                        </a:moveTo>
                        <a:lnTo>
                          <a:pt x="902220" y="404963"/>
                        </a:lnTo>
                        <a:cubicBezTo>
                          <a:pt x="892582" y="404663"/>
                          <a:pt x="883464" y="409373"/>
                          <a:pt x="878126" y="417413"/>
                        </a:cubicBezTo>
                        <a:cubicBezTo>
                          <a:pt x="865895" y="435828"/>
                          <a:pt x="850524" y="451950"/>
                          <a:pt x="832737" y="465068"/>
                        </a:cubicBezTo>
                        <a:cubicBezTo>
                          <a:pt x="825011" y="470774"/>
                          <a:pt x="820752" y="480029"/>
                          <a:pt x="821448" y="489612"/>
                        </a:cubicBezTo>
                        <a:lnTo>
                          <a:pt x="823250" y="514157"/>
                        </a:lnTo>
                        <a:lnTo>
                          <a:pt x="786352" y="530306"/>
                        </a:lnTo>
                        <a:lnTo>
                          <a:pt x="769233" y="512491"/>
                        </a:lnTo>
                        <a:cubicBezTo>
                          <a:pt x="762722" y="505707"/>
                          <a:pt x="753248" y="502649"/>
                          <a:pt x="744007" y="504342"/>
                        </a:cubicBezTo>
                        <a:cubicBezTo>
                          <a:pt x="721961" y="508410"/>
                          <a:pt x="699423" y="508997"/>
                          <a:pt x="677199" y="506089"/>
                        </a:cubicBezTo>
                        <a:cubicBezTo>
                          <a:pt x="667876" y="504860"/>
                          <a:pt x="658552" y="508410"/>
                          <a:pt x="652409" y="515535"/>
                        </a:cubicBezTo>
                        <a:lnTo>
                          <a:pt x="636615" y="533827"/>
                        </a:lnTo>
                        <a:lnTo>
                          <a:pt x="599226" y="519399"/>
                        </a:lnTo>
                        <a:lnTo>
                          <a:pt x="599963" y="494936"/>
                        </a:lnTo>
                        <a:cubicBezTo>
                          <a:pt x="600250" y="485285"/>
                          <a:pt x="595554" y="476166"/>
                          <a:pt x="587527" y="470815"/>
                        </a:cubicBezTo>
                        <a:cubicBezTo>
                          <a:pt x="569112" y="458557"/>
                          <a:pt x="552963" y="443186"/>
                          <a:pt x="539804" y="425385"/>
                        </a:cubicBezTo>
                        <a:cubicBezTo>
                          <a:pt x="534098" y="417672"/>
                          <a:pt x="524842" y="413427"/>
                          <a:pt x="515273" y="414123"/>
                        </a:cubicBezTo>
                        <a:lnTo>
                          <a:pt x="490729" y="415925"/>
                        </a:lnTo>
                        <a:lnTo>
                          <a:pt x="474580" y="379000"/>
                        </a:lnTo>
                        <a:lnTo>
                          <a:pt x="492394" y="361936"/>
                        </a:lnTo>
                        <a:cubicBezTo>
                          <a:pt x="499179" y="355438"/>
                          <a:pt x="502250" y="345965"/>
                          <a:pt x="500557" y="336737"/>
                        </a:cubicBezTo>
                        <a:cubicBezTo>
                          <a:pt x="496530" y="314649"/>
                          <a:pt x="495930" y="292071"/>
                          <a:pt x="498810" y="269820"/>
                        </a:cubicBezTo>
                        <a:cubicBezTo>
                          <a:pt x="500011" y="260497"/>
                          <a:pt x="496462" y="251200"/>
                          <a:pt x="489350" y="245071"/>
                        </a:cubicBezTo>
                        <a:lnTo>
                          <a:pt x="471072" y="229291"/>
                        </a:lnTo>
                        <a:lnTo>
                          <a:pt x="485514" y="191915"/>
                        </a:lnTo>
                        <a:lnTo>
                          <a:pt x="509977" y="192611"/>
                        </a:lnTo>
                        <a:cubicBezTo>
                          <a:pt x="519600" y="192884"/>
                          <a:pt x="528692" y="188202"/>
                          <a:pt x="534043" y="180189"/>
                        </a:cubicBezTo>
                        <a:cubicBezTo>
                          <a:pt x="546329" y="161760"/>
                          <a:pt x="561713" y="145611"/>
                          <a:pt x="579528" y="132465"/>
                        </a:cubicBezTo>
                        <a:cubicBezTo>
                          <a:pt x="587227" y="126759"/>
                          <a:pt x="591472" y="117504"/>
                          <a:pt x="590776" y="107935"/>
                        </a:cubicBezTo>
                        <a:lnTo>
                          <a:pt x="588974" y="83391"/>
                        </a:lnTo>
                        <a:lnTo>
                          <a:pt x="625886" y="67283"/>
                        </a:lnTo>
                        <a:lnTo>
                          <a:pt x="642963" y="85083"/>
                        </a:lnTo>
                        <a:cubicBezTo>
                          <a:pt x="649461" y="91854"/>
                          <a:pt x="658935" y="94912"/>
                          <a:pt x="668176" y="93219"/>
                        </a:cubicBezTo>
                        <a:cubicBezTo>
                          <a:pt x="690236" y="89192"/>
                          <a:pt x="712801" y="88605"/>
                          <a:pt x="735052" y="91513"/>
                        </a:cubicBezTo>
                        <a:cubicBezTo>
                          <a:pt x="744389" y="92741"/>
                          <a:pt x="753712" y="89192"/>
                          <a:pt x="759855" y="82053"/>
                        </a:cubicBezTo>
                        <a:lnTo>
                          <a:pt x="775649" y="63747"/>
                        </a:lnTo>
                        <a:lnTo>
                          <a:pt x="813039" y="78176"/>
                        </a:lnTo>
                        <a:lnTo>
                          <a:pt x="812302" y="102666"/>
                        </a:lnTo>
                        <a:cubicBezTo>
                          <a:pt x="812015" y="112303"/>
                          <a:pt x="816725" y="121422"/>
                          <a:pt x="824765" y="126773"/>
                        </a:cubicBezTo>
                        <a:cubicBezTo>
                          <a:pt x="843180" y="139018"/>
                          <a:pt x="859329" y="154389"/>
                          <a:pt x="872461" y="172189"/>
                        </a:cubicBezTo>
                        <a:cubicBezTo>
                          <a:pt x="878167" y="179902"/>
                          <a:pt x="887422" y="184147"/>
                          <a:pt x="896992" y="183451"/>
                        </a:cubicBezTo>
                        <a:lnTo>
                          <a:pt x="921536" y="181649"/>
                        </a:lnTo>
                        <a:lnTo>
                          <a:pt x="937698" y="218548"/>
                        </a:lnTo>
                        <a:lnTo>
                          <a:pt x="919870" y="235652"/>
                        </a:lnTo>
                        <a:cubicBezTo>
                          <a:pt x="913100" y="242150"/>
                          <a:pt x="910042" y="251610"/>
                          <a:pt x="911721" y="260838"/>
                        </a:cubicBezTo>
                        <a:cubicBezTo>
                          <a:pt x="915762" y="282925"/>
                          <a:pt x="916349" y="305490"/>
                          <a:pt x="913468" y="327754"/>
                        </a:cubicBezTo>
                        <a:cubicBezTo>
                          <a:pt x="912267" y="337078"/>
                          <a:pt x="915816" y="346388"/>
                          <a:pt x="922942" y="352517"/>
                        </a:cubicBezTo>
                        <a:lnTo>
                          <a:pt x="941220" y="368284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5B47BC1B-D807-4961-B7F3-50B28343E9DC}"/>
                </a:ext>
              </a:extLst>
            </p:cNvPr>
            <p:cNvGrpSpPr/>
            <p:nvPr/>
          </p:nvGrpSpPr>
          <p:grpSpPr>
            <a:xfrm>
              <a:off x="3957038" y="2250629"/>
              <a:ext cx="4205520" cy="584775"/>
              <a:chOff x="3957038" y="2288143"/>
              <a:chExt cx="4205520" cy="584775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4D91062-E65D-4F10-B701-24D74797F8FA}"/>
                  </a:ext>
                </a:extLst>
              </p:cNvPr>
              <p:cNvSpPr/>
              <p:nvPr/>
            </p:nvSpPr>
            <p:spPr>
              <a:xfrm>
                <a:off x="4617346" y="2288143"/>
                <a:ext cx="354521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Indicators which are required for sustainability</a:t>
                </a: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BEB0CA9-A2EC-49ED-92EC-32D117EF18A3}"/>
                  </a:ext>
                </a:extLst>
              </p:cNvPr>
              <p:cNvGrpSpPr/>
              <p:nvPr/>
            </p:nvGrpSpPr>
            <p:grpSpPr>
              <a:xfrm>
                <a:off x="3957038" y="2330885"/>
                <a:ext cx="499292" cy="499290"/>
                <a:chOff x="5314137" y="2159239"/>
                <a:chExt cx="589550" cy="589548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E1A7709B-2B59-4D3E-8987-62D8FF9BE024}"/>
                    </a:ext>
                  </a:extLst>
                </p:cNvPr>
                <p:cNvGrpSpPr/>
                <p:nvPr/>
              </p:nvGrpSpPr>
              <p:grpSpPr>
                <a:xfrm>
                  <a:off x="5314137" y="2159239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2651AE29-C6D2-4A7B-81C0-9718E73565CD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78741C3B-33AD-41CF-9826-4AFDF5CAF6FD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1DCD9FDE-635B-4490-89BA-CFF3A813FEF1}"/>
                    </a:ext>
                  </a:extLst>
                </p:cNvPr>
                <p:cNvGrpSpPr/>
                <p:nvPr/>
              </p:nvGrpSpPr>
              <p:grpSpPr>
                <a:xfrm>
                  <a:off x="5401565" y="2222132"/>
                  <a:ext cx="414694" cy="463763"/>
                  <a:chOff x="2564994" y="2008233"/>
                  <a:chExt cx="1984561" cy="2219381"/>
                </a:xfrm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B33C5A03-4539-4F43-8FA6-9A6C4AA2F028}"/>
                      </a:ext>
                    </a:extLst>
                  </p:cNvPr>
                  <p:cNvSpPr/>
                  <p:nvPr/>
                </p:nvSpPr>
                <p:spPr>
                  <a:xfrm>
                    <a:off x="4107830" y="3870415"/>
                    <a:ext cx="405200" cy="312459"/>
                  </a:xfrm>
                  <a:custGeom>
                    <a:avLst/>
                    <a:gdLst>
                      <a:gd name="connsiteX0" fmla="*/ 1666 w 405200"/>
                      <a:gd name="connsiteY0" fmla="*/ 1662 h 312459"/>
                      <a:gd name="connsiteX1" fmla="*/ 405715 w 405200"/>
                      <a:gd name="connsiteY1" fmla="*/ 1662 h 312459"/>
                      <a:gd name="connsiteX2" fmla="*/ 405715 w 405200"/>
                      <a:gd name="connsiteY2" fmla="*/ 315217 h 312459"/>
                      <a:gd name="connsiteX3" fmla="*/ 1666 w 405200"/>
                      <a:gd name="connsiteY3" fmla="*/ 315217 h 312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5200" h="312459">
                        <a:moveTo>
                          <a:pt x="1666" y="1662"/>
                        </a:moveTo>
                        <a:lnTo>
                          <a:pt x="405715" y="1662"/>
                        </a:lnTo>
                        <a:lnTo>
                          <a:pt x="405715" y="315217"/>
                        </a:lnTo>
                        <a:lnTo>
                          <a:pt x="1666" y="31521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45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DA7E05B0-DFEA-401E-9ACE-8B43558B657D}"/>
                      </a:ext>
                    </a:extLst>
                  </p:cNvPr>
                  <p:cNvSpPr/>
                  <p:nvPr/>
                </p:nvSpPr>
                <p:spPr>
                  <a:xfrm>
                    <a:off x="3552155" y="2046745"/>
                    <a:ext cx="621614" cy="1162533"/>
                  </a:xfrm>
                  <a:custGeom>
                    <a:avLst/>
                    <a:gdLst>
                      <a:gd name="connsiteX0" fmla="*/ 464747 w 621614"/>
                      <a:gd name="connsiteY0" fmla="*/ 489051 h 1162532"/>
                      <a:gd name="connsiteX1" fmla="*/ 482014 w 621614"/>
                      <a:gd name="connsiteY1" fmla="*/ 497882 h 1162532"/>
                      <a:gd name="connsiteX2" fmla="*/ 541369 w 621614"/>
                      <a:gd name="connsiteY2" fmla="*/ 719411 h 1162532"/>
                      <a:gd name="connsiteX3" fmla="*/ 619916 w 621614"/>
                      <a:gd name="connsiteY3" fmla="*/ 804329 h 1162532"/>
                      <a:gd name="connsiteX4" fmla="*/ 534588 w 621614"/>
                      <a:gd name="connsiteY4" fmla="*/ 929668 h 1162532"/>
                      <a:gd name="connsiteX5" fmla="*/ 527052 w 621614"/>
                      <a:gd name="connsiteY5" fmla="*/ 1061128 h 1162532"/>
                      <a:gd name="connsiteX6" fmla="*/ 338265 w 621614"/>
                      <a:gd name="connsiteY6" fmla="*/ 1084803 h 1162532"/>
                      <a:gd name="connsiteX7" fmla="*/ 337834 w 621614"/>
                      <a:gd name="connsiteY7" fmla="*/ 1085629 h 1162532"/>
                      <a:gd name="connsiteX8" fmla="*/ 270942 w 621614"/>
                      <a:gd name="connsiteY8" fmla="*/ 1111260 h 1162532"/>
                      <a:gd name="connsiteX9" fmla="*/ 188420 w 621614"/>
                      <a:gd name="connsiteY9" fmla="*/ 1089254 h 1162532"/>
                      <a:gd name="connsiteX10" fmla="*/ 111671 w 621614"/>
                      <a:gd name="connsiteY10" fmla="*/ 1160010 h 1162532"/>
                      <a:gd name="connsiteX11" fmla="*/ 1666 w 621614"/>
                      <a:gd name="connsiteY11" fmla="*/ 1117381 h 1162532"/>
                      <a:gd name="connsiteX12" fmla="*/ 1666 w 621614"/>
                      <a:gd name="connsiteY12" fmla="*/ 48578 h 1162532"/>
                      <a:gd name="connsiteX13" fmla="*/ 147626 w 621614"/>
                      <a:gd name="connsiteY13" fmla="*/ 4423 h 1162532"/>
                      <a:gd name="connsiteX14" fmla="*/ 264269 w 621614"/>
                      <a:gd name="connsiteY14" fmla="*/ 132814 h 1162532"/>
                      <a:gd name="connsiteX15" fmla="*/ 348392 w 621614"/>
                      <a:gd name="connsiteY15" fmla="*/ 158948 h 1162532"/>
                      <a:gd name="connsiteX16" fmla="*/ 397513 w 621614"/>
                      <a:gd name="connsiteY16" fmla="*/ 302918 h 1162532"/>
                      <a:gd name="connsiteX17" fmla="*/ 374868 w 621614"/>
                      <a:gd name="connsiteY17" fmla="*/ 345422 h 1162532"/>
                      <a:gd name="connsiteX18" fmla="*/ 465610 w 621614"/>
                      <a:gd name="connsiteY18" fmla="*/ 487167 h 116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21614" h="1162532">
                        <a:moveTo>
                          <a:pt x="464747" y="489051"/>
                        </a:moveTo>
                        <a:cubicBezTo>
                          <a:pt x="470646" y="491708"/>
                          <a:pt x="476402" y="494652"/>
                          <a:pt x="482014" y="497882"/>
                        </a:cubicBezTo>
                        <a:cubicBezTo>
                          <a:pt x="565039" y="545807"/>
                          <a:pt x="596570" y="645281"/>
                          <a:pt x="541369" y="719411"/>
                        </a:cubicBezTo>
                        <a:cubicBezTo>
                          <a:pt x="549607" y="722893"/>
                          <a:pt x="606480" y="755525"/>
                          <a:pt x="619916" y="804329"/>
                        </a:cubicBezTo>
                        <a:cubicBezTo>
                          <a:pt x="633730" y="854551"/>
                          <a:pt x="595383" y="901919"/>
                          <a:pt x="534588" y="929668"/>
                        </a:cubicBezTo>
                        <a:cubicBezTo>
                          <a:pt x="561694" y="970287"/>
                          <a:pt x="558618" y="1023883"/>
                          <a:pt x="527052" y="1061128"/>
                        </a:cubicBezTo>
                        <a:cubicBezTo>
                          <a:pt x="484766" y="1110345"/>
                          <a:pt x="397009" y="1113198"/>
                          <a:pt x="338265" y="1084803"/>
                        </a:cubicBezTo>
                        <a:lnTo>
                          <a:pt x="337834" y="1085629"/>
                        </a:lnTo>
                        <a:cubicBezTo>
                          <a:pt x="318498" y="1100473"/>
                          <a:pt x="295260" y="1109375"/>
                          <a:pt x="270942" y="1111260"/>
                        </a:cubicBezTo>
                        <a:cubicBezTo>
                          <a:pt x="241786" y="1112857"/>
                          <a:pt x="212881" y="1105157"/>
                          <a:pt x="188420" y="1089254"/>
                        </a:cubicBezTo>
                        <a:cubicBezTo>
                          <a:pt x="181009" y="1105660"/>
                          <a:pt x="155540" y="1153961"/>
                          <a:pt x="111671" y="1160010"/>
                        </a:cubicBezTo>
                        <a:cubicBezTo>
                          <a:pt x="64924" y="1166454"/>
                          <a:pt x="15479" y="1137412"/>
                          <a:pt x="1666" y="1117381"/>
                        </a:cubicBezTo>
                        <a:lnTo>
                          <a:pt x="1666" y="48578"/>
                        </a:lnTo>
                        <a:cubicBezTo>
                          <a:pt x="43107" y="11818"/>
                          <a:pt x="95825" y="-5503"/>
                          <a:pt x="147626" y="4423"/>
                        </a:cubicBezTo>
                        <a:cubicBezTo>
                          <a:pt x="212360" y="16826"/>
                          <a:pt x="263477" y="69902"/>
                          <a:pt x="264269" y="132814"/>
                        </a:cubicBezTo>
                        <a:cubicBezTo>
                          <a:pt x="294216" y="133388"/>
                          <a:pt x="323391" y="142453"/>
                          <a:pt x="348392" y="158948"/>
                        </a:cubicBezTo>
                        <a:cubicBezTo>
                          <a:pt x="399869" y="192764"/>
                          <a:pt x="411507" y="256879"/>
                          <a:pt x="397513" y="302918"/>
                        </a:cubicBezTo>
                        <a:cubicBezTo>
                          <a:pt x="392693" y="318373"/>
                          <a:pt x="385012" y="332786"/>
                          <a:pt x="374868" y="345422"/>
                        </a:cubicBezTo>
                        <a:cubicBezTo>
                          <a:pt x="374868" y="345422"/>
                          <a:pt x="494910" y="365866"/>
                          <a:pt x="465610" y="487167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5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C8FB684-06B7-491C-8518-5B32B41FFBA5}"/>
                      </a:ext>
                    </a:extLst>
                  </p:cNvPr>
                  <p:cNvSpPr/>
                  <p:nvPr/>
                </p:nvSpPr>
                <p:spPr>
                  <a:xfrm>
                    <a:off x="3354753" y="3870415"/>
                    <a:ext cx="405200" cy="312459"/>
                  </a:xfrm>
                  <a:custGeom>
                    <a:avLst/>
                    <a:gdLst>
                      <a:gd name="connsiteX0" fmla="*/ 203672 w 405200"/>
                      <a:gd name="connsiteY0" fmla="*/ 1662 h 312459"/>
                      <a:gd name="connsiteX1" fmla="*/ 405679 w 405200"/>
                      <a:gd name="connsiteY1" fmla="*/ 1662 h 312459"/>
                      <a:gd name="connsiteX2" fmla="*/ 405679 w 405200"/>
                      <a:gd name="connsiteY2" fmla="*/ 315217 h 312459"/>
                      <a:gd name="connsiteX3" fmla="*/ 1666 w 405200"/>
                      <a:gd name="connsiteY3" fmla="*/ 315217 h 312459"/>
                      <a:gd name="connsiteX4" fmla="*/ 1666 w 405200"/>
                      <a:gd name="connsiteY4" fmla="*/ 1662 h 312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00" h="312459">
                        <a:moveTo>
                          <a:pt x="203672" y="1662"/>
                        </a:moveTo>
                        <a:lnTo>
                          <a:pt x="405679" y="1662"/>
                        </a:lnTo>
                        <a:lnTo>
                          <a:pt x="405679" y="315217"/>
                        </a:lnTo>
                        <a:lnTo>
                          <a:pt x="1666" y="315217"/>
                        </a:lnTo>
                        <a:lnTo>
                          <a:pt x="1666" y="16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45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085EB390-A3EB-4EBB-8E58-C22609BC01B8}"/>
                      </a:ext>
                    </a:extLst>
                  </p:cNvPr>
                  <p:cNvSpPr/>
                  <p:nvPr/>
                </p:nvSpPr>
                <p:spPr>
                  <a:xfrm>
                    <a:off x="2940296" y="2046745"/>
                    <a:ext cx="612405" cy="1162533"/>
                  </a:xfrm>
                  <a:custGeom>
                    <a:avLst/>
                    <a:gdLst>
                      <a:gd name="connsiteX0" fmla="*/ 159652 w 612404"/>
                      <a:gd name="connsiteY0" fmla="*/ 489051 h 1162532"/>
                      <a:gd name="connsiteX1" fmla="*/ 158771 w 612404"/>
                      <a:gd name="connsiteY1" fmla="*/ 487167 h 1162532"/>
                      <a:gd name="connsiteX2" fmla="*/ 249531 w 612404"/>
                      <a:gd name="connsiteY2" fmla="*/ 345422 h 1162532"/>
                      <a:gd name="connsiteX3" fmla="*/ 226886 w 612404"/>
                      <a:gd name="connsiteY3" fmla="*/ 302918 h 1162532"/>
                      <a:gd name="connsiteX4" fmla="*/ 276007 w 612404"/>
                      <a:gd name="connsiteY4" fmla="*/ 158948 h 1162532"/>
                      <a:gd name="connsiteX5" fmla="*/ 360130 w 612404"/>
                      <a:gd name="connsiteY5" fmla="*/ 132814 h 1162532"/>
                      <a:gd name="connsiteX6" fmla="*/ 472168 w 612404"/>
                      <a:gd name="connsiteY6" fmla="*/ 4423 h 1162532"/>
                      <a:gd name="connsiteX7" fmla="*/ 613524 w 612404"/>
                      <a:gd name="connsiteY7" fmla="*/ 48578 h 1162532"/>
                      <a:gd name="connsiteX8" fmla="*/ 613524 w 612404"/>
                      <a:gd name="connsiteY8" fmla="*/ 1117381 h 1162532"/>
                      <a:gd name="connsiteX9" fmla="*/ 508123 w 612404"/>
                      <a:gd name="connsiteY9" fmla="*/ 1160010 h 1162532"/>
                      <a:gd name="connsiteX10" fmla="*/ 433677 w 612404"/>
                      <a:gd name="connsiteY10" fmla="*/ 1089254 h 1162532"/>
                      <a:gd name="connsiteX11" fmla="*/ 352306 w 612404"/>
                      <a:gd name="connsiteY11" fmla="*/ 1111260 h 1162532"/>
                      <a:gd name="connsiteX12" fmla="*/ 285954 w 612404"/>
                      <a:gd name="connsiteY12" fmla="*/ 1085629 h 1162532"/>
                      <a:gd name="connsiteX13" fmla="*/ 285684 w 612404"/>
                      <a:gd name="connsiteY13" fmla="*/ 1085036 h 1162532"/>
                      <a:gd name="connsiteX14" fmla="*/ 97347 w 612404"/>
                      <a:gd name="connsiteY14" fmla="*/ 1061128 h 1162532"/>
                      <a:gd name="connsiteX15" fmla="*/ 89793 w 612404"/>
                      <a:gd name="connsiteY15" fmla="*/ 929668 h 1162532"/>
                      <a:gd name="connsiteX16" fmla="*/ 4483 w 612404"/>
                      <a:gd name="connsiteY16" fmla="*/ 804329 h 1162532"/>
                      <a:gd name="connsiteX17" fmla="*/ 83030 w 612404"/>
                      <a:gd name="connsiteY17" fmla="*/ 719411 h 1162532"/>
                      <a:gd name="connsiteX18" fmla="*/ 142385 w 612404"/>
                      <a:gd name="connsiteY18" fmla="*/ 497882 h 1162532"/>
                      <a:gd name="connsiteX19" fmla="*/ 159652 w 612404"/>
                      <a:gd name="connsiteY19" fmla="*/ 489051 h 116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12404" h="1162532">
                        <a:moveTo>
                          <a:pt x="159652" y="489051"/>
                        </a:moveTo>
                        <a:lnTo>
                          <a:pt x="158771" y="487167"/>
                        </a:lnTo>
                        <a:cubicBezTo>
                          <a:pt x="129489" y="365866"/>
                          <a:pt x="249531" y="345422"/>
                          <a:pt x="249531" y="345422"/>
                        </a:cubicBezTo>
                        <a:cubicBezTo>
                          <a:pt x="239387" y="332786"/>
                          <a:pt x="231706" y="318373"/>
                          <a:pt x="226886" y="302918"/>
                        </a:cubicBezTo>
                        <a:cubicBezTo>
                          <a:pt x="212874" y="256879"/>
                          <a:pt x="224530" y="192764"/>
                          <a:pt x="276007" y="158948"/>
                        </a:cubicBezTo>
                        <a:cubicBezTo>
                          <a:pt x="300990" y="142453"/>
                          <a:pt x="330183" y="133388"/>
                          <a:pt x="360130" y="132814"/>
                        </a:cubicBezTo>
                        <a:cubicBezTo>
                          <a:pt x="360921" y="69902"/>
                          <a:pt x="407417" y="16826"/>
                          <a:pt x="472168" y="4423"/>
                        </a:cubicBezTo>
                        <a:cubicBezTo>
                          <a:pt x="523969" y="-5503"/>
                          <a:pt x="581292" y="11818"/>
                          <a:pt x="613524" y="48578"/>
                        </a:cubicBezTo>
                        <a:lnTo>
                          <a:pt x="613524" y="1117381"/>
                        </a:lnTo>
                        <a:cubicBezTo>
                          <a:pt x="599711" y="1137412"/>
                          <a:pt x="554852" y="1166454"/>
                          <a:pt x="508123" y="1160010"/>
                        </a:cubicBezTo>
                        <a:cubicBezTo>
                          <a:pt x="464236" y="1153961"/>
                          <a:pt x="441087" y="1105660"/>
                          <a:pt x="433677" y="1089254"/>
                        </a:cubicBezTo>
                        <a:cubicBezTo>
                          <a:pt x="409647" y="1105193"/>
                          <a:pt x="381102" y="1112911"/>
                          <a:pt x="352306" y="1111260"/>
                        </a:cubicBezTo>
                        <a:cubicBezTo>
                          <a:pt x="328150" y="1109357"/>
                          <a:pt x="305091" y="1100455"/>
                          <a:pt x="285954" y="1085629"/>
                        </a:cubicBezTo>
                        <a:lnTo>
                          <a:pt x="285684" y="1085036"/>
                        </a:lnTo>
                        <a:cubicBezTo>
                          <a:pt x="226922" y="1113198"/>
                          <a:pt x="139525" y="1110201"/>
                          <a:pt x="97347" y="1061128"/>
                        </a:cubicBezTo>
                        <a:cubicBezTo>
                          <a:pt x="65781" y="1023883"/>
                          <a:pt x="62705" y="970287"/>
                          <a:pt x="89793" y="929668"/>
                        </a:cubicBezTo>
                        <a:cubicBezTo>
                          <a:pt x="29016" y="901919"/>
                          <a:pt x="-9331" y="854551"/>
                          <a:pt x="4483" y="804329"/>
                        </a:cubicBezTo>
                        <a:cubicBezTo>
                          <a:pt x="17919" y="755525"/>
                          <a:pt x="74792" y="722893"/>
                          <a:pt x="83030" y="719411"/>
                        </a:cubicBezTo>
                        <a:cubicBezTo>
                          <a:pt x="27829" y="645281"/>
                          <a:pt x="59359" y="545807"/>
                          <a:pt x="142385" y="497882"/>
                        </a:cubicBezTo>
                        <a:cubicBezTo>
                          <a:pt x="147979" y="494652"/>
                          <a:pt x="153753" y="491708"/>
                          <a:pt x="159652" y="48905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5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549610D9-9ECF-4B82-8BBF-F5D6B1C4BDAC}"/>
                      </a:ext>
                    </a:extLst>
                  </p:cNvPr>
                  <p:cNvSpPr/>
                  <p:nvPr/>
                </p:nvSpPr>
                <p:spPr>
                  <a:xfrm>
                    <a:off x="2601639" y="3870415"/>
                    <a:ext cx="405200" cy="312459"/>
                  </a:xfrm>
                  <a:custGeom>
                    <a:avLst/>
                    <a:gdLst>
                      <a:gd name="connsiteX0" fmla="*/ 1666 w 405200"/>
                      <a:gd name="connsiteY0" fmla="*/ 1662 h 312459"/>
                      <a:gd name="connsiteX1" fmla="*/ 405715 w 405200"/>
                      <a:gd name="connsiteY1" fmla="*/ 1662 h 312459"/>
                      <a:gd name="connsiteX2" fmla="*/ 405715 w 405200"/>
                      <a:gd name="connsiteY2" fmla="*/ 315217 h 312459"/>
                      <a:gd name="connsiteX3" fmla="*/ 1666 w 405200"/>
                      <a:gd name="connsiteY3" fmla="*/ 315217 h 312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5200" h="312459">
                        <a:moveTo>
                          <a:pt x="1666" y="1662"/>
                        </a:moveTo>
                        <a:lnTo>
                          <a:pt x="405715" y="1662"/>
                        </a:lnTo>
                        <a:lnTo>
                          <a:pt x="405715" y="315217"/>
                        </a:lnTo>
                        <a:lnTo>
                          <a:pt x="1666" y="315217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459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C549A096-EBAF-4CDF-B64F-BEC7393DC7D7}"/>
                      </a:ext>
                    </a:extLst>
                  </p:cNvPr>
                  <p:cNvSpPr/>
                  <p:nvPr/>
                </p:nvSpPr>
                <p:spPr>
                  <a:xfrm>
                    <a:off x="2564994" y="2008233"/>
                    <a:ext cx="1984561" cy="2219381"/>
                  </a:xfrm>
                  <a:custGeom>
                    <a:avLst/>
                    <a:gdLst>
                      <a:gd name="connsiteX0" fmla="*/ 1948552 w 1984560"/>
                      <a:gd name="connsiteY0" fmla="*/ 1825612 h 2219380"/>
                      <a:gd name="connsiteX1" fmla="*/ 1780809 w 1984560"/>
                      <a:gd name="connsiteY1" fmla="*/ 1825612 h 2219380"/>
                      <a:gd name="connsiteX2" fmla="*/ 1780809 w 1984560"/>
                      <a:gd name="connsiteY2" fmla="*/ 1525610 h 2219380"/>
                      <a:gd name="connsiteX3" fmla="*/ 1742030 w 1984560"/>
                      <a:gd name="connsiteY3" fmla="*/ 1490178 h 2219380"/>
                      <a:gd name="connsiteX4" fmla="*/ 1030268 w 1984560"/>
                      <a:gd name="connsiteY4" fmla="*/ 1490178 h 2219380"/>
                      <a:gd name="connsiteX5" fmla="*/ 1030268 w 1984560"/>
                      <a:gd name="connsiteY5" fmla="*/ 1226289 h 2219380"/>
                      <a:gd name="connsiteX6" fmla="*/ 1085001 w 1984560"/>
                      <a:gd name="connsiteY6" fmla="*/ 1236215 h 2219380"/>
                      <a:gd name="connsiteX7" fmla="*/ 1103869 w 1984560"/>
                      <a:gd name="connsiteY7" fmla="*/ 1234941 h 2219380"/>
                      <a:gd name="connsiteX8" fmla="*/ 1190438 w 1984560"/>
                      <a:gd name="connsiteY8" fmla="*/ 1175995 h 2219380"/>
                      <a:gd name="connsiteX9" fmla="*/ 1260963 w 1984560"/>
                      <a:gd name="connsiteY9" fmla="*/ 1186442 h 2219380"/>
                      <a:gd name="connsiteX10" fmla="*/ 1329977 w 1984560"/>
                      <a:gd name="connsiteY10" fmla="*/ 1164939 h 2219380"/>
                      <a:gd name="connsiteX11" fmla="*/ 1408003 w 1984560"/>
                      <a:gd name="connsiteY11" fmla="*/ 1178221 h 2219380"/>
                      <a:gd name="connsiteX12" fmla="*/ 1542182 w 1984560"/>
                      <a:gd name="connsiteY12" fmla="*/ 1123566 h 2219380"/>
                      <a:gd name="connsiteX13" fmla="*/ 1569684 w 1984560"/>
                      <a:gd name="connsiteY13" fmla="*/ 983921 h 2219380"/>
                      <a:gd name="connsiteX14" fmla="*/ 1642601 w 1984560"/>
                      <a:gd name="connsiteY14" fmla="*/ 833112 h 2219380"/>
                      <a:gd name="connsiteX15" fmla="*/ 1578011 w 1984560"/>
                      <a:gd name="connsiteY15" fmla="*/ 746005 h 2219380"/>
                      <a:gd name="connsiteX16" fmla="*/ 1589271 w 1984560"/>
                      <a:gd name="connsiteY16" fmla="*/ 640194 h 2219380"/>
                      <a:gd name="connsiteX17" fmla="*/ 1493223 w 1984560"/>
                      <a:gd name="connsiteY17" fmla="*/ 508016 h 2219380"/>
                      <a:gd name="connsiteX18" fmla="*/ 1472305 w 1984560"/>
                      <a:gd name="connsiteY18" fmla="*/ 413711 h 2219380"/>
                      <a:gd name="connsiteX19" fmla="*/ 1415701 w 1984560"/>
                      <a:gd name="connsiteY19" fmla="*/ 364226 h 2219380"/>
                      <a:gd name="connsiteX20" fmla="*/ 1419928 w 1984560"/>
                      <a:gd name="connsiteY20" fmla="*/ 352092 h 2219380"/>
                      <a:gd name="connsiteX21" fmla="*/ 1355770 w 1984560"/>
                      <a:gd name="connsiteY21" fmla="*/ 166749 h 2219380"/>
                      <a:gd name="connsiteX22" fmla="*/ 1284238 w 1984560"/>
                      <a:gd name="connsiteY22" fmla="*/ 137958 h 2219380"/>
                      <a:gd name="connsiteX23" fmla="*/ 1141730 w 1984560"/>
                      <a:gd name="connsiteY23" fmla="*/ 6839 h 2219380"/>
                      <a:gd name="connsiteX24" fmla="*/ 990680 w 1984560"/>
                      <a:gd name="connsiteY24" fmla="*/ 39417 h 2219380"/>
                      <a:gd name="connsiteX25" fmla="*/ 840510 w 1984560"/>
                      <a:gd name="connsiteY25" fmla="*/ 6839 h 2219380"/>
                      <a:gd name="connsiteX26" fmla="*/ 702302 w 1984560"/>
                      <a:gd name="connsiteY26" fmla="*/ 138030 h 2219380"/>
                      <a:gd name="connsiteX27" fmla="*/ 631057 w 1984560"/>
                      <a:gd name="connsiteY27" fmla="*/ 166766 h 2219380"/>
                      <a:gd name="connsiteX28" fmla="*/ 566917 w 1984560"/>
                      <a:gd name="connsiteY28" fmla="*/ 352074 h 2219380"/>
                      <a:gd name="connsiteX29" fmla="*/ 571162 w 1984560"/>
                      <a:gd name="connsiteY29" fmla="*/ 364208 h 2219380"/>
                      <a:gd name="connsiteX30" fmla="*/ 514558 w 1984560"/>
                      <a:gd name="connsiteY30" fmla="*/ 413693 h 2219380"/>
                      <a:gd name="connsiteX31" fmla="*/ 493640 w 1984560"/>
                      <a:gd name="connsiteY31" fmla="*/ 507998 h 2219380"/>
                      <a:gd name="connsiteX32" fmla="*/ 397592 w 1984560"/>
                      <a:gd name="connsiteY32" fmla="*/ 640176 h 2219380"/>
                      <a:gd name="connsiteX33" fmla="*/ 408852 w 1984560"/>
                      <a:gd name="connsiteY33" fmla="*/ 745987 h 2219380"/>
                      <a:gd name="connsiteX34" fmla="*/ 344262 w 1984560"/>
                      <a:gd name="connsiteY34" fmla="*/ 833094 h 2219380"/>
                      <a:gd name="connsiteX35" fmla="*/ 417179 w 1984560"/>
                      <a:gd name="connsiteY35" fmla="*/ 983885 h 2219380"/>
                      <a:gd name="connsiteX36" fmla="*/ 444699 w 1984560"/>
                      <a:gd name="connsiteY36" fmla="*/ 1123584 h 2219380"/>
                      <a:gd name="connsiteX37" fmla="*/ 578986 w 1984560"/>
                      <a:gd name="connsiteY37" fmla="*/ 1178167 h 2219380"/>
                      <a:gd name="connsiteX38" fmla="*/ 656508 w 1984560"/>
                      <a:gd name="connsiteY38" fmla="*/ 1165064 h 2219380"/>
                      <a:gd name="connsiteX39" fmla="*/ 793709 w 1984560"/>
                      <a:gd name="connsiteY39" fmla="*/ 1176336 h 2219380"/>
                      <a:gd name="connsiteX40" fmla="*/ 878372 w 1984560"/>
                      <a:gd name="connsiteY40" fmla="*/ 1234959 h 2219380"/>
                      <a:gd name="connsiteX41" fmla="*/ 897222 w 1984560"/>
                      <a:gd name="connsiteY41" fmla="*/ 1236233 h 2219380"/>
                      <a:gd name="connsiteX42" fmla="*/ 956595 w 1984560"/>
                      <a:gd name="connsiteY42" fmla="*/ 1223884 h 2219380"/>
                      <a:gd name="connsiteX43" fmla="*/ 956595 w 1984560"/>
                      <a:gd name="connsiteY43" fmla="*/ 1490178 h 2219380"/>
                      <a:gd name="connsiteX44" fmla="*/ 244815 w 1984560"/>
                      <a:gd name="connsiteY44" fmla="*/ 1490178 h 2219380"/>
                      <a:gd name="connsiteX45" fmla="*/ 206054 w 1984560"/>
                      <a:gd name="connsiteY45" fmla="*/ 1525610 h 2219380"/>
                      <a:gd name="connsiteX46" fmla="*/ 206054 w 1984560"/>
                      <a:gd name="connsiteY46" fmla="*/ 1825612 h 2219380"/>
                      <a:gd name="connsiteX47" fmla="*/ 38311 w 1984560"/>
                      <a:gd name="connsiteY47" fmla="*/ 1825612 h 2219380"/>
                      <a:gd name="connsiteX48" fmla="*/ 3453 w 1984560"/>
                      <a:gd name="connsiteY48" fmla="*/ 1863844 h 2219380"/>
                      <a:gd name="connsiteX49" fmla="*/ 3453 w 1984560"/>
                      <a:gd name="connsiteY49" fmla="*/ 2177399 h 2219380"/>
                      <a:gd name="connsiteX50" fmla="*/ 38311 w 1984560"/>
                      <a:gd name="connsiteY50" fmla="*/ 2216187 h 2219380"/>
                      <a:gd name="connsiteX51" fmla="*/ 442360 w 1984560"/>
                      <a:gd name="connsiteY51" fmla="*/ 2216187 h 2219380"/>
                      <a:gd name="connsiteX52" fmla="*/ 477722 w 1984560"/>
                      <a:gd name="connsiteY52" fmla="*/ 2177399 h 2219380"/>
                      <a:gd name="connsiteX53" fmla="*/ 477722 w 1984560"/>
                      <a:gd name="connsiteY53" fmla="*/ 1863844 h 2219380"/>
                      <a:gd name="connsiteX54" fmla="*/ 442360 w 1984560"/>
                      <a:gd name="connsiteY54" fmla="*/ 1825612 h 2219380"/>
                      <a:gd name="connsiteX55" fmla="*/ 279726 w 1984560"/>
                      <a:gd name="connsiteY55" fmla="*/ 1825612 h 2219380"/>
                      <a:gd name="connsiteX56" fmla="*/ 279726 w 1984560"/>
                      <a:gd name="connsiteY56" fmla="*/ 1563698 h 2219380"/>
                      <a:gd name="connsiteX57" fmla="*/ 956595 w 1984560"/>
                      <a:gd name="connsiteY57" fmla="*/ 1563698 h 2219380"/>
                      <a:gd name="connsiteX58" fmla="*/ 956595 w 1984560"/>
                      <a:gd name="connsiteY58" fmla="*/ 1825612 h 2219380"/>
                      <a:gd name="connsiteX59" fmla="*/ 791425 w 1984560"/>
                      <a:gd name="connsiteY59" fmla="*/ 1825612 h 2219380"/>
                      <a:gd name="connsiteX60" fmla="*/ 753995 w 1984560"/>
                      <a:gd name="connsiteY60" fmla="*/ 1863844 h 2219380"/>
                      <a:gd name="connsiteX61" fmla="*/ 753995 w 1984560"/>
                      <a:gd name="connsiteY61" fmla="*/ 2177399 h 2219380"/>
                      <a:gd name="connsiteX62" fmla="*/ 791425 w 1984560"/>
                      <a:gd name="connsiteY62" fmla="*/ 2216187 h 2219380"/>
                      <a:gd name="connsiteX63" fmla="*/ 1195438 w 1984560"/>
                      <a:gd name="connsiteY63" fmla="*/ 2216187 h 2219380"/>
                      <a:gd name="connsiteX64" fmla="*/ 1232868 w 1984560"/>
                      <a:gd name="connsiteY64" fmla="*/ 2177399 h 2219380"/>
                      <a:gd name="connsiteX65" fmla="*/ 1232868 w 1984560"/>
                      <a:gd name="connsiteY65" fmla="*/ 1863844 h 2219380"/>
                      <a:gd name="connsiteX66" fmla="*/ 1195438 w 1984560"/>
                      <a:gd name="connsiteY66" fmla="*/ 1825612 h 2219380"/>
                      <a:gd name="connsiteX67" fmla="*/ 1030268 w 1984560"/>
                      <a:gd name="connsiteY67" fmla="*/ 1825612 h 2219380"/>
                      <a:gd name="connsiteX68" fmla="*/ 1030268 w 1984560"/>
                      <a:gd name="connsiteY68" fmla="*/ 1563698 h 2219380"/>
                      <a:gd name="connsiteX69" fmla="*/ 1707137 w 1984560"/>
                      <a:gd name="connsiteY69" fmla="*/ 1563698 h 2219380"/>
                      <a:gd name="connsiteX70" fmla="*/ 1707137 w 1984560"/>
                      <a:gd name="connsiteY70" fmla="*/ 1825612 h 2219380"/>
                      <a:gd name="connsiteX71" fmla="*/ 1544502 w 1984560"/>
                      <a:gd name="connsiteY71" fmla="*/ 1825612 h 2219380"/>
                      <a:gd name="connsiteX72" fmla="*/ 1509141 w 1984560"/>
                      <a:gd name="connsiteY72" fmla="*/ 1863844 h 2219380"/>
                      <a:gd name="connsiteX73" fmla="*/ 1509141 w 1984560"/>
                      <a:gd name="connsiteY73" fmla="*/ 2177399 h 2219380"/>
                      <a:gd name="connsiteX74" fmla="*/ 1544502 w 1984560"/>
                      <a:gd name="connsiteY74" fmla="*/ 2216187 h 2219380"/>
                      <a:gd name="connsiteX75" fmla="*/ 1948552 w 1984560"/>
                      <a:gd name="connsiteY75" fmla="*/ 2216187 h 2219380"/>
                      <a:gd name="connsiteX76" fmla="*/ 1983409 w 1984560"/>
                      <a:gd name="connsiteY76" fmla="*/ 2177399 h 2219380"/>
                      <a:gd name="connsiteX77" fmla="*/ 1983409 w 1984560"/>
                      <a:gd name="connsiteY77" fmla="*/ 1863844 h 2219380"/>
                      <a:gd name="connsiteX78" fmla="*/ 1948552 w 1984560"/>
                      <a:gd name="connsiteY78" fmla="*/ 1825612 h 2219380"/>
                      <a:gd name="connsiteX79" fmla="*/ 951991 w 1984560"/>
                      <a:gd name="connsiteY79" fmla="*/ 725686 h 2219380"/>
                      <a:gd name="connsiteX80" fmla="*/ 934148 w 1984560"/>
                      <a:gd name="connsiteY80" fmla="*/ 717483 h 2219380"/>
                      <a:gd name="connsiteX81" fmla="*/ 886897 w 1984560"/>
                      <a:gd name="connsiteY81" fmla="*/ 738771 h 2219380"/>
                      <a:gd name="connsiteX82" fmla="*/ 907762 w 1984560"/>
                      <a:gd name="connsiteY82" fmla="*/ 786121 h 2219380"/>
                      <a:gd name="connsiteX83" fmla="*/ 951973 w 1984560"/>
                      <a:gd name="connsiteY83" fmla="*/ 824999 h 2219380"/>
                      <a:gd name="connsiteX84" fmla="*/ 951973 w 1984560"/>
                      <a:gd name="connsiteY84" fmla="*/ 1141730 h 2219380"/>
                      <a:gd name="connsiteX85" fmla="*/ 888462 w 1984560"/>
                      <a:gd name="connsiteY85" fmla="*/ 1162121 h 2219380"/>
                      <a:gd name="connsiteX86" fmla="*/ 842525 w 1984560"/>
                      <a:gd name="connsiteY86" fmla="*/ 1112653 h 2219380"/>
                      <a:gd name="connsiteX87" fmla="*/ 819466 w 1984560"/>
                      <a:gd name="connsiteY87" fmla="*/ 1092532 h 2219380"/>
                      <a:gd name="connsiteX88" fmla="*/ 789141 w 1984560"/>
                      <a:gd name="connsiteY88" fmla="*/ 1096768 h 2219380"/>
                      <a:gd name="connsiteX89" fmla="*/ 732933 w 1984560"/>
                      <a:gd name="connsiteY89" fmla="*/ 1113209 h 2219380"/>
                      <a:gd name="connsiteX90" fmla="*/ 762718 w 1984560"/>
                      <a:gd name="connsiteY90" fmla="*/ 1052613 h 2219380"/>
                      <a:gd name="connsiteX91" fmla="*/ 735667 w 1984560"/>
                      <a:gd name="connsiteY91" fmla="*/ 1008350 h 2219380"/>
                      <a:gd name="connsiteX92" fmla="*/ 691168 w 1984560"/>
                      <a:gd name="connsiteY92" fmla="*/ 1035112 h 2219380"/>
                      <a:gd name="connsiteX93" fmla="*/ 664764 w 1984560"/>
                      <a:gd name="connsiteY93" fmla="*/ 1078136 h 2219380"/>
                      <a:gd name="connsiteX94" fmla="*/ 644997 w 1984560"/>
                      <a:gd name="connsiteY94" fmla="*/ 1090414 h 2219380"/>
                      <a:gd name="connsiteX95" fmla="*/ 500619 w 1984560"/>
                      <a:gd name="connsiteY95" fmla="*/ 1075731 h 2219380"/>
                      <a:gd name="connsiteX96" fmla="*/ 496086 w 1984560"/>
                      <a:gd name="connsiteY96" fmla="*/ 988049 h 2219380"/>
                      <a:gd name="connsiteX97" fmla="*/ 500439 w 1984560"/>
                      <a:gd name="connsiteY97" fmla="*/ 957823 h 2219380"/>
                      <a:gd name="connsiteX98" fmla="*/ 480420 w 1984560"/>
                      <a:gd name="connsiteY98" fmla="*/ 934740 h 2219380"/>
                      <a:gd name="connsiteX99" fmla="*/ 415291 w 1984560"/>
                      <a:gd name="connsiteY99" fmla="*/ 852569 h 2219380"/>
                      <a:gd name="connsiteX100" fmla="*/ 473081 w 1984560"/>
                      <a:gd name="connsiteY100" fmla="*/ 791578 h 2219380"/>
                      <a:gd name="connsiteX101" fmla="*/ 493928 w 1984560"/>
                      <a:gd name="connsiteY101" fmla="*/ 767346 h 2219380"/>
                      <a:gd name="connsiteX102" fmla="*/ 487884 w 1984560"/>
                      <a:gd name="connsiteY102" fmla="*/ 735989 h 2219380"/>
                      <a:gd name="connsiteX103" fmla="*/ 469736 w 1984560"/>
                      <a:gd name="connsiteY103" fmla="*/ 655038 h 2219380"/>
                      <a:gd name="connsiteX104" fmla="*/ 536214 w 1984560"/>
                      <a:gd name="connsiteY104" fmla="*/ 568164 h 2219380"/>
                      <a:gd name="connsiteX105" fmla="*/ 550028 w 1984560"/>
                      <a:gd name="connsiteY105" fmla="*/ 561110 h 2219380"/>
                      <a:gd name="connsiteX106" fmla="*/ 747862 w 1984560"/>
                      <a:gd name="connsiteY106" fmla="*/ 606899 h 2219380"/>
                      <a:gd name="connsiteX107" fmla="*/ 799339 w 1984560"/>
                      <a:gd name="connsiteY107" fmla="*/ 614850 h 2219380"/>
                      <a:gd name="connsiteX108" fmla="*/ 807307 w 1984560"/>
                      <a:gd name="connsiteY108" fmla="*/ 563479 h 2219380"/>
                      <a:gd name="connsiteX109" fmla="*/ 567079 w 1984560"/>
                      <a:gd name="connsiteY109" fmla="*/ 478813 h 2219380"/>
                      <a:gd name="connsiteX110" fmla="*/ 575838 w 1984560"/>
                      <a:gd name="connsiteY110" fmla="*/ 454492 h 2219380"/>
                      <a:gd name="connsiteX111" fmla="*/ 631021 w 1984560"/>
                      <a:gd name="connsiteY111" fmla="*/ 420173 h 2219380"/>
                      <a:gd name="connsiteX112" fmla="*/ 659206 w 1984560"/>
                      <a:gd name="connsiteY112" fmla="*/ 397126 h 2219380"/>
                      <a:gd name="connsiteX113" fmla="*/ 653738 w 1984560"/>
                      <a:gd name="connsiteY113" fmla="*/ 361156 h 2219380"/>
                      <a:gd name="connsiteX114" fmla="*/ 637424 w 1984560"/>
                      <a:gd name="connsiteY114" fmla="*/ 330768 h 2219380"/>
                      <a:gd name="connsiteX115" fmla="*/ 671527 w 1984560"/>
                      <a:gd name="connsiteY115" fmla="*/ 228189 h 2219380"/>
                      <a:gd name="connsiteX116" fmla="*/ 736152 w 1984560"/>
                      <a:gd name="connsiteY116" fmla="*/ 208086 h 2219380"/>
                      <a:gd name="connsiteX117" fmla="*/ 841194 w 1984560"/>
                      <a:gd name="connsiteY117" fmla="*/ 253317 h 2219380"/>
                      <a:gd name="connsiteX118" fmla="*/ 877041 w 1984560"/>
                      <a:gd name="connsiteY118" fmla="*/ 262525 h 2219380"/>
                      <a:gd name="connsiteX119" fmla="*/ 902815 w 1984560"/>
                      <a:gd name="connsiteY119" fmla="*/ 236014 h 2219380"/>
                      <a:gd name="connsiteX120" fmla="*/ 892491 w 1984560"/>
                      <a:gd name="connsiteY120" fmla="*/ 200547 h 2219380"/>
                      <a:gd name="connsiteX121" fmla="*/ 778924 w 1984560"/>
                      <a:gd name="connsiteY121" fmla="*/ 138730 h 2219380"/>
                      <a:gd name="connsiteX122" fmla="*/ 854414 w 1984560"/>
                      <a:gd name="connsiteY122" fmla="*/ 79049 h 2219380"/>
                      <a:gd name="connsiteX123" fmla="*/ 951991 w 1984560"/>
                      <a:gd name="connsiteY123" fmla="*/ 102490 h 2219380"/>
                      <a:gd name="connsiteX124" fmla="*/ 404049 w 1984560"/>
                      <a:gd name="connsiteY124" fmla="*/ 1899132 h 2219380"/>
                      <a:gd name="connsiteX125" fmla="*/ 404049 w 1984560"/>
                      <a:gd name="connsiteY125" fmla="*/ 2142667 h 2219380"/>
                      <a:gd name="connsiteX126" fmla="*/ 77126 w 1984560"/>
                      <a:gd name="connsiteY126" fmla="*/ 2142667 h 2219380"/>
                      <a:gd name="connsiteX127" fmla="*/ 77126 w 1984560"/>
                      <a:gd name="connsiteY127" fmla="*/ 1899132 h 2219380"/>
                      <a:gd name="connsiteX128" fmla="*/ 1159195 w 1984560"/>
                      <a:gd name="connsiteY128" fmla="*/ 1899132 h 2219380"/>
                      <a:gd name="connsiteX129" fmla="*/ 1159195 w 1984560"/>
                      <a:gd name="connsiteY129" fmla="*/ 2142667 h 2219380"/>
                      <a:gd name="connsiteX130" fmla="*/ 827668 w 1984560"/>
                      <a:gd name="connsiteY130" fmla="*/ 2142667 h 2219380"/>
                      <a:gd name="connsiteX131" fmla="*/ 827668 w 1984560"/>
                      <a:gd name="connsiteY131" fmla="*/ 1899132 h 2219380"/>
                      <a:gd name="connsiteX132" fmla="*/ 1025663 w 1984560"/>
                      <a:gd name="connsiteY132" fmla="*/ 1141282 h 2219380"/>
                      <a:gd name="connsiteX133" fmla="*/ 1025663 w 1984560"/>
                      <a:gd name="connsiteY133" fmla="*/ 659974 h 2219380"/>
                      <a:gd name="connsiteX134" fmla="*/ 1027408 w 1984560"/>
                      <a:gd name="connsiteY134" fmla="*/ 644035 h 2219380"/>
                      <a:gd name="connsiteX135" fmla="*/ 1027912 w 1984560"/>
                      <a:gd name="connsiteY135" fmla="*/ 634792 h 2219380"/>
                      <a:gd name="connsiteX136" fmla="*/ 1075828 w 1984560"/>
                      <a:gd name="connsiteY136" fmla="*/ 594190 h 2219380"/>
                      <a:gd name="connsiteX137" fmla="*/ 1099048 w 1984560"/>
                      <a:gd name="connsiteY137" fmla="*/ 565633 h 2219380"/>
                      <a:gd name="connsiteX138" fmla="*/ 1085846 w 1984560"/>
                      <a:gd name="connsiteY138" fmla="*/ 531279 h 2219380"/>
                      <a:gd name="connsiteX139" fmla="*/ 1049441 w 1984560"/>
                      <a:gd name="connsiteY139" fmla="*/ 525553 h 2219380"/>
                      <a:gd name="connsiteX140" fmla="*/ 1025663 w 1984560"/>
                      <a:gd name="connsiteY140" fmla="*/ 536520 h 2219380"/>
                      <a:gd name="connsiteX141" fmla="*/ 1025663 w 1984560"/>
                      <a:gd name="connsiteY141" fmla="*/ 104608 h 2219380"/>
                      <a:gd name="connsiteX142" fmla="*/ 1127845 w 1984560"/>
                      <a:gd name="connsiteY142" fmla="*/ 79031 h 2219380"/>
                      <a:gd name="connsiteX143" fmla="*/ 1207039 w 1984560"/>
                      <a:gd name="connsiteY143" fmla="*/ 138927 h 2219380"/>
                      <a:gd name="connsiteX144" fmla="*/ 1094354 w 1984560"/>
                      <a:gd name="connsiteY144" fmla="*/ 200529 h 2219380"/>
                      <a:gd name="connsiteX145" fmla="*/ 1093796 w 1984560"/>
                      <a:gd name="connsiteY145" fmla="*/ 252294 h 2219380"/>
                      <a:gd name="connsiteX146" fmla="*/ 1145651 w 1984560"/>
                      <a:gd name="connsiteY146" fmla="*/ 253300 h 2219380"/>
                      <a:gd name="connsiteX147" fmla="*/ 1250729 w 1984560"/>
                      <a:gd name="connsiteY147" fmla="*/ 208068 h 2219380"/>
                      <a:gd name="connsiteX148" fmla="*/ 1315300 w 1984560"/>
                      <a:gd name="connsiteY148" fmla="*/ 228171 h 2219380"/>
                      <a:gd name="connsiteX149" fmla="*/ 1349421 w 1984560"/>
                      <a:gd name="connsiteY149" fmla="*/ 330786 h 2219380"/>
                      <a:gd name="connsiteX150" fmla="*/ 1333125 w 1984560"/>
                      <a:gd name="connsiteY150" fmla="*/ 361156 h 2219380"/>
                      <a:gd name="connsiteX151" fmla="*/ 1327639 w 1984560"/>
                      <a:gd name="connsiteY151" fmla="*/ 397108 h 2219380"/>
                      <a:gd name="connsiteX152" fmla="*/ 1355824 w 1984560"/>
                      <a:gd name="connsiteY152" fmla="*/ 420173 h 2219380"/>
                      <a:gd name="connsiteX153" fmla="*/ 1410791 w 1984560"/>
                      <a:gd name="connsiteY153" fmla="*/ 454133 h 2219380"/>
                      <a:gd name="connsiteX154" fmla="*/ 1419766 w 1984560"/>
                      <a:gd name="connsiteY154" fmla="*/ 478777 h 2219380"/>
                      <a:gd name="connsiteX155" fmla="*/ 1179556 w 1984560"/>
                      <a:gd name="connsiteY155" fmla="*/ 563479 h 2219380"/>
                      <a:gd name="connsiteX156" fmla="*/ 1187542 w 1984560"/>
                      <a:gd name="connsiteY156" fmla="*/ 614850 h 2219380"/>
                      <a:gd name="connsiteX157" fmla="*/ 1239019 w 1984560"/>
                      <a:gd name="connsiteY157" fmla="*/ 606899 h 2219380"/>
                      <a:gd name="connsiteX158" fmla="*/ 1436709 w 1984560"/>
                      <a:gd name="connsiteY158" fmla="*/ 561056 h 2219380"/>
                      <a:gd name="connsiteX159" fmla="*/ 1450721 w 1984560"/>
                      <a:gd name="connsiteY159" fmla="*/ 568218 h 2219380"/>
                      <a:gd name="connsiteX160" fmla="*/ 1517127 w 1984560"/>
                      <a:gd name="connsiteY160" fmla="*/ 655056 h 2219380"/>
                      <a:gd name="connsiteX161" fmla="*/ 1498961 w 1984560"/>
                      <a:gd name="connsiteY161" fmla="*/ 736007 h 2219380"/>
                      <a:gd name="connsiteX162" fmla="*/ 1492935 w 1984560"/>
                      <a:gd name="connsiteY162" fmla="*/ 767382 h 2219380"/>
                      <a:gd name="connsiteX163" fmla="*/ 1513763 w 1984560"/>
                      <a:gd name="connsiteY163" fmla="*/ 791614 h 2219380"/>
                      <a:gd name="connsiteX164" fmla="*/ 1571554 w 1984560"/>
                      <a:gd name="connsiteY164" fmla="*/ 852587 h 2219380"/>
                      <a:gd name="connsiteX165" fmla="*/ 1506425 w 1984560"/>
                      <a:gd name="connsiteY165" fmla="*/ 934776 h 2219380"/>
                      <a:gd name="connsiteX166" fmla="*/ 1486406 w 1984560"/>
                      <a:gd name="connsiteY166" fmla="*/ 957859 h 2219380"/>
                      <a:gd name="connsiteX167" fmla="*/ 1490777 w 1984560"/>
                      <a:gd name="connsiteY167" fmla="*/ 988067 h 2219380"/>
                      <a:gd name="connsiteX168" fmla="*/ 1486262 w 1984560"/>
                      <a:gd name="connsiteY168" fmla="*/ 1075749 h 2219380"/>
                      <a:gd name="connsiteX169" fmla="*/ 1341345 w 1984560"/>
                      <a:gd name="connsiteY169" fmla="*/ 1090180 h 2219380"/>
                      <a:gd name="connsiteX170" fmla="*/ 1322135 w 1984560"/>
                      <a:gd name="connsiteY170" fmla="*/ 1078190 h 2219380"/>
                      <a:gd name="connsiteX171" fmla="*/ 1295695 w 1984560"/>
                      <a:gd name="connsiteY171" fmla="*/ 1035148 h 2219380"/>
                      <a:gd name="connsiteX172" fmla="*/ 1251196 w 1984560"/>
                      <a:gd name="connsiteY172" fmla="*/ 1008386 h 2219380"/>
                      <a:gd name="connsiteX173" fmla="*/ 1224145 w 1984560"/>
                      <a:gd name="connsiteY173" fmla="*/ 1052631 h 2219380"/>
                      <a:gd name="connsiteX174" fmla="*/ 1253912 w 1984560"/>
                      <a:gd name="connsiteY174" fmla="*/ 1113227 h 2219380"/>
                      <a:gd name="connsiteX175" fmla="*/ 1195438 w 1984560"/>
                      <a:gd name="connsiteY175" fmla="*/ 1096804 h 2219380"/>
                      <a:gd name="connsiteX176" fmla="*/ 1165095 w 1984560"/>
                      <a:gd name="connsiteY176" fmla="*/ 1092568 h 2219380"/>
                      <a:gd name="connsiteX177" fmla="*/ 1142054 w 1984560"/>
                      <a:gd name="connsiteY177" fmla="*/ 1112689 h 2219380"/>
                      <a:gd name="connsiteX178" fmla="*/ 1093832 w 1984560"/>
                      <a:gd name="connsiteY178" fmla="*/ 1162139 h 2219380"/>
                      <a:gd name="connsiteX179" fmla="*/ 1025663 w 1984560"/>
                      <a:gd name="connsiteY179" fmla="*/ 1141282 h 2219380"/>
                      <a:gd name="connsiteX180" fmla="*/ 1909737 w 1984560"/>
                      <a:gd name="connsiteY180" fmla="*/ 2142667 h 2219380"/>
                      <a:gd name="connsiteX181" fmla="*/ 1582814 w 1984560"/>
                      <a:gd name="connsiteY181" fmla="*/ 2142667 h 2219380"/>
                      <a:gd name="connsiteX182" fmla="*/ 1582814 w 1984560"/>
                      <a:gd name="connsiteY182" fmla="*/ 1899132 h 2219380"/>
                      <a:gd name="connsiteX183" fmla="*/ 1909737 w 1984560"/>
                      <a:gd name="connsiteY183" fmla="*/ 1899132 h 2219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</a:cxnLst>
                    <a:rect l="l" t="t" r="r" b="b"/>
                    <a:pathLst>
                      <a:path w="1984560" h="2219380">
                        <a:moveTo>
                          <a:pt x="1948552" y="1825612"/>
                        </a:moveTo>
                        <a:lnTo>
                          <a:pt x="1780809" y="1825612"/>
                        </a:lnTo>
                        <a:lnTo>
                          <a:pt x="1780809" y="1525610"/>
                        </a:lnTo>
                        <a:cubicBezTo>
                          <a:pt x="1780809" y="1505309"/>
                          <a:pt x="1762391" y="1490178"/>
                          <a:pt x="1742030" y="1490178"/>
                        </a:cubicBezTo>
                        <a:lnTo>
                          <a:pt x="1030268" y="1490178"/>
                        </a:lnTo>
                        <a:lnTo>
                          <a:pt x="1030268" y="1226289"/>
                        </a:lnTo>
                        <a:cubicBezTo>
                          <a:pt x="1047805" y="1232697"/>
                          <a:pt x="1066313" y="1236053"/>
                          <a:pt x="1085001" y="1236215"/>
                        </a:cubicBezTo>
                        <a:cubicBezTo>
                          <a:pt x="1091314" y="1236233"/>
                          <a:pt x="1097627" y="1235802"/>
                          <a:pt x="1103869" y="1234941"/>
                        </a:cubicBezTo>
                        <a:cubicBezTo>
                          <a:pt x="1144698" y="1229305"/>
                          <a:pt x="1172847" y="1201376"/>
                          <a:pt x="1190438" y="1175995"/>
                        </a:cubicBezTo>
                        <a:cubicBezTo>
                          <a:pt x="1212903" y="1184593"/>
                          <a:pt x="1236969" y="1188147"/>
                          <a:pt x="1260963" y="1186442"/>
                        </a:cubicBezTo>
                        <a:cubicBezTo>
                          <a:pt x="1285299" y="1184557"/>
                          <a:pt x="1308879" y="1177198"/>
                          <a:pt x="1329977" y="1164939"/>
                        </a:cubicBezTo>
                        <a:cubicBezTo>
                          <a:pt x="1355050" y="1173716"/>
                          <a:pt x="1381419" y="1178221"/>
                          <a:pt x="1408003" y="1178221"/>
                        </a:cubicBezTo>
                        <a:cubicBezTo>
                          <a:pt x="1458689" y="1178221"/>
                          <a:pt x="1509447" y="1161672"/>
                          <a:pt x="1542182" y="1123566"/>
                        </a:cubicBezTo>
                        <a:cubicBezTo>
                          <a:pt x="1575223" y="1085029"/>
                          <a:pt x="1585638" y="1032061"/>
                          <a:pt x="1569684" y="983921"/>
                        </a:cubicBezTo>
                        <a:cubicBezTo>
                          <a:pt x="1629669" y="945312"/>
                          <a:pt x="1657907" y="888790"/>
                          <a:pt x="1642601" y="833112"/>
                        </a:cubicBezTo>
                        <a:cubicBezTo>
                          <a:pt x="1631647" y="793373"/>
                          <a:pt x="1602113" y="764151"/>
                          <a:pt x="1578011" y="746005"/>
                        </a:cubicBezTo>
                        <a:cubicBezTo>
                          <a:pt x="1592868" y="712799"/>
                          <a:pt x="1596807" y="675770"/>
                          <a:pt x="1589271" y="640194"/>
                        </a:cubicBezTo>
                        <a:cubicBezTo>
                          <a:pt x="1578191" y="586652"/>
                          <a:pt x="1543279" y="538817"/>
                          <a:pt x="1493223" y="508016"/>
                        </a:cubicBezTo>
                        <a:cubicBezTo>
                          <a:pt x="1497090" y="472298"/>
                          <a:pt x="1490111" y="440671"/>
                          <a:pt x="1472305" y="413711"/>
                        </a:cubicBezTo>
                        <a:cubicBezTo>
                          <a:pt x="1458005" y="392621"/>
                          <a:pt x="1438508" y="375587"/>
                          <a:pt x="1415701" y="364226"/>
                        </a:cubicBezTo>
                        <a:cubicBezTo>
                          <a:pt x="1417284" y="360241"/>
                          <a:pt x="1418687" y="356202"/>
                          <a:pt x="1419928" y="352092"/>
                        </a:cubicBezTo>
                        <a:cubicBezTo>
                          <a:pt x="1437429" y="294601"/>
                          <a:pt x="1424784" y="212088"/>
                          <a:pt x="1355770" y="166749"/>
                        </a:cubicBezTo>
                        <a:cubicBezTo>
                          <a:pt x="1334078" y="152515"/>
                          <a:pt x="1309760" y="142733"/>
                          <a:pt x="1284238" y="137958"/>
                        </a:cubicBezTo>
                        <a:cubicBezTo>
                          <a:pt x="1269291" y="73395"/>
                          <a:pt x="1213730" y="20642"/>
                          <a:pt x="1141730" y="6839"/>
                        </a:cubicBezTo>
                        <a:cubicBezTo>
                          <a:pt x="1090289" y="-3015"/>
                          <a:pt x="1036743" y="8850"/>
                          <a:pt x="990680" y="39417"/>
                        </a:cubicBezTo>
                        <a:cubicBezTo>
                          <a:pt x="947098" y="8760"/>
                          <a:pt x="892923" y="-2997"/>
                          <a:pt x="840510" y="6839"/>
                        </a:cubicBezTo>
                        <a:cubicBezTo>
                          <a:pt x="769463" y="20463"/>
                          <a:pt x="716367" y="72336"/>
                          <a:pt x="702302" y="138030"/>
                        </a:cubicBezTo>
                        <a:cubicBezTo>
                          <a:pt x="676887" y="142822"/>
                          <a:pt x="652677" y="152587"/>
                          <a:pt x="631057" y="166766"/>
                        </a:cubicBezTo>
                        <a:cubicBezTo>
                          <a:pt x="562061" y="212088"/>
                          <a:pt x="549452" y="294601"/>
                          <a:pt x="566917" y="352074"/>
                        </a:cubicBezTo>
                        <a:cubicBezTo>
                          <a:pt x="568140" y="356166"/>
                          <a:pt x="569561" y="360223"/>
                          <a:pt x="571162" y="364208"/>
                        </a:cubicBezTo>
                        <a:cubicBezTo>
                          <a:pt x="548337" y="375569"/>
                          <a:pt x="528858" y="392621"/>
                          <a:pt x="514558" y="413693"/>
                        </a:cubicBezTo>
                        <a:cubicBezTo>
                          <a:pt x="496752" y="440653"/>
                          <a:pt x="489755" y="472280"/>
                          <a:pt x="493640" y="507998"/>
                        </a:cubicBezTo>
                        <a:cubicBezTo>
                          <a:pt x="443548" y="538835"/>
                          <a:pt x="408654" y="586652"/>
                          <a:pt x="397592" y="640176"/>
                        </a:cubicBezTo>
                        <a:cubicBezTo>
                          <a:pt x="390056" y="675752"/>
                          <a:pt x="393995" y="712781"/>
                          <a:pt x="408852" y="745987"/>
                        </a:cubicBezTo>
                        <a:cubicBezTo>
                          <a:pt x="384750" y="764133"/>
                          <a:pt x="355216" y="793355"/>
                          <a:pt x="344262" y="833094"/>
                        </a:cubicBezTo>
                        <a:cubicBezTo>
                          <a:pt x="328955" y="888773"/>
                          <a:pt x="357194" y="945312"/>
                          <a:pt x="417179" y="983885"/>
                        </a:cubicBezTo>
                        <a:cubicBezTo>
                          <a:pt x="401207" y="1032061"/>
                          <a:pt x="411639" y="1085047"/>
                          <a:pt x="444699" y="1123584"/>
                        </a:cubicBezTo>
                        <a:cubicBezTo>
                          <a:pt x="477416" y="1161654"/>
                          <a:pt x="528246" y="1178185"/>
                          <a:pt x="578986" y="1178167"/>
                        </a:cubicBezTo>
                        <a:cubicBezTo>
                          <a:pt x="605372" y="1178167"/>
                          <a:pt x="631579" y="1173734"/>
                          <a:pt x="656508" y="1165064"/>
                        </a:cubicBezTo>
                        <a:cubicBezTo>
                          <a:pt x="698129" y="1189493"/>
                          <a:pt x="748653" y="1193657"/>
                          <a:pt x="793709" y="1176336"/>
                        </a:cubicBezTo>
                        <a:cubicBezTo>
                          <a:pt x="821660" y="1218158"/>
                          <a:pt x="854036" y="1231584"/>
                          <a:pt x="878372" y="1234959"/>
                        </a:cubicBezTo>
                        <a:cubicBezTo>
                          <a:pt x="884613" y="1235802"/>
                          <a:pt x="890926" y="1236233"/>
                          <a:pt x="897222" y="1236233"/>
                        </a:cubicBezTo>
                        <a:cubicBezTo>
                          <a:pt x="917636" y="1236089"/>
                          <a:pt x="937817" y="1231889"/>
                          <a:pt x="956595" y="1223884"/>
                        </a:cubicBezTo>
                        <a:lnTo>
                          <a:pt x="956595" y="1490178"/>
                        </a:lnTo>
                        <a:lnTo>
                          <a:pt x="244815" y="1490178"/>
                        </a:lnTo>
                        <a:cubicBezTo>
                          <a:pt x="224472" y="1490178"/>
                          <a:pt x="206054" y="1505309"/>
                          <a:pt x="206054" y="1525610"/>
                        </a:cubicBezTo>
                        <a:lnTo>
                          <a:pt x="206054" y="1825612"/>
                        </a:lnTo>
                        <a:lnTo>
                          <a:pt x="38311" y="1825612"/>
                        </a:lnTo>
                        <a:cubicBezTo>
                          <a:pt x="17969" y="1825612"/>
                          <a:pt x="3453" y="1843526"/>
                          <a:pt x="3453" y="1863844"/>
                        </a:cubicBezTo>
                        <a:lnTo>
                          <a:pt x="3453" y="2177399"/>
                        </a:lnTo>
                        <a:cubicBezTo>
                          <a:pt x="3453" y="2197699"/>
                          <a:pt x="17969" y="2216187"/>
                          <a:pt x="38311" y="2216187"/>
                        </a:cubicBezTo>
                        <a:lnTo>
                          <a:pt x="442360" y="2216187"/>
                        </a:lnTo>
                        <a:cubicBezTo>
                          <a:pt x="462703" y="2216187"/>
                          <a:pt x="477722" y="2197699"/>
                          <a:pt x="477722" y="2177399"/>
                        </a:cubicBezTo>
                        <a:lnTo>
                          <a:pt x="477722" y="1863844"/>
                        </a:lnTo>
                        <a:cubicBezTo>
                          <a:pt x="477722" y="1843526"/>
                          <a:pt x="462703" y="1825612"/>
                          <a:pt x="442360" y="1825612"/>
                        </a:cubicBezTo>
                        <a:lnTo>
                          <a:pt x="279726" y="1825612"/>
                        </a:lnTo>
                        <a:lnTo>
                          <a:pt x="279726" y="1563698"/>
                        </a:lnTo>
                        <a:lnTo>
                          <a:pt x="956595" y="1563698"/>
                        </a:lnTo>
                        <a:lnTo>
                          <a:pt x="956595" y="1825612"/>
                        </a:lnTo>
                        <a:lnTo>
                          <a:pt x="791425" y="1825612"/>
                        </a:lnTo>
                        <a:cubicBezTo>
                          <a:pt x="770686" y="1826259"/>
                          <a:pt x="754157" y="1843131"/>
                          <a:pt x="753995" y="1863844"/>
                        </a:cubicBezTo>
                        <a:lnTo>
                          <a:pt x="753995" y="2177399"/>
                        </a:lnTo>
                        <a:cubicBezTo>
                          <a:pt x="754121" y="2198220"/>
                          <a:pt x="770578" y="2215271"/>
                          <a:pt x="791425" y="2216187"/>
                        </a:cubicBezTo>
                        <a:lnTo>
                          <a:pt x="1195438" y="2216187"/>
                        </a:lnTo>
                        <a:cubicBezTo>
                          <a:pt x="1216266" y="2215271"/>
                          <a:pt x="1232742" y="2198220"/>
                          <a:pt x="1232868" y="2177399"/>
                        </a:cubicBezTo>
                        <a:lnTo>
                          <a:pt x="1232868" y="1863844"/>
                        </a:lnTo>
                        <a:cubicBezTo>
                          <a:pt x="1232706" y="1843131"/>
                          <a:pt x="1216177" y="1826259"/>
                          <a:pt x="1195438" y="1825612"/>
                        </a:cubicBezTo>
                        <a:lnTo>
                          <a:pt x="1030268" y="1825612"/>
                        </a:lnTo>
                        <a:lnTo>
                          <a:pt x="1030268" y="1563698"/>
                        </a:lnTo>
                        <a:lnTo>
                          <a:pt x="1707137" y="1563698"/>
                        </a:lnTo>
                        <a:lnTo>
                          <a:pt x="1707137" y="1825612"/>
                        </a:lnTo>
                        <a:lnTo>
                          <a:pt x="1544502" y="1825612"/>
                        </a:lnTo>
                        <a:cubicBezTo>
                          <a:pt x="1524160" y="1825612"/>
                          <a:pt x="1509141" y="1843526"/>
                          <a:pt x="1509141" y="1863844"/>
                        </a:cubicBezTo>
                        <a:lnTo>
                          <a:pt x="1509141" y="2177399"/>
                        </a:lnTo>
                        <a:cubicBezTo>
                          <a:pt x="1509141" y="2197699"/>
                          <a:pt x="1524160" y="2216187"/>
                          <a:pt x="1544502" y="2216187"/>
                        </a:cubicBezTo>
                        <a:lnTo>
                          <a:pt x="1948552" y="2216187"/>
                        </a:lnTo>
                        <a:cubicBezTo>
                          <a:pt x="1968894" y="2216187"/>
                          <a:pt x="1983409" y="2197699"/>
                          <a:pt x="1983409" y="2177399"/>
                        </a:cubicBezTo>
                        <a:lnTo>
                          <a:pt x="1983409" y="1863844"/>
                        </a:lnTo>
                        <a:cubicBezTo>
                          <a:pt x="1983409" y="1843526"/>
                          <a:pt x="1968894" y="1825612"/>
                          <a:pt x="1948552" y="1825612"/>
                        </a:cubicBezTo>
                        <a:close/>
                        <a:moveTo>
                          <a:pt x="951991" y="725686"/>
                        </a:moveTo>
                        <a:cubicBezTo>
                          <a:pt x="946199" y="722599"/>
                          <a:pt x="940245" y="719871"/>
                          <a:pt x="934148" y="717483"/>
                        </a:cubicBezTo>
                        <a:cubicBezTo>
                          <a:pt x="915208" y="710447"/>
                          <a:pt x="894128" y="719942"/>
                          <a:pt x="886897" y="738771"/>
                        </a:cubicBezTo>
                        <a:cubicBezTo>
                          <a:pt x="879649" y="757600"/>
                          <a:pt x="888966" y="778726"/>
                          <a:pt x="907762" y="786121"/>
                        </a:cubicBezTo>
                        <a:cubicBezTo>
                          <a:pt x="920766" y="791111"/>
                          <a:pt x="946181" y="805506"/>
                          <a:pt x="951973" y="824999"/>
                        </a:cubicBezTo>
                        <a:lnTo>
                          <a:pt x="951973" y="1141730"/>
                        </a:lnTo>
                        <a:cubicBezTo>
                          <a:pt x="939364" y="1152249"/>
                          <a:pt x="913499" y="1165567"/>
                          <a:pt x="888462" y="1162121"/>
                        </a:cubicBezTo>
                        <a:cubicBezTo>
                          <a:pt x="872238" y="1159877"/>
                          <a:pt x="855925" y="1142305"/>
                          <a:pt x="842525" y="1112653"/>
                        </a:cubicBezTo>
                        <a:cubicBezTo>
                          <a:pt x="838136" y="1102924"/>
                          <a:pt x="829718" y="1095583"/>
                          <a:pt x="819466" y="1092532"/>
                        </a:cubicBezTo>
                        <a:cubicBezTo>
                          <a:pt x="809232" y="1089480"/>
                          <a:pt x="798152" y="1091042"/>
                          <a:pt x="789141" y="1096768"/>
                        </a:cubicBezTo>
                        <a:cubicBezTo>
                          <a:pt x="772593" y="1108004"/>
                          <a:pt x="752934" y="1113766"/>
                          <a:pt x="732933" y="1113209"/>
                        </a:cubicBezTo>
                        <a:cubicBezTo>
                          <a:pt x="747196" y="1095440"/>
                          <a:pt x="757376" y="1074744"/>
                          <a:pt x="762718" y="1052613"/>
                        </a:cubicBezTo>
                        <a:cubicBezTo>
                          <a:pt x="767431" y="1032940"/>
                          <a:pt x="755344" y="1013160"/>
                          <a:pt x="735667" y="1008350"/>
                        </a:cubicBezTo>
                        <a:cubicBezTo>
                          <a:pt x="715971" y="1003540"/>
                          <a:pt x="696096" y="1015494"/>
                          <a:pt x="691168" y="1035112"/>
                        </a:cubicBezTo>
                        <a:cubicBezTo>
                          <a:pt x="687373" y="1051985"/>
                          <a:pt x="678092" y="1067116"/>
                          <a:pt x="664764" y="1078136"/>
                        </a:cubicBezTo>
                        <a:cubicBezTo>
                          <a:pt x="658684" y="1083001"/>
                          <a:pt x="652047" y="1087111"/>
                          <a:pt x="644997" y="1090414"/>
                        </a:cubicBezTo>
                        <a:cubicBezTo>
                          <a:pt x="600858" y="1111576"/>
                          <a:pt x="530692" y="1110732"/>
                          <a:pt x="500619" y="1075731"/>
                        </a:cubicBezTo>
                        <a:cubicBezTo>
                          <a:pt x="479736" y="1050764"/>
                          <a:pt x="477884" y="1015027"/>
                          <a:pt x="496086" y="988049"/>
                        </a:cubicBezTo>
                        <a:cubicBezTo>
                          <a:pt x="501860" y="979075"/>
                          <a:pt x="503443" y="968054"/>
                          <a:pt x="500439" y="957823"/>
                        </a:cubicBezTo>
                        <a:cubicBezTo>
                          <a:pt x="497435" y="947592"/>
                          <a:pt x="490133" y="939174"/>
                          <a:pt x="480420" y="934740"/>
                        </a:cubicBezTo>
                        <a:cubicBezTo>
                          <a:pt x="444465" y="918317"/>
                          <a:pt x="405830" y="886960"/>
                          <a:pt x="415291" y="852569"/>
                        </a:cubicBezTo>
                        <a:cubicBezTo>
                          <a:pt x="423277" y="823581"/>
                          <a:pt x="460833" y="797465"/>
                          <a:pt x="473081" y="791578"/>
                        </a:cubicBezTo>
                        <a:cubicBezTo>
                          <a:pt x="483370" y="787090"/>
                          <a:pt x="491050" y="778170"/>
                          <a:pt x="493928" y="767346"/>
                        </a:cubicBezTo>
                        <a:cubicBezTo>
                          <a:pt x="496806" y="756523"/>
                          <a:pt x="494593" y="744982"/>
                          <a:pt x="487884" y="735989"/>
                        </a:cubicBezTo>
                        <a:cubicBezTo>
                          <a:pt x="470240" y="712960"/>
                          <a:pt x="463603" y="683362"/>
                          <a:pt x="469736" y="655038"/>
                        </a:cubicBezTo>
                        <a:cubicBezTo>
                          <a:pt x="476967" y="620037"/>
                          <a:pt x="501176" y="588411"/>
                          <a:pt x="536214" y="568164"/>
                        </a:cubicBezTo>
                        <a:cubicBezTo>
                          <a:pt x="540693" y="565579"/>
                          <a:pt x="545315" y="563228"/>
                          <a:pt x="550028" y="561110"/>
                        </a:cubicBezTo>
                        <a:cubicBezTo>
                          <a:pt x="619384" y="530094"/>
                          <a:pt x="706277" y="550215"/>
                          <a:pt x="747862" y="606899"/>
                        </a:cubicBezTo>
                        <a:cubicBezTo>
                          <a:pt x="759876" y="623268"/>
                          <a:pt x="782917" y="626840"/>
                          <a:pt x="799339" y="614850"/>
                        </a:cubicBezTo>
                        <a:cubicBezTo>
                          <a:pt x="815761" y="602860"/>
                          <a:pt x="819322" y="579867"/>
                          <a:pt x="807307" y="563479"/>
                        </a:cubicBezTo>
                        <a:cubicBezTo>
                          <a:pt x="755380" y="492652"/>
                          <a:pt x="656814" y="459984"/>
                          <a:pt x="567079" y="478813"/>
                        </a:cubicBezTo>
                        <a:cubicBezTo>
                          <a:pt x="568158" y="470162"/>
                          <a:pt x="571144" y="461869"/>
                          <a:pt x="575838" y="454492"/>
                        </a:cubicBezTo>
                        <a:cubicBezTo>
                          <a:pt x="593411" y="427443"/>
                          <a:pt x="630913" y="420191"/>
                          <a:pt x="631021" y="420173"/>
                        </a:cubicBezTo>
                        <a:cubicBezTo>
                          <a:pt x="643845" y="418001"/>
                          <a:pt x="654547" y="409224"/>
                          <a:pt x="659206" y="397126"/>
                        </a:cubicBezTo>
                        <a:cubicBezTo>
                          <a:pt x="663882" y="385011"/>
                          <a:pt x="661796" y="371333"/>
                          <a:pt x="653738" y="361156"/>
                        </a:cubicBezTo>
                        <a:cubicBezTo>
                          <a:pt x="646436" y="352146"/>
                          <a:pt x="640896" y="341825"/>
                          <a:pt x="637424" y="330768"/>
                        </a:cubicBezTo>
                        <a:cubicBezTo>
                          <a:pt x="627334" y="297562"/>
                          <a:pt x="635805" y="251666"/>
                          <a:pt x="671527" y="228189"/>
                        </a:cubicBezTo>
                        <a:cubicBezTo>
                          <a:pt x="690736" y="215534"/>
                          <a:pt x="713130" y="208552"/>
                          <a:pt x="736152" y="208086"/>
                        </a:cubicBezTo>
                        <a:cubicBezTo>
                          <a:pt x="772881" y="207386"/>
                          <a:pt x="810311" y="223414"/>
                          <a:pt x="841194" y="253317"/>
                        </a:cubicBezTo>
                        <a:cubicBezTo>
                          <a:pt x="850618" y="262579"/>
                          <a:pt x="864306" y="266115"/>
                          <a:pt x="877041" y="262525"/>
                        </a:cubicBezTo>
                        <a:cubicBezTo>
                          <a:pt x="889775" y="258954"/>
                          <a:pt x="899614" y="248830"/>
                          <a:pt x="902815" y="236014"/>
                        </a:cubicBezTo>
                        <a:cubicBezTo>
                          <a:pt x="905999" y="223199"/>
                          <a:pt x="902060" y="209665"/>
                          <a:pt x="892491" y="200547"/>
                        </a:cubicBezTo>
                        <a:cubicBezTo>
                          <a:pt x="861302" y="169567"/>
                          <a:pt x="821894" y="148117"/>
                          <a:pt x="778924" y="138730"/>
                        </a:cubicBezTo>
                        <a:cubicBezTo>
                          <a:pt x="792270" y="107319"/>
                          <a:pt x="820707" y="84828"/>
                          <a:pt x="854414" y="79049"/>
                        </a:cubicBezTo>
                        <a:cubicBezTo>
                          <a:pt x="889254" y="72372"/>
                          <a:pt x="927457" y="81921"/>
                          <a:pt x="951991" y="102490"/>
                        </a:cubicBezTo>
                        <a:close/>
                        <a:moveTo>
                          <a:pt x="404049" y="1899132"/>
                        </a:moveTo>
                        <a:lnTo>
                          <a:pt x="404049" y="2142667"/>
                        </a:lnTo>
                        <a:lnTo>
                          <a:pt x="77126" y="2142667"/>
                        </a:lnTo>
                        <a:lnTo>
                          <a:pt x="77126" y="1899132"/>
                        </a:lnTo>
                        <a:close/>
                        <a:moveTo>
                          <a:pt x="1159195" y="1899132"/>
                        </a:moveTo>
                        <a:lnTo>
                          <a:pt x="1159195" y="2142667"/>
                        </a:lnTo>
                        <a:lnTo>
                          <a:pt x="827668" y="2142667"/>
                        </a:lnTo>
                        <a:lnTo>
                          <a:pt x="827668" y="1899132"/>
                        </a:lnTo>
                        <a:close/>
                        <a:moveTo>
                          <a:pt x="1025663" y="1141282"/>
                        </a:moveTo>
                        <a:lnTo>
                          <a:pt x="1025663" y="659974"/>
                        </a:lnTo>
                        <a:cubicBezTo>
                          <a:pt x="1027426" y="654859"/>
                          <a:pt x="1028020" y="649420"/>
                          <a:pt x="1027408" y="644035"/>
                        </a:cubicBezTo>
                        <a:cubicBezTo>
                          <a:pt x="1027030" y="640948"/>
                          <a:pt x="1027192" y="637807"/>
                          <a:pt x="1027912" y="634792"/>
                        </a:cubicBezTo>
                        <a:cubicBezTo>
                          <a:pt x="1032156" y="616753"/>
                          <a:pt x="1056366" y="601639"/>
                          <a:pt x="1075828" y="594190"/>
                        </a:cubicBezTo>
                        <a:cubicBezTo>
                          <a:pt x="1088130" y="589506"/>
                          <a:pt x="1096980" y="578611"/>
                          <a:pt x="1099048" y="565633"/>
                        </a:cubicBezTo>
                        <a:cubicBezTo>
                          <a:pt x="1101117" y="552638"/>
                          <a:pt x="1096081" y="539553"/>
                          <a:pt x="1085846" y="531279"/>
                        </a:cubicBezTo>
                        <a:cubicBezTo>
                          <a:pt x="1075612" y="523022"/>
                          <a:pt x="1061726" y="520832"/>
                          <a:pt x="1049441" y="525553"/>
                        </a:cubicBezTo>
                        <a:cubicBezTo>
                          <a:pt x="1041294" y="528694"/>
                          <a:pt x="1033344" y="532356"/>
                          <a:pt x="1025663" y="536520"/>
                        </a:cubicBezTo>
                        <a:lnTo>
                          <a:pt x="1025663" y="104608"/>
                        </a:lnTo>
                        <a:cubicBezTo>
                          <a:pt x="1057032" y="81741"/>
                          <a:pt x="1093544" y="72461"/>
                          <a:pt x="1127845" y="79031"/>
                        </a:cubicBezTo>
                        <a:cubicBezTo>
                          <a:pt x="1162307" y="85223"/>
                          <a:pt x="1191751" y="107480"/>
                          <a:pt x="1207039" y="138927"/>
                        </a:cubicBezTo>
                        <a:cubicBezTo>
                          <a:pt x="1164393" y="148422"/>
                          <a:pt x="1125327" y="169782"/>
                          <a:pt x="1094354" y="200529"/>
                        </a:cubicBezTo>
                        <a:cubicBezTo>
                          <a:pt x="1079965" y="214709"/>
                          <a:pt x="1079713" y="237809"/>
                          <a:pt x="1093796" y="252294"/>
                        </a:cubicBezTo>
                        <a:cubicBezTo>
                          <a:pt x="1107880" y="266779"/>
                          <a:pt x="1131028" y="267228"/>
                          <a:pt x="1145651" y="253300"/>
                        </a:cubicBezTo>
                        <a:cubicBezTo>
                          <a:pt x="1176534" y="223432"/>
                          <a:pt x="1213910" y="207350"/>
                          <a:pt x="1250729" y="208068"/>
                        </a:cubicBezTo>
                        <a:cubicBezTo>
                          <a:pt x="1273733" y="208552"/>
                          <a:pt x="1296109" y="215516"/>
                          <a:pt x="1315300" y="228171"/>
                        </a:cubicBezTo>
                        <a:cubicBezTo>
                          <a:pt x="1351039" y="251648"/>
                          <a:pt x="1359529" y="297562"/>
                          <a:pt x="1349421" y="330786"/>
                        </a:cubicBezTo>
                        <a:cubicBezTo>
                          <a:pt x="1345949" y="341843"/>
                          <a:pt x="1340409" y="352128"/>
                          <a:pt x="1333125" y="361156"/>
                        </a:cubicBezTo>
                        <a:cubicBezTo>
                          <a:pt x="1325067" y="371333"/>
                          <a:pt x="1322980" y="384993"/>
                          <a:pt x="1327639" y="397108"/>
                        </a:cubicBezTo>
                        <a:cubicBezTo>
                          <a:pt x="1332297" y="409224"/>
                          <a:pt x="1343017" y="417983"/>
                          <a:pt x="1355824" y="420173"/>
                        </a:cubicBezTo>
                        <a:cubicBezTo>
                          <a:pt x="1356184" y="420227"/>
                          <a:pt x="1393254" y="427604"/>
                          <a:pt x="1410791" y="454133"/>
                        </a:cubicBezTo>
                        <a:cubicBezTo>
                          <a:pt x="1415593" y="461582"/>
                          <a:pt x="1418669" y="470000"/>
                          <a:pt x="1419766" y="478777"/>
                        </a:cubicBezTo>
                        <a:cubicBezTo>
                          <a:pt x="1330121" y="459949"/>
                          <a:pt x="1231519" y="492634"/>
                          <a:pt x="1179556" y="563479"/>
                        </a:cubicBezTo>
                        <a:cubicBezTo>
                          <a:pt x="1167541" y="579867"/>
                          <a:pt x="1171120" y="602860"/>
                          <a:pt x="1187542" y="614850"/>
                        </a:cubicBezTo>
                        <a:cubicBezTo>
                          <a:pt x="1203946" y="626840"/>
                          <a:pt x="1227004" y="623286"/>
                          <a:pt x="1239019" y="606899"/>
                        </a:cubicBezTo>
                        <a:cubicBezTo>
                          <a:pt x="1280586" y="550215"/>
                          <a:pt x="1367479" y="530094"/>
                          <a:pt x="1436709" y="561056"/>
                        </a:cubicBezTo>
                        <a:cubicBezTo>
                          <a:pt x="1441494" y="563192"/>
                          <a:pt x="1446170" y="565597"/>
                          <a:pt x="1450721" y="568218"/>
                        </a:cubicBezTo>
                        <a:cubicBezTo>
                          <a:pt x="1485687" y="588393"/>
                          <a:pt x="1509878" y="620037"/>
                          <a:pt x="1517127" y="655056"/>
                        </a:cubicBezTo>
                        <a:cubicBezTo>
                          <a:pt x="1523242" y="683398"/>
                          <a:pt x="1516605" y="712978"/>
                          <a:pt x="1498961" y="736007"/>
                        </a:cubicBezTo>
                        <a:cubicBezTo>
                          <a:pt x="1492270" y="745000"/>
                          <a:pt x="1490057" y="756541"/>
                          <a:pt x="1492935" y="767382"/>
                        </a:cubicBezTo>
                        <a:cubicBezTo>
                          <a:pt x="1495813" y="778206"/>
                          <a:pt x="1503475" y="787126"/>
                          <a:pt x="1513763" y="791614"/>
                        </a:cubicBezTo>
                        <a:cubicBezTo>
                          <a:pt x="1526012" y="797483"/>
                          <a:pt x="1563568" y="823599"/>
                          <a:pt x="1571554" y="852587"/>
                        </a:cubicBezTo>
                        <a:cubicBezTo>
                          <a:pt x="1581015" y="886978"/>
                          <a:pt x="1542380" y="918353"/>
                          <a:pt x="1506425" y="934776"/>
                        </a:cubicBezTo>
                        <a:cubicBezTo>
                          <a:pt x="1496712" y="939210"/>
                          <a:pt x="1489410" y="947628"/>
                          <a:pt x="1486406" y="957859"/>
                        </a:cubicBezTo>
                        <a:cubicBezTo>
                          <a:pt x="1483402" y="968090"/>
                          <a:pt x="1485003" y="979111"/>
                          <a:pt x="1490777" y="988067"/>
                        </a:cubicBezTo>
                        <a:cubicBezTo>
                          <a:pt x="1508979" y="1015045"/>
                          <a:pt x="1507126" y="1050782"/>
                          <a:pt x="1486262" y="1075749"/>
                        </a:cubicBezTo>
                        <a:cubicBezTo>
                          <a:pt x="1456045" y="1110930"/>
                          <a:pt x="1385717" y="1111630"/>
                          <a:pt x="1341345" y="1090180"/>
                        </a:cubicBezTo>
                        <a:cubicBezTo>
                          <a:pt x="1334492" y="1086967"/>
                          <a:pt x="1328035" y="1082929"/>
                          <a:pt x="1322135" y="1078190"/>
                        </a:cubicBezTo>
                        <a:cubicBezTo>
                          <a:pt x="1308789" y="1067170"/>
                          <a:pt x="1299472" y="1052020"/>
                          <a:pt x="1295695" y="1035148"/>
                        </a:cubicBezTo>
                        <a:cubicBezTo>
                          <a:pt x="1290767" y="1015530"/>
                          <a:pt x="1270874" y="1003576"/>
                          <a:pt x="1251196" y="1008386"/>
                        </a:cubicBezTo>
                        <a:cubicBezTo>
                          <a:pt x="1231501" y="1013196"/>
                          <a:pt x="1219414" y="1032976"/>
                          <a:pt x="1224145" y="1052631"/>
                        </a:cubicBezTo>
                        <a:cubicBezTo>
                          <a:pt x="1229487" y="1074762"/>
                          <a:pt x="1239649" y="1095457"/>
                          <a:pt x="1253912" y="1113227"/>
                        </a:cubicBezTo>
                        <a:cubicBezTo>
                          <a:pt x="1233192" y="1113873"/>
                          <a:pt x="1212759" y="1108148"/>
                          <a:pt x="1195438" y="1096804"/>
                        </a:cubicBezTo>
                        <a:cubicBezTo>
                          <a:pt x="1186409" y="1091060"/>
                          <a:pt x="1175347" y="1089516"/>
                          <a:pt x="1165095" y="1092568"/>
                        </a:cubicBezTo>
                        <a:cubicBezTo>
                          <a:pt x="1154860" y="1095619"/>
                          <a:pt x="1146443" y="1102960"/>
                          <a:pt x="1142054" y="1112689"/>
                        </a:cubicBezTo>
                        <a:cubicBezTo>
                          <a:pt x="1132539" y="1133743"/>
                          <a:pt x="1114193" y="1159339"/>
                          <a:pt x="1093832" y="1162139"/>
                        </a:cubicBezTo>
                        <a:cubicBezTo>
                          <a:pt x="1067176" y="1165764"/>
                          <a:pt x="1038722" y="1151423"/>
                          <a:pt x="1025663" y="1141282"/>
                        </a:cubicBezTo>
                        <a:close/>
                        <a:moveTo>
                          <a:pt x="1909737" y="2142667"/>
                        </a:moveTo>
                        <a:lnTo>
                          <a:pt x="1582814" y="2142667"/>
                        </a:lnTo>
                        <a:lnTo>
                          <a:pt x="1582814" y="1899132"/>
                        </a:lnTo>
                        <a:lnTo>
                          <a:pt x="1909737" y="1899132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FE1B2F3-FF91-4C13-910C-955F5DA80645}"/>
                </a:ext>
              </a:extLst>
            </p:cNvPr>
            <p:cNvGrpSpPr/>
            <p:nvPr/>
          </p:nvGrpSpPr>
          <p:grpSpPr>
            <a:xfrm>
              <a:off x="3957038" y="3223283"/>
              <a:ext cx="2921278" cy="499290"/>
              <a:chOff x="3957038" y="3251418"/>
              <a:chExt cx="2921278" cy="49929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4F45BE5-FA36-4208-810B-2E6454A68C70}"/>
                  </a:ext>
                </a:extLst>
              </p:cNvPr>
              <p:cNvSpPr/>
              <p:nvPr/>
            </p:nvSpPr>
            <p:spPr>
              <a:xfrm>
                <a:off x="4617348" y="3331787"/>
                <a:ext cx="226096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Improve outcomes</a:t>
                </a: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E1700B2A-9915-4EB6-A7B1-FBB855619202}"/>
                  </a:ext>
                </a:extLst>
              </p:cNvPr>
              <p:cNvGrpSpPr/>
              <p:nvPr/>
            </p:nvGrpSpPr>
            <p:grpSpPr>
              <a:xfrm>
                <a:off x="3957038" y="3251418"/>
                <a:ext cx="499294" cy="499290"/>
                <a:chOff x="5314137" y="3080253"/>
                <a:chExt cx="589550" cy="589548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B730845-08D2-4D86-9158-DF9CDABC53EF}"/>
                    </a:ext>
                  </a:extLst>
                </p:cNvPr>
                <p:cNvGrpSpPr/>
                <p:nvPr/>
              </p:nvGrpSpPr>
              <p:grpSpPr>
                <a:xfrm>
                  <a:off x="5314137" y="3080253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BD1052D9-1EEC-4A97-B458-B16F6B4F196D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710B8A13-3BFC-45E4-859C-BEB52E3C0703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1B1F85E2-7122-46E5-9B63-B95E78FA6F8E}"/>
                    </a:ext>
                  </a:extLst>
                </p:cNvPr>
                <p:cNvGrpSpPr/>
                <p:nvPr/>
              </p:nvGrpSpPr>
              <p:grpSpPr>
                <a:xfrm>
                  <a:off x="5391853" y="3162300"/>
                  <a:ext cx="434118" cy="425454"/>
                  <a:chOff x="2155140" y="2056122"/>
                  <a:chExt cx="2637132" cy="2584495"/>
                </a:xfrm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1F2C6AFD-DE0F-4055-8567-20B3DD61CB4B}"/>
                      </a:ext>
                    </a:extLst>
                  </p:cNvPr>
                  <p:cNvSpPr/>
                  <p:nvPr/>
                </p:nvSpPr>
                <p:spPr>
                  <a:xfrm>
                    <a:off x="4177997" y="4023297"/>
                    <a:ext cx="572604" cy="573747"/>
                  </a:xfrm>
                  <a:custGeom>
                    <a:avLst/>
                    <a:gdLst>
                      <a:gd name="connsiteX0" fmla="*/ 287512 w 572604"/>
                      <a:gd name="connsiteY0" fmla="*/ 2171 h 573747"/>
                      <a:gd name="connsiteX1" fmla="*/ 565791 w 572604"/>
                      <a:gd name="connsiteY1" fmla="*/ 225365 h 573747"/>
                      <a:gd name="connsiteX2" fmla="*/ 409527 w 572604"/>
                      <a:gd name="connsiteY2" fmla="*/ 546392 h 573747"/>
                      <a:gd name="connsiteX3" fmla="*/ 62669 w 572604"/>
                      <a:gd name="connsiteY3" fmla="*/ 464063 h 573747"/>
                      <a:gd name="connsiteX4" fmla="*/ 66732 w 572604"/>
                      <a:gd name="connsiteY4" fmla="*/ 106911 h 573747"/>
                      <a:gd name="connsiteX5" fmla="*/ 287512 w 572604"/>
                      <a:gd name="connsiteY5" fmla="*/ 2171 h 573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2604" h="573747">
                        <a:moveTo>
                          <a:pt x="287512" y="2171"/>
                        </a:moveTo>
                        <a:cubicBezTo>
                          <a:pt x="420957" y="2191"/>
                          <a:pt x="536549" y="94903"/>
                          <a:pt x="565791" y="225365"/>
                        </a:cubicBezTo>
                        <a:cubicBezTo>
                          <a:pt x="595053" y="355828"/>
                          <a:pt x="530126" y="489169"/>
                          <a:pt x="409527" y="546392"/>
                        </a:cubicBezTo>
                        <a:cubicBezTo>
                          <a:pt x="288928" y="603594"/>
                          <a:pt x="144854" y="569400"/>
                          <a:pt x="62669" y="464063"/>
                        </a:cubicBezTo>
                        <a:cubicBezTo>
                          <a:pt x="-19495" y="358706"/>
                          <a:pt x="-17812" y="210355"/>
                          <a:pt x="66732" y="106911"/>
                        </a:cubicBezTo>
                        <a:cubicBezTo>
                          <a:pt x="120927" y="40600"/>
                          <a:pt x="201962" y="2150"/>
                          <a:pt x="287512" y="217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52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A4654038-46EA-4103-B9D0-4AC10C9C2991}"/>
                      </a:ext>
                    </a:extLst>
                  </p:cNvPr>
                  <p:cNvSpPr/>
                  <p:nvPr/>
                </p:nvSpPr>
                <p:spPr>
                  <a:xfrm>
                    <a:off x="4058813" y="2103669"/>
                    <a:ext cx="651403" cy="652703"/>
                  </a:xfrm>
                  <a:custGeom>
                    <a:avLst/>
                    <a:gdLst>
                      <a:gd name="connsiteX0" fmla="*/ 326174 w 651403"/>
                      <a:gd name="connsiteY0" fmla="*/ 3948 h 652703"/>
                      <a:gd name="connsiteX1" fmla="*/ 648346 w 651403"/>
                      <a:gd name="connsiteY1" fmla="*/ 326825 h 652703"/>
                      <a:gd name="connsiteX2" fmla="*/ 326112 w 651403"/>
                      <a:gd name="connsiteY2" fmla="*/ 649660 h 652703"/>
                      <a:gd name="connsiteX3" fmla="*/ 3940 w 651403"/>
                      <a:gd name="connsiteY3" fmla="*/ 326783 h 652703"/>
                      <a:gd name="connsiteX4" fmla="*/ 326174 w 651403"/>
                      <a:gd name="connsiteY4" fmla="*/ 3948 h 652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403" h="652703">
                        <a:moveTo>
                          <a:pt x="326174" y="3948"/>
                        </a:moveTo>
                        <a:cubicBezTo>
                          <a:pt x="504127" y="3968"/>
                          <a:pt x="648366" y="148516"/>
                          <a:pt x="648346" y="326825"/>
                        </a:cubicBezTo>
                        <a:cubicBezTo>
                          <a:pt x="648346" y="505134"/>
                          <a:pt x="504066" y="649660"/>
                          <a:pt x="326112" y="649660"/>
                        </a:cubicBezTo>
                        <a:cubicBezTo>
                          <a:pt x="148158" y="649640"/>
                          <a:pt x="3919" y="505072"/>
                          <a:pt x="3940" y="326783"/>
                        </a:cubicBezTo>
                        <a:cubicBezTo>
                          <a:pt x="3940" y="148474"/>
                          <a:pt x="148220" y="3927"/>
                          <a:pt x="326174" y="394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DA2556E4-90B3-41E0-BC15-453590FCEA78}"/>
                      </a:ext>
                    </a:extLst>
                  </p:cNvPr>
                  <p:cNvSpPr/>
                  <p:nvPr/>
                </p:nvSpPr>
                <p:spPr>
                  <a:xfrm>
                    <a:off x="2826703" y="2664051"/>
                    <a:ext cx="1344832" cy="1347517"/>
                  </a:xfrm>
                  <a:custGeom>
                    <a:avLst/>
                    <a:gdLst>
                      <a:gd name="connsiteX0" fmla="*/ 673951 w 1344832"/>
                      <a:gd name="connsiteY0" fmla="*/ 3948 h 1347516"/>
                      <a:gd name="connsiteX1" fmla="*/ 1330710 w 1344832"/>
                      <a:gd name="connsiteY1" fmla="*/ 542185 h 1347516"/>
                      <a:gd name="connsiteX2" fmla="*/ 934398 w 1344832"/>
                      <a:gd name="connsiteY2" fmla="*/ 1293892 h 1347516"/>
                      <a:gd name="connsiteX3" fmla="*/ 120513 w 1344832"/>
                      <a:gd name="connsiteY3" fmla="*/ 1053714 h 1347516"/>
                      <a:gd name="connsiteX4" fmla="*/ 194120 w 1344832"/>
                      <a:gd name="connsiteY4" fmla="*/ 206766 h 1347516"/>
                      <a:gd name="connsiteX5" fmla="*/ 673951 w 1344832"/>
                      <a:gd name="connsiteY5" fmla="*/ 3948 h 1347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4832" h="1347516">
                        <a:moveTo>
                          <a:pt x="673951" y="3948"/>
                        </a:moveTo>
                        <a:cubicBezTo>
                          <a:pt x="992799" y="3927"/>
                          <a:pt x="1267487" y="229055"/>
                          <a:pt x="1330710" y="542185"/>
                        </a:cubicBezTo>
                        <a:cubicBezTo>
                          <a:pt x="1393934" y="855316"/>
                          <a:pt x="1228169" y="1169722"/>
                          <a:pt x="934398" y="1293892"/>
                        </a:cubicBezTo>
                        <a:cubicBezTo>
                          <a:pt x="640626" y="1418063"/>
                          <a:pt x="300211" y="1317600"/>
                          <a:pt x="120513" y="1053714"/>
                        </a:cubicBezTo>
                        <a:cubicBezTo>
                          <a:pt x="-59206" y="789807"/>
                          <a:pt x="-28404" y="435554"/>
                          <a:pt x="194120" y="206766"/>
                        </a:cubicBezTo>
                        <a:cubicBezTo>
                          <a:pt x="320219" y="77085"/>
                          <a:pt x="493248" y="3948"/>
                          <a:pt x="673951" y="3948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BDDBC3E-4755-4DBF-ABD2-B62DE01FA7D9}"/>
                      </a:ext>
                    </a:extLst>
                  </p:cNvPr>
                  <p:cNvSpPr/>
                  <p:nvPr/>
                </p:nvSpPr>
                <p:spPr>
                  <a:xfrm>
                    <a:off x="2466419" y="4013727"/>
                    <a:ext cx="572604" cy="573747"/>
                  </a:xfrm>
                  <a:custGeom>
                    <a:avLst/>
                    <a:gdLst>
                      <a:gd name="connsiteX0" fmla="*/ 481065 w 572604"/>
                      <a:gd name="connsiteY0" fmla="*/ 81753 h 573747"/>
                      <a:gd name="connsiteX1" fmla="*/ 524465 w 572604"/>
                      <a:gd name="connsiteY1" fmla="*/ 439748 h 573747"/>
                      <a:gd name="connsiteX2" fmla="*/ 181773 w 572604"/>
                      <a:gd name="connsiteY2" fmla="*/ 549999 h 573747"/>
                      <a:gd name="connsiteX3" fmla="*/ 9052 w 572604"/>
                      <a:gd name="connsiteY3" fmla="*/ 233620 h 573747"/>
                      <a:gd name="connsiteX4" fmla="*/ 286530 w 572604"/>
                      <a:gd name="connsiteY4" fmla="*/ 3948 h 573747"/>
                      <a:gd name="connsiteX5" fmla="*/ 481065 w 572604"/>
                      <a:gd name="connsiteY5" fmla="*/ 81753 h 573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2604" h="573747">
                        <a:moveTo>
                          <a:pt x="481065" y="81753"/>
                        </a:moveTo>
                        <a:cubicBezTo>
                          <a:pt x="579317" y="175225"/>
                          <a:pt x="597518" y="325427"/>
                          <a:pt x="524465" y="439748"/>
                        </a:cubicBezTo>
                        <a:cubicBezTo>
                          <a:pt x="451392" y="554070"/>
                          <a:pt x="307605" y="600333"/>
                          <a:pt x="181773" y="549999"/>
                        </a:cubicBezTo>
                        <a:cubicBezTo>
                          <a:pt x="55941" y="499685"/>
                          <a:pt x="-16537" y="366940"/>
                          <a:pt x="9052" y="233620"/>
                        </a:cubicBezTo>
                        <a:cubicBezTo>
                          <a:pt x="34620" y="100299"/>
                          <a:pt x="151054" y="3927"/>
                          <a:pt x="286530" y="3948"/>
                        </a:cubicBezTo>
                        <a:cubicBezTo>
                          <a:pt x="358947" y="3886"/>
                          <a:pt x="428594" y="31747"/>
                          <a:pt x="481065" y="81753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597CE28E-0380-4555-954F-E8D0C71C5BF9}"/>
                      </a:ext>
                    </a:extLst>
                  </p:cNvPr>
                  <p:cNvSpPr/>
                  <p:nvPr/>
                </p:nvSpPr>
                <p:spPr>
                  <a:xfrm>
                    <a:off x="2261348" y="2097551"/>
                    <a:ext cx="509565" cy="510582"/>
                  </a:xfrm>
                  <a:custGeom>
                    <a:avLst/>
                    <a:gdLst>
                      <a:gd name="connsiteX0" fmla="*/ 255205 w 509565"/>
                      <a:gd name="connsiteY0" fmla="*/ 2171 h 510582"/>
                      <a:gd name="connsiteX1" fmla="*/ 508264 w 509565"/>
                      <a:gd name="connsiteY1" fmla="*/ 255735 h 510582"/>
                      <a:gd name="connsiteX2" fmla="*/ 255205 w 509565"/>
                      <a:gd name="connsiteY2" fmla="*/ 509278 h 510582"/>
                      <a:gd name="connsiteX3" fmla="*/ 2166 w 509565"/>
                      <a:gd name="connsiteY3" fmla="*/ 255735 h 510582"/>
                      <a:gd name="connsiteX4" fmla="*/ 255205 w 509565"/>
                      <a:gd name="connsiteY4" fmla="*/ 2171 h 510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9565" h="510582">
                        <a:moveTo>
                          <a:pt x="255205" y="2171"/>
                        </a:moveTo>
                        <a:cubicBezTo>
                          <a:pt x="394970" y="2171"/>
                          <a:pt x="508264" y="115690"/>
                          <a:pt x="508264" y="255735"/>
                        </a:cubicBezTo>
                        <a:cubicBezTo>
                          <a:pt x="508264" y="395758"/>
                          <a:pt x="394970" y="509278"/>
                          <a:pt x="255205" y="509278"/>
                        </a:cubicBezTo>
                        <a:cubicBezTo>
                          <a:pt x="115460" y="509278"/>
                          <a:pt x="2166" y="395758"/>
                          <a:pt x="2166" y="255735"/>
                        </a:cubicBezTo>
                        <a:cubicBezTo>
                          <a:pt x="2146" y="115690"/>
                          <a:pt x="115460" y="2171"/>
                          <a:pt x="255205" y="217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52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D01D34A5-6692-4A55-B7E1-75E83B972F1F}"/>
                      </a:ext>
                    </a:extLst>
                  </p:cNvPr>
                  <p:cNvSpPr/>
                  <p:nvPr/>
                </p:nvSpPr>
                <p:spPr>
                  <a:xfrm>
                    <a:off x="2197468" y="3133623"/>
                    <a:ext cx="409754" cy="410571"/>
                  </a:xfrm>
                  <a:custGeom>
                    <a:avLst/>
                    <a:gdLst>
                      <a:gd name="connsiteX0" fmla="*/ 205258 w 409753"/>
                      <a:gd name="connsiteY0" fmla="*/ 2171 h 410571"/>
                      <a:gd name="connsiteX1" fmla="*/ 408452 w 409753"/>
                      <a:gd name="connsiteY1" fmla="*/ 205667 h 410571"/>
                      <a:gd name="connsiteX2" fmla="*/ 205319 w 409753"/>
                      <a:gd name="connsiteY2" fmla="*/ 409267 h 410571"/>
                      <a:gd name="connsiteX3" fmla="*/ 2166 w 409753"/>
                      <a:gd name="connsiteY3" fmla="*/ 205709 h 410571"/>
                      <a:gd name="connsiteX4" fmla="*/ 205258 w 409753"/>
                      <a:gd name="connsiteY4" fmla="*/ 2171 h 410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9753" h="410571">
                        <a:moveTo>
                          <a:pt x="205258" y="2171"/>
                        </a:moveTo>
                        <a:cubicBezTo>
                          <a:pt x="317443" y="2129"/>
                          <a:pt x="408431" y="93258"/>
                          <a:pt x="408452" y="205667"/>
                        </a:cubicBezTo>
                        <a:cubicBezTo>
                          <a:pt x="408472" y="318098"/>
                          <a:pt x="317525" y="409247"/>
                          <a:pt x="205319" y="409267"/>
                        </a:cubicBezTo>
                        <a:cubicBezTo>
                          <a:pt x="93113" y="409267"/>
                          <a:pt x="2166" y="318139"/>
                          <a:pt x="2166" y="205709"/>
                        </a:cubicBezTo>
                        <a:cubicBezTo>
                          <a:pt x="2146" y="93320"/>
                          <a:pt x="93072" y="2171"/>
                          <a:pt x="205258" y="217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52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DADFA8A-9915-49EB-B3DB-639E9D5E3B0B}"/>
                      </a:ext>
                    </a:extLst>
                  </p:cNvPr>
                  <p:cNvSpPr/>
                  <p:nvPr/>
                </p:nvSpPr>
                <p:spPr>
                  <a:xfrm>
                    <a:off x="2155140" y="2056122"/>
                    <a:ext cx="2637132" cy="2584495"/>
                  </a:xfrm>
                  <a:custGeom>
                    <a:avLst/>
                    <a:gdLst>
                      <a:gd name="connsiteX0" fmla="*/ 2310368 w 2637132"/>
                      <a:gd name="connsiteY0" fmla="*/ 1927236 h 2584494"/>
                      <a:gd name="connsiteX1" fmla="*/ 2088398 w 2637132"/>
                      <a:gd name="connsiteY1" fmla="*/ 2014273 h 2584494"/>
                      <a:gd name="connsiteX2" fmla="*/ 1852002 w 2637132"/>
                      <a:gd name="connsiteY2" fmla="*/ 1784519 h 2584494"/>
                      <a:gd name="connsiteX3" fmla="*/ 1889636 w 2637132"/>
                      <a:gd name="connsiteY3" fmla="*/ 823620 h 2584494"/>
                      <a:gd name="connsiteX4" fmla="*/ 2031474 w 2637132"/>
                      <a:gd name="connsiteY4" fmla="*/ 680224 h 2584494"/>
                      <a:gd name="connsiteX5" fmla="*/ 2525054 w 2637132"/>
                      <a:gd name="connsiteY5" fmla="*/ 590761 h 2584494"/>
                      <a:gd name="connsiteX6" fmla="*/ 2464477 w 2637132"/>
                      <a:gd name="connsiteY6" fmla="*/ 91858 h 2584494"/>
                      <a:gd name="connsiteX7" fmla="*/ 1963879 w 2637132"/>
                      <a:gd name="connsiteY7" fmla="*/ 123604 h 2584494"/>
                      <a:gd name="connsiteX8" fmla="*/ 1966568 w 2637132"/>
                      <a:gd name="connsiteY8" fmla="*/ 626189 h 2584494"/>
                      <a:gd name="connsiteX9" fmla="*/ 1831707 w 2637132"/>
                      <a:gd name="connsiteY9" fmla="*/ 762511 h 2584494"/>
                      <a:gd name="connsiteX10" fmla="*/ 866832 w 2637132"/>
                      <a:gd name="connsiteY10" fmla="*/ 755047 h 2584494"/>
                      <a:gd name="connsiteX11" fmla="*/ 597911 w 2637132"/>
                      <a:gd name="connsiteY11" fmla="*/ 473931 h 2584494"/>
                      <a:gd name="connsiteX12" fmla="*/ 554182 w 2637132"/>
                      <a:gd name="connsiteY12" fmla="*/ 73928 h 2584494"/>
                      <a:gd name="connsiteX13" fmla="*/ 152883 w 2637132"/>
                      <a:gd name="connsiteY13" fmla="*/ 89020 h 2584494"/>
                      <a:gd name="connsiteX14" fmla="*/ 139195 w 2637132"/>
                      <a:gd name="connsiteY14" fmla="*/ 491182 h 2584494"/>
                      <a:gd name="connsiteX15" fmla="*/ 538566 w 2637132"/>
                      <a:gd name="connsiteY15" fmla="*/ 533621 h 2584494"/>
                      <a:gd name="connsiteX16" fmla="*/ 808021 w 2637132"/>
                      <a:gd name="connsiteY16" fmla="*/ 815292 h 2584494"/>
                      <a:gd name="connsiteX17" fmla="*/ 634540 w 2637132"/>
                      <a:gd name="connsiteY17" fmla="*/ 1245007 h 2584494"/>
                      <a:gd name="connsiteX18" fmla="*/ 489768 w 2637132"/>
                      <a:gd name="connsiteY18" fmla="*/ 1245007 h 2584494"/>
                      <a:gd name="connsiteX19" fmla="*/ 230409 w 2637132"/>
                      <a:gd name="connsiteY19" fmla="*/ 1037911 h 2584494"/>
                      <a:gd name="connsiteX20" fmla="*/ 2201 w 2637132"/>
                      <a:gd name="connsiteY20" fmla="*/ 1279036 h 2584494"/>
                      <a:gd name="connsiteX21" fmla="*/ 222304 w 2637132"/>
                      <a:gd name="connsiteY21" fmla="*/ 1527583 h 2584494"/>
                      <a:gd name="connsiteX22" fmla="*/ 488373 w 2637132"/>
                      <a:gd name="connsiteY22" fmla="*/ 1329226 h 2584494"/>
                      <a:gd name="connsiteX23" fmla="*/ 634992 w 2637132"/>
                      <a:gd name="connsiteY23" fmla="*/ 1329226 h 2584494"/>
                      <a:gd name="connsiteX24" fmla="*/ 903297 w 2637132"/>
                      <a:gd name="connsiteY24" fmla="*/ 1842338 h 2584494"/>
                      <a:gd name="connsiteX25" fmla="*/ 786987 w 2637132"/>
                      <a:gd name="connsiteY25" fmla="*/ 1980408 h 2584494"/>
                      <a:gd name="connsiteX26" fmla="*/ 346350 w 2637132"/>
                      <a:gd name="connsiteY26" fmla="*/ 2038227 h 2584494"/>
                      <a:gd name="connsiteX27" fmla="*/ 375325 w 2637132"/>
                      <a:gd name="connsiteY27" fmla="*/ 2482560 h 2584494"/>
                      <a:gd name="connsiteX28" fmla="*/ 819738 w 2637132"/>
                      <a:gd name="connsiteY28" fmla="*/ 2482417 h 2584494"/>
                      <a:gd name="connsiteX29" fmla="*/ 848425 w 2637132"/>
                      <a:gd name="connsiteY29" fmla="*/ 2038063 h 2584494"/>
                      <a:gd name="connsiteX30" fmla="*/ 972431 w 2637132"/>
                      <a:gd name="connsiteY30" fmla="*/ 1890822 h 2584494"/>
                      <a:gd name="connsiteX31" fmla="*/ 1789414 w 2637132"/>
                      <a:gd name="connsiteY31" fmla="*/ 1841001 h 2584494"/>
                      <a:gd name="connsiteX32" fmla="*/ 2034306 w 2637132"/>
                      <a:gd name="connsiteY32" fmla="*/ 2079021 h 2584494"/>
                      <a:gd name="connsiteX33" fmla="*/ 2071510 w 2637132"/>
                      <a:gd name="connsiteY33" fmla="*/ 2479435 h 2584494"/>
                      <a:gd name="connsiteX34" fmla="*/ 2467843 w 2637132"/>
                      <a:gd name="connsiteY34" fmla="*/ 2542723 h 2584494"/>
                      <a:gd name="connsiteX35" fmla="*/ 2627451 w 2637132"/>
                      <a:gd name="connsiteY35" fmla="*/ 2173768 h 2584494"/>
                      <a:gd name="connsiteX36" fmla="*/ 2310368 w 2637132"/>
                      <a:gd name="connsiteY36" fmla="*/ 1927236 h 2584494"/>
                      <a:gd name="connsiteX37" fmla="*/ 2229846 w 2637132"/>
                      <a:gd name="connsiteY37" fmla="*/ 93605 h 2584494"/>
                      <a:gd name="connsiteX38" fmla="*/ 2509992 w 2637132"/>
                      <a:gd name="connsiteY38" fmla="*/ 374372 h 2584494"/>
                      <a:gd name="connsiteX39" fmla="*/ 2229784 w 2637132"/>
                      <a:gd name="connsiteY39" fmla="*/ 655098 h 2584494"/>
                      <a:gd name="connsiteX40" fmla="*/ 1949638 w 2637132"/>
                      <a:gd name="connsiteY40" fmla="*/ 374331 h 2584494"/>
                      <a:gd name="connsiteX41" fmla="*/ 2229846 w 2637132"/>
                      <a:gd name="connsiteY41" fmla="*/ 93605 h 2584494"/>
                      <a:gd name="connsiteX42" fmla="*/ 150400 w 2637132"/>
                      <a:gd name="connsiteY42" fmla="*/ 297164 h 2584494"/>
                      <a:gd name="connsiteX43" fmla="*/ 361412 w 2637132"/>
                      <a:gd name="connsiteY43" fmla="*/ 85730 h 2584494"/>
                      <a:gd name="connsiteX44" fmla="*/ 572425 w 2637132"/>
                      <a:gd name="connsiteY44" fmla="*/ 297164 h 2584494"/>
                      <a:gd name="connsiteX45" fmla="*/ 361412 w 2637132"/>
                      <a:gd name="connsiteY45" fmla="*/ 508597 h 2584494"/>
                      <a:gd name="connsiteX46" fmla="*/ 150400 w 2637132"/>
                      <a:gd name="connsiteY46" fmla="*/ 297164 h 2584494"/>
                      <a:gd name="connsiteX47" fmla="*/ 247585 w 2637132"/>
                      <a:gd name="connsiteY47" fmla="*/ 1444658 h 2584494"/>
                      <a:gd name="connsiteX48" fmla="*/ 86458 w 2637132"/>
                      <a:gd name="connsiteY48" fmla="*/ 1283210 h 2584494"/>
                      <a:gd name="connsiteX49" fmla="*/ 247585 w 2637132"/>
                      <a:gd name="connsiteY49" fmla="*/ 1121782 h 2584494"/>
                      <a:gd name="connsiteX50" fmla="*/ 408691 w 2637132"/>
                      <a:gd name="connsiteY50" fmla="*/ 1283210 h 2584494"/>
                      <a:gd name="connsiteX51" fmla="*/ 247585 w 2637132"/>
                      <a:gd name="connsiteY51" fmla="*/ 1444658 h 2584494"/>
                      <a:gd name="connsiteX52" fmla="*/ 597808 w 2637132"/>
                      <a:gd name="connsiteY52" fmla="*/ 2485768 h 2584494"/>
                      <a:gd name="connsiteX53" fmla="*/ 357226 w 2637132"/>
                      <a:gd name="connsiteY53" fmla="*/ 2244726 h 2584494"/>
                      <a:gd name="connsiteX54" fmla="*/ 597808 w 2637132"/>
                      <a:gd name="connsiteY54" fmla="*/ 2003663 h 2584494"/>
                      <a:gd name="connsiteX55" fmla="*/ 838350 w 2637132"/>
                      <a:gd name="connsiteY55" fmla="*/ 2244746 h 2584494"/>
                      <a:gd name="connsiteX56" fmla="*/ 597808 w 2637132"/>
                      <a:gd name="connsiteY56" fmla="*/ 2485768 h 2584494"/>
                      <a:gd name="connsiteX57" fmla="*/ 988191 w 2637132"/>
                      <a:gd name="connsiteY57" fmla="*/ 1800680 h 2584494"/>
                      <a:gd name="connsiteX58" fmla="*/ 781057 w 2637132"/>
                      <a:gd name="connsiteY58" fmla="*/ 1007275 h 2584494"/>
                      <a:gd name="connsiteX59" fmla="*/ 1532600 w 2637132"/>
                      <a:gd name="connsiteY59" fmla="*/ 682506 h 2584494"/>
                      <a:gd name="connsiteX60" fmla="*/ 1966321 w 2637132"/>
                      <a:gd name="connsiteY60" fmla="*/ 1377998 h 2584494"/>
                      <a:gd name="connsiteX61" fmla="*/ 1345514 w 2637132"/>
                      <a:gd name="connsiteY61" fmla="*/ 1912432 h 2584494"/>
                      <a:gd name="connsiteX62" fmla="*/ 988170 w 2637132"/>
                      <a:gd name="connsiteY62" fmla="*/ 1800660 h 2584494"/>
                      <a:gd name="connsiteX63" fmla="*/ 2310368 w 2637132"/>
                      <a:gd name="connsiteY63" fmla="*/ 2499030 h 2584494"/>
                      <a:gd name="connsiteX64" fmla="*/ 2067036 w 2637132"/>
                      <a:gd name="connsiteY64" fmla="*/ 2255253 h 2584494"/>
                      <a:gd name="connsiteX65" fmla="*/ 2310348 w 2637132"/>
                      <a:gd name="connsiteY65" fmla="*/ 2011456 h 2584494"/>
                      <a:gd name="connsiteX66" fmla="*/ 2553660 w 2637132"/>
                      <a:gd name="connsiteY66" fmla="*/ 2255274 h 2584494"/>
                      <a:gd name="connsiteX67" fmla="*/ 2310368 w 2637132"/>
                      <a:gd name="connsiteY67" fmla="*/ 2499030 h 2584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2637132" h="2584494">
                        <a:moveTo>
                          <a:pt x="2310368" y="1927236"/>
                        </a:moveTo>
                        <a:cubicBezTo>
                          <a:pt x="2228081" y="1927133"/>
                          <a:pt x="2148769" y="1958243"/>
                          <a:pt x="2088398" y="2014273"/>
                        </a:cubicBezTo>
                        <a:lnTo>
                          <a:pt x="1852002" y="1784519"/>
                        </a:lnTo>
                        <a:cubicBezTo>
                          <a:pt x="2110868" y="1522257"/>
                          <a:pt x="2127182" y="1105394"/>
                          <a:pt x="1889636" y="823620"/>
                        </a:cubicBezTo>
                        <a:lnTo>
                          <a:pt x="2031474" y="680224"/>
                        </a:lnTo>
                        <a:cubicBezTo>
                          <a:pt x="2193668" y="786116"/>
                          <a:pt x="2410160" y="746884"/>
                          <a:pt x="2525054" y="590761"/>
                        </a:cubicBezTo>
                        <a:cubicBezTo>
                          <a:pt x="2639948" y="434638"/>
                          <a:pt x="2613374" y="215823"/>
                          <a:pt x="2464477" y="91858"/>
                        </a:cubicBezTo>
                        <a:cubicBezTo>
                          <a:pt x="2315560" y="-32108"/>
                          <a:pt x="2096011" y="-18187"/>
                          <a:pt x="1963879" y="123604"/>
                        </a:cubicBezTo>
                        <a:cubicBezTo>
                          <a:pt x="1831768" y="265396"/>
                          <a:pt x="1832938" y="485815"/>
                          <a:pt x="1966568" y="626189"/>
                        </a:cubicBezTo>
                        <a:lnTo>
                          <a:pt x="1831707" y="762511"/>
                        </a:lnTo>
                        <a:cubicBezTo>
                          <a:pt x="1561205" y="508392"/>
                          <a:pt x="1141233" y="505143"/>
                          <a:pt x="866832" y="755047"/>
                        </a:cubicBezTo>
                        <a:lnTo>
                          <a:pt x="597911" y="473931"/>
                        </a:lnTo>
                        <a:cubicBezTo>
                          <a:pt x="690294" y="349740"/>
                          <a:pt x="671210" y="175132"/>
                          <a:pt x="554182" y="73928"/>
                        </a:cubicBezTo>
                        <a:cubicBezTo>
                          <a:pt x="437174" y="-27276"/>
                          <a:pt x="261990" y="-20696"/>
                          <a:pt x="152883" y="89020"/>
                        </a:cubicBezTo>
                        <a:cubicBezTo>
                          <a:pt x="43755" y="198736"/>
                          <a:pt x="37783" y="374290"/>
                          <a:pt x="139195" y="491182"/>
                        </a:cubicBezTo>
                        <a:cubicBezTo>
                          <a:pt x="240608" y="608094"/>
                          <a:pt x="414930" y="626620"/>
                          <a:pt x="538566" y="533621"/>
                        </a:cubicBezTo>
                        <a:lnTo>
                          <a:pt x="808021" y="815292"/>
                        </a:lnTo>
                        <a:cubicBezTo>
                          <a:pt x="703735" y="934981"/>
                          <a:pt x="642646" y="1086334"/>
                          <a:pt x="634540" y="1245007"/>
                        </a:cubicBezTo>
                        <a:lnTo>
                          <a:pt x="489768" y="1245007"/>
                        </a:lnTo>
                        <a:cubicBezTo>
                          <a:pt x="470027" y="1118985"/>
                          <a:pt x="357390" y="1029049"/>
                          <a:pt x="230409" y="1037911"/>
                        </a:cubicBezTo>
                        <a:cubicBezTo>
                          <a:pt x="103408" y="1046773"/>
                          <a:pt x="4294" y="1151493"/>
                          <a:pt x="2201" y="1279036"/>
                        </a:cubicBezTo>
                        <a:cubicBezTo>
                          <a:pt x="87" y="1406558"/>
                          <a:pt x="95692" y="1514506"/>
                          <a:pt x="222304" y="1527583"/>
                        </a:cubicBezTo>
                        <a:cubicBezTo>
                          <a:pt x="348936" y="1540639"/>
                          <a:pt x="464487" y="1454487"/>
                          <a:pt x="488373" y="1329226"/>
                        </a:cubicBezTo>
                        <a:lnTo>
                          <a:pt x="634992" y="1329226"/>
                        </a:lnTo>
                        <a:cubicBezTo>
                          <a:pt x="648063" y="1530544"/>
                          <a:pt x="745536" y="1716954"/>
                          <a:pt x="903297" y="1842338"/>
                        </a:cubicBezTo>
                        <a:lnTo>
                          <a:pt x="786987" y="1980408"/>
                        </a:lnTo>
                        <a:cubicBezTo>
                          <a:pt x="647858" y="1880315"/>
                          <a:pt x="455068" y="1905606"/>
                          <a:pt x="346350" y="2038227"/>
                        </a:cubicBezTo>
                        <a:cubicBezTo>
                          <a:pt x="237632" y="2170849"/>
                          <a:pt x="250294" y="2365257"/>
                          <a:pt x="375325" y="2482560"/>
                        </a:cubicBezTo>
                        <a:cubicBezTo>
                          <a:pt x="500357" y="2599884"/>
                          <a:pt x="694788" y="2599823"/>
                          <a:pt x="819738" y="2482417"/>
                        </a:cubicBezTo>
                        <a:cubicBezTo>
                          <a:pt x="944687" y="2365031"/>
                          <a:pt x="957225" y="2170602"/>
                          <a:pt x="848425" y="2038063"/>
                        </a:cubicBezTo>
                        <a:lnTo>
                          <a:pt x="972431" y="1890822"/>
                        </a:lnTo>
                        <a:cubicBezTo>
                          <a:pt x="1228014" y="2048446"/>
                          <a:pt x="1554803" y="2028522"/>
                          <a:pt x="1789414" y="1841001"/>
                        </a:cubicBezTo>
                        <a:lnTo>
                          <a:pt x="2034306" y="2079021"/>
                        </a:lnTo>
                        <a:cubicBezTo>
                          <a:pt x="1954009" y="2205351"/>
                          <a:pt x="1969317" y="2370130"/>
                          <a:pt x="2071510" y="2479435"/>
                        </a:cubicBezTo>
                        <a:cubicBezTo>
                          <a:pt x="2173702" y="2588740"/>
                          <a:pt x="2336799" y="2614791"/>
                          <a:pt x="2467843" y="2542723"/>
                        </a:cubicBezTo>
                        <a:cubicBezTo>
                          <a:pt x="2598887" y="2470676"/>
                          <a:pt x="2664573" y="2318850"/>
                          <a:pt x="2627451" y="2173768"/>
                        </a:cubicBezTo>
                        <a:cubicBezTo>
                          <a:pt x="2590330" y="2028686"/>
                          <a:pt x="2459840" y="1927236"/>
                          <a:pt x="2310368" y="1927236"/>
                        </a:cubicBezTo>
                        <a:close/>
                        <a:moveTo>
                          <a:pt x="2229846" y="93605"/>
                        </a:moveTo>
                        <a:cubicBezTo>
                          <a:pt x="2384571" y="93626"/>
                          <a:pt x="2510012" y="219318"/>
                          <a:pt x="2509992" y="374372"/>
                        </a:cubicBezTo>
                        <a:cubicBezTo>
                          <a:pt x="2509992" y="529426"/>
                          <a:pt x="2384529" y="655098"/>
                          <a:pt x="2229784" y="655098"/>
                        </a:cubicBezTo>
                        <a:cubicBezTo>
                          <a:pt x="2075039" y="655077"/>
                          <a:pt x="1949618" y="529365"/>
                          <a:pt x="1949638" y="374331"/>
                        </a:cubicBezTo>
                        <a:cubicBezTo>
                          <a:pt x="1949802" y="219339"/>
                          <a:pt x="2075162" y="93749"/>
                          <a:pt x="2229846" y="93605"/>
                        </a:cubicBezTo>
                        <a:close/>
                        <a:moveTo>
                          <a:pt x="150400" y="297164"/>
                        </a:moveTo>
                        <a:cubicBezTo>
                          <a:pt x="150400" y="180375"/>
                          <a:pt x="244876" y="85730"/>
                          <a:pt x="361412" y="85730"/>
                        </a:cubicBezTo>
                        <a:cubicBezTo>
                          <a:pt x="477948" y="85730"/>
                          <a:pt x="572425" y="180395"/>
                          <a:pt x="572425" y="297164"/>
                        </a:cubicBezTo>
                        <a:cubicBezTo>
                          <a:pt x="572425" y="413932"/>
                          <a:pt x="477948" y="508597"/>
                          <a:pt x="361412" y="508597"/>
                        </a:cubicBezTo>
                        <a:cubicBezTo>
                          <a:pt x="244917" y="508474"/>
                          <a:pt x="150523" y="413871"/>
                          <a:pt x="150400" y="297164"/>
                        </a:cubicBezTo>
                        <a:close/>
                        <a:moveTo>
                          <a:pt x="247585" y="1444658"/>
                        </a:moveTo>
                        <a:cubicBezTo>
                          <a:pt x="158587" y="1444658"/>
                          <a:pt x="86458" y="1372364"/>
                          <a:pt x="86458" y="1283210"/>
                        </a:cubicBezTo>
                        <a:cubicBezTo>
                          <a:pt x="86458" y="1194055"/>
                          <a:pt x="158587" y="1121782"/>
                          <a:pt x="247585" y="1121782"/>
                        </a:cubicBezTo>
                        <a:cubicBezTo>
                          <a:pt x="336562" y="1121782"/>
                          <a:pt x="408691" y="1194055"/>
                          <a:pt x="408691" y="1283210"/>
                        </a:cubicBezTo>
                        <a:cubicBezTo>
                          <a:pt x="408609" y="1372344"/>
                          <a:pt x="336521" y="1444556"/>
                          <a:pt x="247585" y="1444658"/>
                        </a:cubicBezTo>
                        <a:close/>
                        <a:moveTo>
                          <a:pt x="597808" y="2485768"/>
                        </a:moveTo>
                        <a:cubicBezTo>
                          <a:pt x="464938" y="2485768"/>
                          <a:pt x="357226" y="2377861"/>
                          <a:pt x="357226" y="2244726"/>
                        </a:cubicBezTo>
                        <a:cubicBezTo>
                          <a:pt x="357226" y="2111590"/>
                          <a:pt x="464938" y="2003663"/>
                          <a:pt x="597808" y="2003663"/>
                        </a:cubicBezTo>
                        <a:cubicBezTo>
                          <a:pt x="730658" y="2003684"/>
                          <a:pt x="838370" y="2111611"/>
                          <a:pt x="838350" y="2244746"/>
                        </a:cubicBezTo>
                        <a:cubicBezTo>
                          <a:pt x="838206" y="2377800"/>
                          <a:pt x="730597" y="2485624"/>
                          <a:pt x="597808" y="2485768"/>
                        </a:cubicBezTo>
                        <a:close/>
                        <a:moveTo>
                          <a:pt x="988191" y="1800680"/>
                        </a:moveTo>
                        <a:cubicBezTo>
                          <a:pt x="732998" y="1623790"/>
                          <a:pt x="645006" y="1286685"/>
                          <a:pt x="781057" y="1007275"/>
                        </a:cubicBezTo>
                        <a:cubicBezTo>
                          <a:pt x="917108" y="727844"/>
                          <a:pt x="1236407" y="589856"/>
                          <a:pt x="1532600" y="682506"/>
                        </a:cubicBezTo>
                        <a:cubicBezTo>
                          <a:pt x="1828793" y="775136"/>
                          <a:pt x="2013067" y="1070645"/>
                          <a:pt x="1966321" y="1377998"/>
                        </a:cubicBezTo>
                        <a:cubicBezTo>
                          <a:pt x="1919555" y="1685351"/>
                          <a:pt x="1655784" y="1912432"/>
                          <a:pt x="1345514" y="1912432"/>
                        </a:cubicBezTo>
                        <a:cubicBezTo>
                          <a:pt x="1217836" y="1912411"/>
                          <a:pt x="1093194" y="1873427"/>
                          <a:pt x="988170" y="1800660"/>
                        </a:cubicBezTo>
                        <a:close/>
                        <a:moveTo>
                          <a:pt x="2310368" y="2499030"/>
                        </a:moveTo>
                        <a:cubicBezTo>
                          <a:pt x="2176000" y="2499051"/>
                          <a:pt x="2067057" y="2389890"/>
                          <a:pt x="2067036" y="2255253"/>
                        </a:cubicBezTo>
                        <a:cubicBezTo>
                          <a:pt x="2067036" y="2120596"/>
                          <a:pt x="2175980" y="2011435"/>
                          <a:pt x="2310348" y="2011456"/>
                        </a:cubicBezTo>
                        <a:cubicBezTo>
                          <a:pt x="2444737" y="2011456"/>
                          <a:pt x="2553660" y="2120617"/>
                          <a:pt x="2553660" y="2255274"/>
                        </a:cubicBezTo>
                        <a:cubicBezTo>
                          <a:pt x="2553495" y="2389828"/>
                          <a:pt x="2444655" y="2498866"/>
                          <a:pt x="2310368" y="249903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52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E38080A-A8AC-488D-A77C-6105EB3A49D8}"/>
                </a:ext>
              </a:extLst>
            </p:cNvPr>
            <p:cNvGrpSpPr/>
            <p:nvPr/>
          </p:nvGrpSpPr>
          <p:grpSpPr>
            <a:xfrm>
              <a:off x="3957038" y="4153195"/>
              <a:ext cx="4281199" cy="499290"/>
              <a:chOff x="3957038" y="4171951"/>
              <a:chExt cx="4281199" cy="49929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9B7B75C-B587-4A68-96BB-B07C592CB9B4}"/>
                  </a:ext>
                </a:extLst>
              </p:cNvPr>
              <p:cNvSpPr/>
              <p:nvPr/>
            </p:nvSpPr>
            <p:spPr>
              <a:xfrm>
                <a:off x="4617346" y="4252320"/>
                <a:ext cx="362089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Lose accountability</a:t>
                </a: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69DFC14-9333-44CA-A1DC-6455F9369010}"/>
                  </a:ext>
                </a:extLst>
              </p:cNvPr>
              <p:cNvGrpSpPr/>
              <p:nvPr/>
            </p:nvGrpSpPr>
            <p:grpSpPr>
              <a:xfrm>
                <a:off x="3957038" y="4171951"/>
                <a:ext cx="499292" cy="499290"/>
                <a:chOff x="5314137" y="4001267"/>
                <a:chExt cx="589550" cy="589548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2E680E7B-11A3-43B9-82D6-61BCE10B0C4B}"/>
                    </a:ext>
                  </a:extLst>
                </p:cNvPr>
                <p:cNvGrpSpPr/>
                <p:nvPr/>
              </p:nvGrpSpPr>
              <p:grpSpPr>
                <a:xfrm>
                  <a:off x="5314137" y="4001267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FE09C946-8B65-434E-B831-3D4DC9F07844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237B3A9D-8DED-4886-A565-A8D9FE240775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9CBC9FCB-85A7-46FB-811B-2BEC8DBD6BD5}"/>
                    </a:ext>
                  </a:extLst>
                </p:cNvPr>
                <p:cNvGrpSpPr/>
                <p:nvPr/>
              </p:nvGrpSpPr>
              <p:grpSpPr>
                <a:xfrm>
                  <a:off x="5398603" y="4079081"/>
                  <a:ext cx="420618" cy="433920"/>
                  <a:chOff x="2628152" y="1824686"/>
                  <a:chExt cx="2008068" cy="2071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40A5F32D-2351-4E06-BD52-A31D3264F3FA}"/>
                      </a:ext>
                    </a:extLst>
                  </p:cNvPr>
                  <p:cNvSpPr/>
                  <p:nvPr/>
                </p:nvSpPr>
                <p:spPr>
                  <a:xfrm>
                    <a:off x="3949671" y="2375102"/>
                    <a:ext cx="650318" cy="1263591"/>
                  </a:xfrm>
                  <a:custGeom>
                    <a:avLst/>
                    <a:gdLst>
                      <a:gd name="connsiteX0" fmla="*/ 458497 w 650317"/>
                      <a:gd name="connsiteY0" fmla="*/ 398725 h 1263591"/>
                      <a:gd name="connsiteX1" fmla="*/ 451744 w 650317"/>
                      <a:gd name="connsiteY1" fmla="*/ 122250 h 1263591"/>
                      <a:gd name="connsiteX2" fmla="*/ 556009 w 650317"/>
                      <a:gd name="connsiteY2" fmla="*/ 1328 h 1263591"/>
                      <a:gd name="connsiteX3" fmla="*/ 650756 w 650317"/>
                      <a:gd name="connsiteY3" fmla="*/ 599200 h 1263591"/>
                      <a:gd name="connsiteX4" fmla="*/ 585030 w 650317"/>
                      <a:gd name="connsiteY4" fmla="*/ 808630 h 1263591"/>
                      <a:gd name="connsiteX5" fmla="*/ 353090 w 650317"/>
                      <a:gd name="connsiteY5" fmla="*/ 1089285 h 1263591"/>
                      <a:gd name="connsiteX6" fmla="*/ 323700 w 650317"/>
                      <a:gd name="connsiteY6" fmla="*/ 1181604 h 1263591"/>
                      <a:gd name="connsiteX7" fmla="*/ 329922 w 650317"/>
                      <a:gd name="connsiteY7" fmla="*/ 1264501 h 1263591"/>
                      <a:gd name="connsiteX8" fmla="*/ 6982 w 650317"/>
                      <a:gd name="connsiteY8" fmla="*/ 1110733 h 1263591"/>
                      <a:gd name="connsiteX9" fmla="*/ 8220 w 650317"/>
                      <a:gd name="connsiteY9" fmla="*/ 1108096 h 1263591"/>
                      <a:gd name="connsiteX10" fmla="*/ 129801 w 650317"/>
                      <a:gd name="connsiteY10" fmla="*/ 772069 h 1263591"/>
                      <a:gd name="connsiteX11" fmla="*/ 148194 w 650317"/>
                      <a:gd name="connsiteY11" fmla="*/ 757293 h 1263591"/>
                      <a:gd name="connsiteX12" fmla="*/ 216155 w 650317"/>
                      <a:gd name="connsiteY12" fmla="*/ 671486 h 1263591"/>
                      <a:gd name="connsiteX13" fmla="*/ 304808 w 650317"/>
                      <a:gd name="connsiteY13" fmla="*/ 485352 h 1263591"/>
                      <a:gd name="connsiteX14" fmla="*/ 458497 w 650317"/>
                      <a:gd name="connsiteY14" fmla="*/ 398725 h 126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50317" h="1263591">
                        <a:moveTo>
                          <a:pt x="458497" y="398725"/>
                        </a:moveTo>
                        <a:lnTo>
                          <a:pt x="451744" y="122250"/>
                        </a:lnTo>
                        <a:cubicBezTo>
                          <a:pt x="448625" y="60559"/>
                          <a:pt x="494527" y="7309"/>
                          <a:pt x="556009" y="1328"/>
                        </a:cubicBezTo>
                        <a:lnTo>
                          <a:pt x="650756" y="599200"/>
                        </a:lnTo>
                        <a:cubicBezTo>
                          <a:pt x="651914" y="674267"/>
                          <a:pt x="628858" y="747695"/>
                          <a:pt x="585030" y="808630"/>
                        </a:cubicBezTo>
                        <a:lnTo>
                          <a:pt x="353090" y="1089285"/>
                        </a:lnTo>
                        <a:cubicBezTo>
                          <a:pt x="331755" y="1115122"/>
                          <a:pt x="321224" y="1148194"/>
                          <a:pt x="323700" y="1181604"/>
                        </a:cubicBezTo>
                        <a:lnTo>
                          <a:pt x="329922" y="1264501"/>
                        </a:lnTo>
                        <a:lnTo>
                          <a:pt x="6982" y="1110733"/>
                        </a:lnTo>
                        <a:lnTo>
                          <a:pt x="8220" y="1108096"/>
                        </a:lnTo>
                        <a:cubicBezTo>
                          <a:pt x="-17392" y="982158"/>
                          <a:pt x="29539" y="852474"/>
                          <a:pt x="129801" y="772069"/>
                        </a:cubicBezTo>
                        <a:lnTo>
                          <a:pt x="148194" y="757293"/>
                        </a:lnTo>
                        <a:cubicBezTo>
                          <a:pt x="177054" y="734205"/>
                          <a:pt x="200286" y="704863"/>
                          <a:pt x="216155" y="671486"/>
                        </a:cubicBezTo>
                        <a:lnTo>
                          <a:pt x="304808" y="485352"/>
                        </a:lnTo>
                        <a:cubicBezTo>
                          <a:pt x="332623" y="426941"/>
                          <a:pt x="394121" y="392278"/>
                          <a:pt x="458497" y="398725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0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66BABB13-0BFB-449F-8CE7-18DC2C77719F}"/>
                      </a:ext>
                    </a:extLst>
                  </p:cNvPr>
                  <p:cNvSpPr/>
                  <p:nvPr/>
                </p:nvSpPr>
                <p:spPr>
                  <a:xfrm>
                    <a:off x="3769529" y="3442318"/>
                    <a:ext cx="547420" cy="419825"/>
                  </a:xfrm>
                  <a:custGeom>
                    <a:avLst/>
                    <a:gdLst>
                      <a:gd name="connsiteX0" fmla="*/ 510064 w 547419"/>
                      <a:gd name="connsiteY0" fmla="*/ 197285 h 419825"/>
                      <a:gd name="connsiteX1" fmla="*/ 546400 w 547419"/>
                      <a:gd name="connsiteY1" fmla="*/ 214617 h 419825"/>
                      <a:gd name="connsiteX2" fmla="*/ 449226 w 547419"/>
                      <a:gd name="connsiteY2" fmla="*/ 418726 h 419825"/>
                      <a:gd name="connsiteX3" fmla="*/ 1328 w 547419"/>
                      <a:gd name="connsiteY3" fmla="*/ 205405 h 419825"/>
                      <a:gd name="connsiteX4" fmla="*/ 98551 w 547419"/>
                      <a:gd name="connsiteY4" fmla="*/ 1328 h 419825"/>
                      <a:gd name="connsiteX5" fmla="*/ 187124 w 547419"/>
                      <a:gd name="connsiteY5" fmla="*/ 43517 h 419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419" h="419825">
                        <a:moveTo>
                          <a:pt x="510064" y="197285"/>
                        </a:moveTo>
                        <a:lnTo>
                          <a:pt x="546400" y="214617"/>
                        </a:lnTo>
                        <a:lnTo>
                          <a:pt x="449226" y="418726"/>
                        </a:lnTo>
                        <a:lnTo>
                          <a:pt x="1328" y="205405"/>
                        </a:lnTo>
                        <a:lnTo>
                          <a:pt x="98551" y="1328"/>
                        </a:lnTo>
                        <a:lnTo>
                          <a:pt x="187124" y="43517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40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DE5240E5-BDBE-4B7C-BFFF-8FB6B0879312}"/>
                      </a:ext>
                    </a:extLst>
                  </p:cNvPr>
                  <p:cNvSpPr/>
                  <p:nvPr/>
                </p:nvSpPr>
                <p:spPr>
                  <a:xfrm>
                    <a:off x="3043355" y="1859372"/>
                    <a:ext cx="1177158" cy="1177157"/>
                  </a:xfrm>
                  <a:custGeom>
                    <a:avLst/>
                    <a:gdLst>
                      <a:gd name="connsiteX0" fmla="*/ 588959 w 1177157"/>
                      <a:gd name="connsiteY0" fmla="*/ 1328 h 1177156"/>
                      <a:gd name="connsiteX1" fmla="*/ 1176589 w 1177157"/>
                      <a:gd name="connsiteY1" fmla="*/ 588958 h 1177156"/>
                      <a:gd name="connsiteX2" fmla="*/ 588959 w 1177157"/>
                      <a:gd name="connsiteY2" fmla="*/ 1176588 h 1177156"/>
                      <a:gd name="connsiteX3" fmla="*/ 1328 w 1177157"/>
                      <a:gd name="connsiteY3" fmla="*/ 588958 h 1177156"/>
                      <a:gd name="connsiteX4" fmla="*/ 588959 w 1177157"/>
                      <a:gd name="connsiteY4" fmla="*/ 1328 h 1177156"/>
                      <a:gd name="connsiteX5" fmla="*/ 1032419 w 1177157"/>
                      <a:gd name="connsiteY5" fmla="*/ 588958 h 1177156"/>
                      <a:gd name="connsiteX6" fmla="*/ 588959 w 1177157"/>
                      <a:gd name="connsiteY6" fmla="*/ 145515 h 1177156"/>
                      <a:gd name="connsiteX7" fmla="*/ 145515 w 1177157"/>
                      <a:gd name="connsiteY7" fmla="*/ 588958 h 1177156"/>
                      <a:gd name="connsiteX8" fmla="*/ 588959 w 1177157"/>
                      <a:gd name="connsiteY8" fmla="*/ 1032418 h 1177156"/>
                      <a:gd name="connsiteX9" fmla="*/ 1032419 w 1177157"/>
                      <a:gd name="connsiteY9" fmla="*/ 588958 h 1177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77157" h="1177156">
                        <a:moveTo>
                          <a:pt x="588959" y="1328"/>
                        </a:moveTo>
                        <a:cubicBezTo>
                          <a:pt x="913507" y="1328"/>
                          <a:pt x="1176589" y="264426"/>
                          <a:pt x="1176589" y="588958"/>
                        </a:cubicBezTo>
                        <a:cubicBezTo>
                          <a:pt x="1176589" y="913506"/>
                          <a:pt x="913507" y="1176588"/>
                          <a:pt x="588959" y="1176588"/>
                        </a:cubicBezTo>
                        <a:cubicBezTo>
                          <a:pt x="264427" y="1176588"/>
                          <a:pt x="1328" y="913506"/>
                          <a:pt x="1328" y="588958"/>
                        </a:cubicBezTo>
                        <a:cubicBezTo>
                          <a:pt x="1328" y="264426"/>
                          <a:pt x="264427" y="1328"/>
                          <a:pt x="588959" y="1328"/>
                        </a:cubicBezTo>
                        <a:close/>
                        <a:moveTo>
                          <a:pt x="1032419" y="588958"/>
                        </a:moveTo>
                        <a:cubicBezTo>
                          <a:pt x="1032419" y="344044"/>
                          <a:pt x="833873" y="145515"/>
                          <a:pt x="588959" y="145515"/>
                        </a:cubicBezTo>
                        <a:cubicBezTo>
                          <a:pt x="344044" y="145515"/>
                          <a:pt x="145515" y="344044"/>
                          <a:pt x="145515" y="588958"/>
                        </a:cubicBezTo>
                        <a:cubicBezTo>
                          <a:pt x="145515" y="833872"/>
                          <a:pt x="344044" y="1032418"/>
                          <a:pt x="588959" y="1032418"/>
                        </a:cubicBezTo>
                        <a:cubicBezTo>
                          <a:pt x="833873" y="1032401"/>
                          <a:pt x="1032402" y="833872"/>
                          <a:pt x="1032419" y="5889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40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E2CD6465-E988-4693-A0A6-020ABFFB6E52}"/>
                      </a:ext>
                    </a:extLst>
                  </p:cNvPr>
                  <p:cNvSpPr/>
                  <p:nvPr/>
                </p:nvSpPr>
                <p:spPr>
                  <a:xfrm>
                    <a:off x="3187542" y="2003558"/>
                    <a:ext cx="889042" cy="889041"/>
                  </a:xfrm>
                  <a:custGeom>
                    <a:avLst/>
                    <a:gdLst>
                      <a:gd name="connsiteX0" fmla="*/ 888232 w 889042"/>
                      <a:gd name="connsiteY0" fmla="*/ 444772 h 889041"/>
                      <a:gd name="connsiteX1" fmla="*/ 444772 w 889042"/>
                      <a:gd name="connsiteY1" fmla="*/ 888231 h 889041"/>
                      <a:gd name="connsiteX2" fmla="*/ 1328 w 889042"/>
                      <a:gd name="connsiteY2" fmla="*/ 444772 h 889041"/>
                      <a:gd name="connsiteX3" fmla="*/ 444772 w 889042"/>
                      <a:gd name="connsiteY3" fmla="*/ 1328 h 889041"/>
                      <a:gd name="connsiteX4" fmla="*/ 888232 w 889042"/>
                      <a:gd name="connsiteY4" fmla="*/ 444772 h 889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042" h="889041">
                        <a:moveTo>
                          <a:pt x="888232" y="444772"/>
                        </a:moveTo>
                        <a:cubicBezTo>
                          <a:pt x="888232" y="689686"/>
                          <a:pt x="689686" y="888231"/>
                          <a:pt x="444772" y="888231"/>
                        </a:cubicBezTo>
                        <a:cubicBezTo>
                          <a:pt x="199858" y="888231"/>
                          <a:pt x="1328" y="689686"/>
                          <a:pt x="1328" y="444772"/>
                        </a:cubicBezTo>
                        <a:cubicBezTo>
                          <a:pt x="1328" y="199858"/>
                          <a:pt x="199858" y="1328"/>
                          <a:pt x="444772" y="1328"/>
                        </a:cubicBezTo>
                        <a:cubicBezTo>
                          <a:pt x="689686" y="1328"/>
                          <a:pt x="888232" y="199858"/>
                          <a:pt x="888232" y="444772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0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E38A8A52-4742-474D-B0B1-D42C73F63D4E}"/>
                      </a:ext>
                    </a:extLst>
                  </p:cNvPr>
                  <p:cNvSpPr/>
                  <p:nvPr/>
                </p:nvSpPr>
                <p:spPr>
                  <a:xfrm>
                    <a:off x="2947370" y="3442318"/>
                    <a:ext cx="547420" cy="419825"/>
                  </a:xfrm>
                  <a:custGeom>
                    <a:avLst/>
                    <a:gdLst>
                      <a:gd name="connsiteX0" fmla="*/ 37680 w 547419"/>
                      <a:gd name="connsiteY0" fmla="*/ 197285 h 419825"/>
                      <a:gd name="connsiteX1" fmla="*/ 360604 w 547419"/>
                      <a:gd name="connsiteY1" fmla="*/ 43517 h 419825"/>
                      <a:gd name="connsiteX2" fmla="*/ 449178 w 547419"/>
                      <a:gd name="connsiteY2" fmla="*/ 1328 h 419825"/>
                      <a:gd name="connsiteX3" fmla="*/ 546400 w 547419"/>
                      <a:gd name="connsiteY3" fmla="*/ 205405 h 419825"/>
                      <a:gd name="connsiteX4" fmla="*/ 98503 w 547419"/>
                      <a:gd name="connsiteY4" fmla="*/ 418726 h 419825"/>
                      <a:gd name="connsiteX5" fmla="*/ 1328 w 547419"/>
                      <a:gd name="connsiteY5" fmla="*/ 214617 h 419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419" h="419825">
                        <a:moveTo>
                          <a:pt x="37680" y="197285"/>
                        </a:moveTo>
                        <a:lnTo>
                          <a:pt x="360604" y="43517"/>
                        </a:lnTo>
                        <a:lnTo>
                          <a:pt x="449178" y="1328"/>
                        </a:lnTo>
                        <a:lnTo>
                          <a:pt x="546400" y="205405"/>
                        </a:lnTo>
                        <a:lnTo>
                          <a:pt x="98503" y="418726"/>
                        </a:lnTo>
                        <a:lnTo>
                          <a:pt x="1328" y="21461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40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431AB02C-8219-4C2C-882C-E20CEA4A17E7}"/>
                      </a:ext>
                    </a:extLst>
                  </p:cNvPr>
                  <p:cNvSpPr/>
                  <p:nvPr/>
                </p:nvSpPr>
                <p:spPr>
                  <a:xfrm>
                    <a:off x="2662831" y="2375102"/>
                    <a:ext cx="650318" cy="1263591"/>
                  </a:xfrm>
                  <a:custGeom>
                    <a:avLst/>
                    <a:gdLst>
                      <a:gd name="connsiteX0" fmla="*/ 193629 w 650317"/>
                      <a:gd name="connsiteY0" fmla="*/ 398725 h 1263591"/>
                      <a:gd name="connsiteX1" fmla="*/ 347317 w 650317"/>
                      <a:gd name="connsiteY1" fmla="*/ 485352 h 1263591"/>
                      <a:gd name="connsiteX2" fmla="*/ 435971 w 650317"/>
                      <a:gd name="connsiteY2" fmla="*/ 671486 h 1263591"/>
                      <a:gd name="connsiteX3" fmla="*/ 503932 w 650317"/>
                      <a:gd name="connsiteY3" fmla="*/ 757293 h 1263591"/>
                      <a:gd name="connsiteX4" fmla="*/ 522325 w 650317"/>
                      <a:gd name="connsiteY4" fmla="*/ 772069 h 1263591"/>
                      <a:gd name="connsiteX5" fmla="*/ 643922 w 650317"/>
                      <a:gd name="connsiteY5" fmla="*/ 1108096 h 1263591"/>
                      <a:gd name="connsiteX6" fmla="*/ 645144 w 650317"/>
                      <a:gd name="connsiteY6" fmla="*/ 1110733 h 1263591"/>
                      <a:gd name="connsiteX7" fmla="*/ 322220 w 650317"/>
                      <a:gd name="connsiteY7" fmla="*/ 1264501 h 1263591"/>
                      <a:gd name="connsiteX8" fmla="*/ 328426 w 650317"/>
                      <a:gd name="connsiteY8" fmla="*/ 1181604 h 1263591"/>
                      <a:gd name="connsiteX9" fmla="*/ 299036 w 650317"/>
                      <a:gd name="connsiteY9" fmla="*/ 1089285 h 1263591"/>
                      <a:gd name="connsiteX10" fmla="*/ 67112 w 650317"/>
                      <a:gd name="connsiteY10" fmla="*/ 808630 h 1263591"/>
                      <a:gd name="connsiteX11" fmla="*/ 1370 w 650317"/>
                      <a:gd name="connsiteY11" fmla="*/ 599200 h 1263591"/>
                      <a:gd name="connsiteX12" fmla="*/ 96133 w 650317"/>
                      <a:gd name="connsiteY12" fmla="*/ 1328 h 1263591"/>
                      <a:gd name="connsiteX13" fmla="*/ 200543 w 650317"/>
                      <a:gd name="connsiteY13" fmla="*/ 116317 h 1263591"/>
                      <a:gd name="connsiteX14" fmla="*/ 200382 w 650317"/>
                      <a:gd name="connsiteY14" fmla="*/ 122250 h 126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50317" h="1263591">
                        <a:moveTo>
                          <a:pt x="193629" y="398725"/>
                        </a:moveTo>
                        <a:cubicBezTo>
                          <a:pt x="258005" y="392278"/>
                          <a:pt x="319503" y="426941"/>
                          <a:pt x="347317" y="485352"/>
                        </a:cubicBezTo>
                        <a:lnTo>
                          <a:pt x="435971" y="671486"/>
                        </a:lnTo>
                        <a:cubicBezTo>
                          <a:pt x="451856" y="704863"/>
                          <a:pt x="475088" y="734205"/>
                          <a:pt x="503932" y="757293"/>
                        </a:cubicBezTo>
                        <a:lnTo>
                          <a:pt x="522325" y="772069"/>
                        </a:lnTo>
                        <a:cubicBezTo>
                          <a:pt x="622603" y="852474"/>
                          <a:pt x="669518" y="982158"/>
                          <a:pt x="643922" y="1108096"/>
                        </a:cubicBezTo>
                        <a:lnTo>
                          <a:pt x="645144" y="1110733"/>
                        </a:lnTo>
                        <a:lnTo>
                          <a:pt x="322220" y="1264501"/>
                        </a:lnTo>
                        <a:lnTo>
                          <a:pt x="328426" y="1181604"/>
                        </a:lnTo>
                        <a:cubicBezTo>
                          <a:pt x="330902" y="1148194"/>
                          <a:pt x="320371" y="1115122"/>
                          <a:pt x="299036" y="1089285"/>
                        </a:cubicBezTo>
                        <a:lnTo>
                          <a:pt x="67112" y="808630"/>
                        </a:lnTo>
                        <a:cubicBezTo>
                          <a:pt x="23268" y="747695"/>
                          <a:pt x="212" y="674267"/>
                          <a:pt x="1370" y="599200"/>
                        </a:cubicBezTo>
                        <a:lnTo>
                          <a:pt x="96133" y="1328"/>
                        </a:lnTo>
                        <a:cubicBezTo>
                          <a:pt x="155332" y="7084"/>
                          <a:pt x="200510" y="56829"/>
                          <a:pt x="200543" y="116317"/>
                        </a:cubicBezTo>
                        <a:cubicBezTo>
                          <a:pt x="200543" y="118263"/>
                          <a:pt x="200462" y="120272"/>
                          <a:pt x="200382" y="12225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0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E6346C7D-2FE2-4475-959A-AB67944FF515}"/>
                      </a:ext>
                    </a:extLst>
                  </p:cNvPr>
                  <p:cNvSpPr/>
                  <p:nvPr/>
                </p:nvSpPr>
                <p:spPr>
                  <a:xfrm>
                    <a:off x="3152856" y="1968872"/>
                    <a:ext cx="954897" cy="954896"/>
                  </a:xfrm>
                  <a:custGeom>
                    <a:avLst/>
                    <a:gdLst>
                      <a:gd name="connsiteX0" fmla="*/ 479458 w 954897"/>
                      <a:gd name="connsiteY0" fmla="*/ 3087 h 954896"/>
                      <a:gd name="connsiteX1" fmla="*/ 3087 w 954897"/>
                      <a:gd name="connsiteY1" fmla="*/ 479458 h 954896"/>
                      <a:gd name="connsiteX2" fmla="*/ 479458 w 954897"/>
                      <a:gd name="connsiteY2" fmla="*/ 955845 h 954896"/>
                      <a:gd name="connsiteX3" fmla="*/ 955846 w 954897"/>
                      <a:gd name="connsiteY3" fmla="*/ 479458 h 954896"/>
                      <a:gd name="connsiteX4" fmla="*/ 479458 w 954897"/>
                      <a:gd name="connsiteY4" fmla="*/ 3087 h 954896"/>
                      <a:gd name="connsiteX5" fmla="*/ 479458 w 954897"/>
                      <a:gd name="connsiteY5" fmla="*/ 889990 h 954896"/>
                      <a:gd name="connsiteX6" fmla="*/ 68942 w 954897"/>
                      <a:gd name="connsiteY6" fmla="*/ 479458 h 954896"/>
                      <a:gd name="connsiteX7" fmla="*/ 479458 w 954897"/>
                      <a:gd name="connsiteY7" fmla="*/ 68942 h 954896"/>
                      <a:gd name="connsiteX8" fmla="*/ 889991 w 954897"/>
                      <a:gd name="connsiteY8" fmla="*/ 479458 h 954896"/>
                      <a:gd name="connsiteX9" fmla="*/ 479458 w 954897"/>
                      <a:gd name="connsiteY9" fmla="*/ 889990 h 954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54897" h="954896">
                        <a:moveTo>
                          <a:pt x="479458" y="3087"/>
                        </a:moveTo>
                        <a:cubicBezTo>
                          <a:pt x="216360" y="3087"/>
                          <a:pt x="3087" y="216360"/>
                          <a:pt x="3087" y="479458"/>
                        </a:cubicBezTo>
                        <a:cubicBezTo>
                          <a:pt x="3087" y="742556"/>
                          <a:pt x="216360" y="955845"/>
                          <a:pt x="479458" y="955845"/>
                        </a:cubicBezTo>
                        <a:cubicBezTo>
                          <a:pt x="742557" y="955845"/>
                          <a:pt x="955846" y="742556"/>
                          <a:pt x="955846" y="479458"/>
                        </a:cubicBezTo>
                        <a:cubicBezTo>
                          <a:pt x="955540" y="216488"/>
                          <a:pt x="742428" y="3376"/>
                          <a:pt x="479458" y="3087"/>
                        </a:cubicBezTo>
                        <a:close/>
                        <a:moveTo>
                          <a:pt x="479458" y="889990"/>
                        </a:moveTo>
                        <a:cubicBezTo>
                          <a:pt x="252728" y="889990"/>
                          <a:pt x="68942" y="706188"/>
                          <a:pt x="68942" y="479458"/>
                        </a:cubicBezTo>
                        <a:cubicBezTo>
                          <a:pt x="68942" y="252728"/>
                          <a:pt x="252728" y="68942"/>
                          <a:pt x="479458" y="68942"/>
                        </a:cubicBezTo>
                        <a:cubicBezTo>
                          <a:pt x="706189" y="68942"/>
                          <a:pt x="889991" y="252728"/>
                          <a:pt x="889991" y="479458"/>
                        </a:cubicBezTo>
                        <a:cubicBezTo>
                          <a:pt x="889734" y="706075"/>
                          <a:pt x="706076" y="889733"/>
                          <a:pt x="479458" y="88999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18703F2D-3F9D-40E2-81B6-C8163719B9FC}"/>
                      </a:ext>
                    </a:extLst>
                  </p:cNvPr>
                  <p:cNvSpPr/>
                  <p:nvPr/>
                </p:nvSpPr>
                <p:spPr>
                  <a:xfrm>
                    <a:off x="3571604" y="2190425"/>
                    <a:ext cx="267536" cy="329275"/>
                  </a:xfrm>
                  <a:custGeom>
                    <a:avLst/>
                    <a:gdLst>
                      <a:gd name="connsiteX0" fmla="*/ 233290 w 267535"/>
                      <a:gd name="connsiteY0" fmla="*/ 262970 h 329274"/>
                      <a:gd name="connsiteX1" fmla="*/ 68942 w 267535"/>
                      <a:gd name="connsiteY1" fmla="*/ 262970 h 329274"/>
                      <a:gd name="connsiteX2" fmla="*/ 68942 w 267535"/>
                      <a:gd name="connsiteY2" fmla="*/ 36014 h 329274"/>
                      <a:gd name="connsiteX3" fmla="*/ 36015 w 267535"/>
                      <a:gd name="connsiteY3" fmla="*/ 3087 h 329274"/>
                      <a:gd name="connsiteX4" fmla="*/ 3087 w 267535"/>
                      <a:gd name="connsiteY4" fmla="*/ 36014 h 329274"/>
                      <a:gd name="connsiteX5" fmla="*/ 3087 w 267535"/>
                      <a:gd name="connsiteY5" fmla="*/ 294916 h 329274"/>
                      <a:gd name="connsiteX6" fmla="*/ 36063 w 267535"/>
                      <a:gd name="connsiteY6" fmla="*/ 328824 h 329274"/>
                      <a:gd name="connsiteX7" fmla="*/ 233290 w 267535"/>
                      <a:gd name="connsiteY7" fmla="*/ 328824 h 329274"/>
                      <a:gd name="connsiteX8" fmla="*/ 266218 w 267535"/>
                      <a:gd name="connsiteY8" fmla="*/ 295897 h 329274"/>
                      <a:gd name="connsiteX9" fmla="*/ 233290 w 267535"/>
                      <a:gd name="connsiteY9" fmla="*/ 262970 h 329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7535" h="329274">
                        <a:moveTo>
                          <a:pt x="233290" y="262970"/>
                        </a:moveTo>
                        <a:lnTo>
                          <a:pt x="68942" y="262970"/>
                        </a:lnTo>
                        <a:lnTo>
                          <a:pt x="68942" y="36014"/>
                        </a:lnTo>
                        <a:cubicBezTo>
                          <a:pt x="68942" y="17830"/>
                          <a:pt x="54199" y="3087"/>
                          <a:pt x="36015" y="3087"/>
                        </a:cubicBezTo>
                        <a:cubicBezTo>
                          <a:pt x="17830" y="3087"/>
                          <a:pt x="3087" y="17830"/>
                          <a:pt x="3087" y="36014"/>
                        </a:cubicBezTo>
                        <a:lnTo>
                          <a:pt x="3087" y="294916"/>
                        </a:lnTo>
                        <a:cubicBezTo>
                          <a:pt x="3039" y="313293"/>
                          <a:pt x="17670" y="328358"/>
                          <a:pt x="36063" y="328824"/>
                        </a:cubicBezTo>
                        <a:lnTo>
                          <a:pt x="233290" y="328824"/>
                        </a:lnTo>
                        <a:cubicBezTo>
                          <a:pt x="251474" y="328824"/>
                          <a:pt x="266218" y="314081"/>
                          <a:pt x="266218" y="295897"/>
                        </a:cubicBezTo>
                        <a:cubicBezTo>
                          <a:pt x="266218" y="277713"/>
                          <a:pt x="251474" y="262970"/>
                          <a:pt x="233290" y="26297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5E84BF97-60B4-4528-B6C5-A2ADA6E20BCC}"/>
                      </a:ext>
                    </a:extLst>
                  </p:cNvPr>
                  <p:cNvSpPr/>
                  <p:nvPr/>
                </p:nvSpPr>
                <p:spPr>
                  <a:xfrm>
                    <a:off x="3008669" y="1824686"/>
                    <a:ext cx="1247129" cy="1247127"/>
                  </a:xfrm>
                  <a:custGeom>
                    <a:avLst/>
                    <a:gdLst>
                      <a:gd name="connsiteX0" fmla="*/ 1244203 w 1247128"/>
                      <a:gd name="connsiteY0" fmla="*/ 623644 h 1247127"/>
                      <a:gd name="connsiteX1" fmla="*/ 623645 w 1247128"/>
                      <a:gd name="connsiteY1" fmla="*/ 3087 h 1247127"/>
                      <a:gd name="connsiteX2" fmla="*/ 3087 w 1247128"/>
                      <a:gd name="connsiteY2" fmla="*/ 623644 h 1247127"/>
                      <a:gd name="connsiteX3" fmla="*/ 623645 w 1247128"/>
                      <a:gd name="connsiteY3" fmla="*/ 1244201 h 1247127"/>
                      <a:gd name="connsiteX4" fmla="*/ 1244203 w 1247128"/>
                      <a:gd name="connsiteY4" fmla="*/ 623644 h 1247127"/>
                      <a:gd name="connsiteX5" fmla="*/ 623645 w 1247128"/>
                      <a:gd name="connsiteY5" fmla="*/ 1178346 h 1247127"/>
                      <a:gd name="connsiteX6" fmla="*/ 68942 w 1247128"/>
                      <a:gd name="connsiteY6" fmla="*/ 623644 h 1247127"/>
                      <a:gd name="connsiteX7" fmla="*/ 623645 w 1247128"/>
                      <a:gd name="connsiteY7" fmla="*/ 68942 h 1247127"/>
                      <a:gd name="connsiteX8" fmla="*/ 1178348 w 1247128"/>
                      <a:gd name="connsiteY8" fmla="*/ 623644 h 1247127"/>
                      <a:gd name="connsiteX9" fmla="*/ 623645 w 1247128"/>
                      <a:gd name="connsiteY9" fmla="*/ 1178346 h 1247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47128" h="1247127">
                        <a:moveTo>
                          <a:pt x="1244203" y="623644"/>
                        </a:moveTo>
                        <a:cubicBezTo>
                          <a:pt x="1244203" y="281475"/>
                          <a:pt x="965830" y="3087"/>
                          <a:pt x="623645" y="3087"/>
                        </a:cubicBezTo>
                        <a:cubicBezTo>
                          <a:pt x="281475" y="3087"/>
                          <a:pt x="3087" y="281475"/>
                          <a:pt x="3087" y="623644"/>
                        </a:cubicBezTo>
                        <a:cubicBezTo>
                          <a:pt x="3087" y="965829"/>
                          <a:pt x="281475" y="1244201"/>
                          <a:pt x="623645" y="1244201"/>
                        </a:cubicBezTo>
                        <a:cubicBezTo>
                          <a:pt x="965830" y="1244201"/>
                          <a:pt x="1244203" y="965797"/>
                          <a:pt x="1244203" y="623644"/>
                        </a:cubicBezTo>
                        <a:close/>
                        <a:moveTo>
                          <a:pt x="623645" y="1178346"/>
                        </a:moveTo>
                        <a:cubicBezTo>
                          <a:pt x="317779" y="1178346"/>
                          <a:pt x="68942" y="929509"/>
                          <a:pt x="68942" y="623644"/>
                        </a:cubicBezTo>
                        <a:cubicBezTo>
                          <a:pt x="68942" y="317779"/>
                          <a:pt x="317779" y="68942"/>
                          <a:pt x="623645" y="68942"/>
                        </a:cubicBezTo>
                        <a:cubicBezTo>
                          <a:pt x="929510" y="68942"/>
                          <a:pt x="1178348" y="317779"/>
                          <a:pt x="1178348" y="623644"/>
                        </a:cubicBezTo>
                        <a:cubicBezTo>
                          <a:pt x="1178348" y="929509"/>
                          <a:pt x="929510" y="1178346"/>
                          <a:pt x="623645" y="117834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B8D8FE6D-356C-4D64-B642-6E5EB5C59C11}"/>
                      </a:ext>
                    </a:extLst>
                  </p:cNvPr>
                  <p:cNvSpPr/>
                  <p:nvPr/>
                </p:nvSpPr>
                <p:spPr>
                  <a:xfrm>
                    <a:off x="3734830" y="2340414"/>
                    <a:ext cx="901390" cy="1555822"/>
                  </a:xfrm>
                  <a:custGeom>
                    <a:avLst/>
                    <a:gdLst>
                      <a:gd name="connsiteX0" fmla="*/ 803376 w 901390"/>
                      <a:gd name="connsiteY0" fmla="*/ 30855 h 1555822"/>
                      <a:gd name="connsiteX1" fmla="*/ 767651 w 901390"/>
                      <a:gd name="connsiteY1" fmla="*/ 3249 h 1555822"/>
                      <a:gd name="connsiteX2" fmla="*/ 633690 w 901390"/>
                      <a:gd name="connsiteY2" fmla="*/ 158144 h 1555822"/>
                      <a:gd name="connsiteX3" fmla="*/ 639607 w 901390"/>
                      <a:gd name="connsiteY3" fmla="*/ 400662 h 1555822"/>
                      <a:gd name="connsiteX4" fmla="*/ 489922 w 901390"/>
                      <a:gd name="connsiteY4" fmla="*/ 505892 h 1555822"/>
                      <a:gd name="connsiteX5" fmla="*/ 401284 w 901390"/>
                      <a:gd name="connsiteY5" fmla="*/ 692025 h 1555822"/>
                      <a:gd name="connsiteX6" fmla="*/ 342423 w 901390"/>
                      <a:gd name="connsiteY6" fmla="*/ 766305 h 1555822"/>
                      <a:gd name="connsiteX7" fmla="*/ 324030 w 901390"/>
                      <a:gd name="connsiteY7" fmla="*/ 781064 h 1555822"/>
                      <a:gd name="connsiteX8" fmla="*/ 183590 w 901390"/>
                      <a:gd name="connsiteY8" fmla="*/ 1090740 h 1555822"/>
                      <a:gd name="connsiteX9" fmla="*/ 147399 w 901390"/>
                      <a:gd name="connsiteY9" fmla="*/ 1073504 h 1555822"/>
                      <a:gd name="connsiteX10" fmla="*/ 103522 w 901390"/>
                      <a:gd name="connsiteY10" fmla="*/ 1089068 h 1555822"/>
                      <a:gd name="connsiteX11" fmla="*/ 6299 w 901390"/>
                      <a:gd name="connsiteY11" fmla="*/ 1293144 h 1555822"/>
                      <a:gd name="connsiteX12" fmla="*/ 21863 w 901390"/>
                      <a:gd name="connsiteY12" fmla="*/ 1337037 h 1555822"/>
                      <a:gd name="connsiteX13" fmla="*/ 469760 w 901390"/>
                      <a:gd name="connsiteY13" fmla="*/ 1550358 h 1555822"/>
                      <a:gd name="connsiteX14" fmla="*/ 513653 w 901390"/>
                      <a:gd name="connsiteY14" fmla="*/ 1534778 h 1555822"/>
                      <a:gd name="connsiteX15" fmla="*/ 610827 w 901390"/>
                      <a:gd name="connsiteY15" fmla="*/ 1330670 h 1555822"/>
                      <a:gd name="connsiteX16" fmla="*/ 595264 w 901390"/>
                      <a:gd name="connsiteY16" fmla="*/ 1286793 h 1555822"/>
                      <a:gd name="connsiteX17" fmla="*/ 576164 w 901390"/>
                      <a:gd name="connsiteY17" fmla="*/ 1277693 h 1555822"/>
                      <a:gd name="connsiteX18" fmla="*/ 571372 w 901390"/>
                      <a:gd name="connsiteY18" fmla="*/ 1213896 h 1555822"/>
                      <a:gd name="connsiteX19" fmla="*/ 593303 w 901390"/>
                      <a:gd name="connsiteY19" fmla="*/ 1144971 h 1555822"/>
                      <a:gd name="connsiteX20" fmla="*/ 825242 w 901390"/>
                      <a:gd name="connsiteY20" fmla="*/ 864299 h 1555822"/>
                      <a:gd name="connsiteX21" fmla="*/ 826593 w 901390"/>
                      <a:gd name="connsiteY21" fmla="*/ 862563 h 1555822"/>
                      <a:gd name="connsiteX22" fmla="*/ 898509 w 901390"/>
                      <a:gd name="connsiteY22" fmla="*/ 633405 h 1555822"/>
                      <a:gd name="connsiteX23" fmla="*/ 898107 w 901390"/>
                      <a:gd name="connsiteY23" fmla="*/ 628759 h 1555822"/>
                      <a:gd name="connsiteX24" fmla="*/ 468361 w 901390"/>
                      <a:gd name="connsiteY24" fmla="*/ 1476737 h 1555822"/>
                      <a:gd name="connsiteX25" fmla="*/ 79936 w 901390"/>
                      <a:gd name="connsiteY25" fmla="*/ 1291729 h 1555822"/>
                      <a:gd name="connsiteX26" fmla="*/ 148830 w 901390"/>
                      <a:gd name="connsiteY26" fmla="*/ 1147125 h 1555822"/>
                      <a:gd name="connsiteX27" fmla="*/ 537223 w 901390"/>
                      <a:gd name="connsiteY27" fmla="*/ 1332085 h 1555822"/>
                      <a:gd name="connsiteX28" fmla="*/ 773777 w 901390"/>
                      <a:gd name="connsiteY28" fmla="*/ 823204 h 1555822"/>
                      <a:gd name="connsiteX29" fmla="*/ 542561 w 901390"/>
                      <a:gd name="connsiteY29" fmla="*/ 1103007 h 1555822"/>
                      <a:gd name="connsiteX30" fmla="*/ 505710 w 901390"/>
                      <a:gd name="connsiteY30" fmla="*/ 1218752 h 1555822"/>
                      <a:gd name="connsiteX31" fmla="*/ 507688 w 901390"/>
                      <a:gd name="connsiteY31" fmla="*/ 1245071 h 1555822"/>
                      <a:gd name="connsiteX32" fmla="*/ 253111 w 901390"/>
                      <a:gd name="connsiteY32" fmla="*/ 1123828 h 1555822"/>
                      <a:gd name="connsiteX33" fmla="*/ 365270 w 901390"/>
                      <a:gd name="connsiteY33" fmla="*/ 832417 h 1555822"/>
                      <a:gd name="connsiteX34" fmla="*/ 383631 w 901390"/>
                      <a:gd name="connsiteY34" fmla="*/ 817674 h 1555822"/>
                      <a:gd name="connsiteX35" fmla="*/ 460740 w 901390"/>
                      <a:gd name="connsiteY35" fmla="*/ 720322 h 1555822"/>
                      <a:gd name="connsiteX36" fmla="*/ 549410 w 901390"/>
                      <a:gd name="connsiteY36" fmla="*/ 534189 h 1555822"/>
                      <a:gd name="connsiteX37" fmla="*/ 670123 w 901390"/>
                      <a:gd name="connsiteY37" fmla="*/ 466163 h 1555822"/>
                      <a:gd name="connsiteX38" fmla="*/ 678097 w 901390"/>
                      <a:gd name="connsiteY38" fmla="*/ 467224 h 1555822"/>
                      <a:gd name="connsiteX39" fmla="*/ 548510 w 901390"/>
                      <a:gd name="connsiteY39" fmla="*/ 739374 h 1555822"/>
                      <a:gd name="connsiteX40" fmla="*/ 550921 w 901390"/>
                      <a:gd name="connsiteY40" fmla="*/ 772382 h 1555822"/>
                      <a:gd name="connsiteX41" fmla="*/ 580810 w 901390"/>
                      <a:gd name="connsiteY41" fmla="*/ 786611 h 1555822"/>
                      <a:gd name="connsiteX42" fmla="*/ 607966 w 901390"/>
                      <a:gd name="connsiteY42" fmla="*/ 767687 h 1555822"/>
                      <a:gd name="connsiteX43" fmla="*/ 753663 w 901390"/>
                      <a:gd name="connsiteY43" fmla="*/ 461710 h 1555822"/>
                      <a:gd name="connsiteX44" fmla="*/ 738100 w 901390"/>
                      <a:gd name="connsiteY44" fmla="*/ 417817 h 1555822"/>
                      <a:gd name="connsiteX45" fmla="*/ 705623 w 901390"/>
                      <a:gd name="connsiteY45" fmla="*/ 405903 h 1555822"/>
                      <a:gd name="connsiteX46" fmla="*/ 699529 w 901390"/>
                      <a:gd name="connsiteY46" fmla="*/ 156118 h 1555822"/>
                      <a:gd name="connsiteX47" fmla="*/ 699497 w 901390"/>
                      <a:gd name="connsiteY47" fmla="*/ 155250 h 1555822"/>
                      <a:gd name="connsiteX48" fmla="*/ 744097 w 901390"/>
                      <a:gd name="connsiteY48" fmla="*/ 77577 h 1555822"/>
                      <a:gd name="connsiteX49" fmla="*/ 832702 w 901390"/>
                      <a:gd name="connsiteY49" fmla="*/ 636669 h 1555822"/>
                      <a:gd name="connsiteX50" fmla="*/ 773777 w 901390"/>
                      <a:gd name="connsiteY50" fmla="*/ 823204 h 1555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901390" h="1555822">
                        <a:moveTo>
                          <a:pt x="803376" y="30855"/>
                        </a:moveTo>
                        <a:cubicBezTo>
                          <a:pt x="800659" y="13652"/>
                          <a:pt x="784983" y="1529"/>
                          <a:pt x="767651" y="3249"/>
                        </a:cubicBezTo>
                        <a:cubicBezTo>
                          <a:pt x="688789" y="10838"/>
                          <a:pt x="629815" y="79024"/>
                          <a:pt x="633690" y="158144"/>
                        </a:cubicBezTo>
                        <a:lnTo>
                          <a:pt x="639607" y="400662"/>
                        </a:lnTo>
                        <a:cubicBezTo>
                          <a:pt x="574765" y="407190"/>
                          <a:pt x="518026" y="447079"/>
                          <a:pt x="489922" y="505892"/>
                        </a:cubicBezTo>
                        <a:lnTo>
                          <a:pt x="401284" y="692025"/>
                        </a:lnTo>
                        <a:cubicBezTo>
                          <a:pt x="387490" y="720885"/>
                          <a:pt x="367376" y="746288"/>
                          <a:pt x="342423" y="766305"/>
                        </a:cubicBezTo>
                        <a:lnTo>
                          <a:pt x="324030" y="781064"/>
                        </a:lnTo>
                        <a:cubicBezTo>
                          <a:pt x="230328" y="855842"/>
                          <a:pt x="178107" y="970976"/>
                          <a:pt x="183590" y="1090740"/>
                        </a:cubicBezTo>
                        <a:lnTo>
                          <a:pt x="147399" y="1073504"/>
                        </a:lnTo>
                        <a:cubicBezTo>
                          <a:pt x="130983" y="1065691"/>
                          <a:pt x="111336" y="1072652"/>
                          <a:pt x="103522" y="1089068"/>
                        </a:cubicBezTo>
                        <a:lnTo>
                          <a:pt x="6299" y="1293144"/>
                        </a:lnTo>
                        <a:cubicBezTo>
                          <a:pt x="-1531" y="1309560"/>
                          <a:pt x="5447" y="1329207"/>
                          <a:pt x="21863" y="1337037"/>
                        </a:cubicBezTo>
                        <a:lnTo>
                          <a:pt x="469760" y="1550358"/>
                        </a:lnTo>
                        <a:cubicBezTo>
                          <a:pt x="486176" y="1558188"/>
                          <a:pt x="505839" y="1551210"/>
                          <a:pt x="513653" y="1534778"/>
                        </a:cubicBezTo>
                        <a:lnTo>
                          <a:pt x="610827" y="1330670"/>
                        </a:lnTo>
                        <a:cubicBezTo>
                          <a:pt x="618641" y="1314254"/>
                          <a:pt x="611680" y="1294623"/>
                          <a:pt x="595264" y="1286793"/>
                        </a:cubicBezTo>
                        <a:lnTo>
                          <a:pt x="576164" y="1277693"/>
                        </a:lnTo>
                        <a:lnTo>
                          <a:pt x="571372" y="1213896"/>
                        </a:lnTo>
                        <a:cubicBezTo>
                          <a:pt x="569475" y="1188943"/>
                          <a:pt x="577337" y="1164232"/>
                          <a:pt x="593303" y="1144971"/>
                        </a:cubicBezTo>
                        <a:lnTo>
                          <a:pt x="825242" y="864299"/>
                        </a:lnTo>
                        <a:cubicBezTo>
                          <a:pt x="825708" y="863753"/>
                          <a:pt x="826158" y="863158"/>
                          <a:pt x="826593" y="862563"/>
                        </a:cubicBezTo>
                        <a:cubicBezTo>
                          <a:pt x="874392" y="795808"/>
                          <a:pt x="899602" y="715515"/>
                          <a:pt x="898509" y="633405"/>
                        </a:cubicBezTo>
                        <a:cubicBezTo>
                          <a:pt x="898493" y="631846"/>
                          <a:pt x="898348" y="630302"/>
                          <a:pt x="898107" y="628759"/>
                        </a:cubicBezTo>
                        <a:close/>
                        <a:moveTo>
                          <a:pt x="468361" y="1476737"/>
                        </a:moveTo>
                        <a:lnTo>
                          <a:pt x="79936" y="1291729"/>
                        </a:lnTo>
                        <a:lnTo>
                          <a:pt x="148830" y="1147125"/>
                        </a:lnTo>
                        <a:lnTo>
                          <a:pt x="537223" y="1332085"/>
                        </a:lnTo>
                        <a:close/>
                        <a:moveTo>
                          <a:pt x="773777" y="823204"/>
                        </a:moveTo>
                        <a:lnTo>
                          <a:pt x="542561" y="1103007"/>
                        </a:lnTo>
                        <a:cubicBezTo>
                          <a:pt x="515743" y="1135356"/>
                          <a:pt x="502527" y="1176853"/>
                          <a:pt x="505710" y="1218752"/>
                        </a:cubicBezTo>
                        <a:lnTo>
                          <a:pt x="507688" y="1245071"/>
                        </a:lnTo>
                        <a:lnTo>
                          <a:pt x="253111" y="1123828"/>
                        </a:lnTo>
                        <a:cubicBezTo>
                          <a:pt x="235023" y="1013550"/>
                          <a:pt x="277919" y="902114"/>
                          <a:pt x="365270" y="832417"/>
                        </a:cubicBezTo>
                        <a:lnTo>
                          <a:pt x="383631" y="817674"/>
                        </a:lnTo>
                        <a:cubicBezTo>
                          <a:pt x="416317" y="791434"/>
                          <a:pt x="442685" y="758153"/>
                          <a:pt x="460740" y="720322"/>
                        </a:cubicBezTo>
                        <a:lnTo>
                          <a:pt x="549410" y="534189"/>
                        </a:lnTo>
                        <a:cubicBezTo>
                          <a:pt x="571308" y="488367"/>
                          <a:pt x="619574" y="461163"/>
                          <a:pt x="670123" y="466163"/>
                        </a:cubicBezTo>
                        <a:cubicBezTo>
                          <a:pt x="672792" y="466437"/>
                          <a:pt x="675461" y="466790"/>
                          <a:pt x="678097" y="467224"/>
                        </a:cubicBezTo>
                        <a:lnTo>
                          <a:pt x="548510" y="739374"/>
                        </a:lnTo>
                        <a:cubicBezTo>
                          <a:pt x="543316" y="750002"/>
                          <a:pt x="544249" y="762607"/>
                          <a:pt x="550921" y="772382"/>
                        </a:cubicBezTo>
                        <a:cubicBezTo>
                          <a:pt x="557610" y="782158"/>
                          <a:pt x="569009" y="787592"/>
                          <a:pt x="580810" y="786611"/>
                        </a:cubicBezTo>
                        <a:cubicBezTo>
                          <a:pt x="592611" y="785646"/>
                          <a:pt x="602965" y="778411"/>
                          <a:pt x="607966" y="767687"/>
                        </a:cubicBezTo>
                        <a:lnTo>
                          <a:pt x="753663" y="461710"/>
                        </a:lnTo>
                        <a:cubicBezTo>
                          <a:pt x="761477" y="445278"/>
                          <a:pt x="754515" y="425631"/>
                          <a:pt x="738100" y="417817"/>
                        </a:cubicBezTo>
                        <a:cubicBezTo>
                          <a:pt x="727665" y="412849"/>
                          <a:pt x="716797" y="408862"/>
                          <a:pt x="705623" y="405903"/>
                        </a:cubicBezTo>
                        <a:lnTo>
                          <a:pt x="699529" y="156118"/>
                        </a:lnTo>
                        <a:cubicBezTo>
                          <a:pt x="699529" y="155828"/>
                          <a:pt x="699529" y="155539"/>
                          <a:pt x="699497" y="155250"/>
                        </a:cubicBezTo>
                        <a:cubicBezTo>
                          <a:pt x="697809" y="122853"/>
                          <a:pt x="715253" y="92466"/>
                          <a:pt x="744097" y="77577"/>
                        </a:cubicBezTo>
                        <a:lnTo>
                          <a:pt x="832702" y="636669"/>
                        </a:lnTo>
                        <a:cubicBezTo>
                          <a:pt x="833104" y="703489"/>
                          <a:pt x="812492" y="768749"/>
                          <a:pt x="773777" y="823204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55633480-6FFE-40BF-B2F7-C3B4DE10A485}"/>
                      </a:ext>
                    </a:extLst>
                  </p:cNvPr>
                  <p:cNvSpPr/>
                  <p:nvPr/>
                </p:nvSpPr>
                <p:spPr>
                  <a:xfrm>
                    <a:off x="2628152" y="2340433"/>
                    <a:ext cx="901390" cy="1555822"/>
                  </a:xfrm>
                  <a:custGeom>
                    <a:avLst/>
                    <a:gdLst>
                      <a:gd name="connsiteX0" fmla="*/ 798124 w 901390"/>
                      <a:gd name="connsiteY0" fmla="*/ 1089049 h 1555822"/>
                      <a:gd name="connsiteX1" fmla="*/ 754247 w 901390"/>
                      <a:gd name="connsiteY1" fmla="*/ 1073486 h 1555822"/>
                      <a:gd name="connsiteX2" fmla="*/ 718056 w 901390"/>
                      <a:gd name="connsiteY2" fmla="*/ 1090721 h 1555822"/>
                      <a:gd name="connsiteX3" fmla="*/ 577632 w 901390"/>
                      <a:gd name="connsiteY3" fmla="*/ 781061 h 1555822"/>
                      <a:gd name="connsiteX4" fmla="*/ 559191 w 901390"/>
                      <a:gd name="connsiteY4" fmla="*/ 766254 h 1555822"/>
                      <a:gd name="connsiteX5" fmla="*/ 500378 w 901390"/>
                      <a:gd name="connsiteY5" fmla="*/ 691990 h 1555822"/>
                      <a:gd name="connsiteX6" fmla="*/ 411724 w 901390"/>
                      <a:gd name="connsiteY6" fmla="*/ 505873 h 1555822"/>
                      <a:gd name="connsiteX7" fmla="*/ 262023 w 901390"/>
                      <a:gd name="connsiteY7" fmla="*/ 400611 h 1555822"/>
                      <a:gd name="connsiteX8" fmla="*/ 267956 w 901390"/>
                      <a:gd name="connsiteY8" fmla="*/ 158012 h 1555822"/>
                      <a:gd name="connsiteX9" fmla="*/ 268133 w 901390"/>
                      <a:gd name="connsiteY9" fmla="*/ 151018 h 1555822"/>
                      <a:gd name="connsiteX10" fmla="*/ 133979 w 901390"/>
                      <a:gd name="connsiteY10" fmla="*/ 3247 h 1555822"/>
                      <a:gd name="connsiteX11" fmla="*/ 98270 w 901390"/>
                      <a:gd name="connsiteY11" fmla="*/ 30868 h 1555822"/>
                      <a:gd name="connsiteX12" fmla="*/ 3539 w 901390"/>
                      <a:gd name="connsiteY12" fmla="*/ 628724 h 1555822"/>
                      <a:gd name="connsiteX13" fmla="*/ 3121 w 901390"/>
                      <a:gd name="connsiteY13" fmla="*/ 633370 h 1555822"/>
                      <a:gd name="connsiteX14" fmla="*/ 75053 w 901390"/>
                      <a:gd name="connsiteY14" fmla="*/ 862528 h 1555822"/>
                      <a:gd name="connsiteX15" fmla="*/ 76388 w 901390"/>
                      <a:gd name="connsiteY15" fmla="*/ 864264 h 1555822"/>
                      <a:gd name="connsiteX16" fmla="*/ 308327 w 901390"/>
                      <a:gd name="connsiteY16" fmla="*/ 1144936 h 1555822"/>
                      <a:gd name="connsiteX17" fmla="*/ 330258 w 901390"/>
                      <a:gd name="connsiteY17" fmla="*/ 1213813 h 1555822"/>
                      <a:gd name="connsiteX18" fmla="*/ 325482 w 901390"/>
                      <a:gd name="connsiteY18" fmla="*/ 1277674 h 1555822"/>
                      <a:gd name="connsiteX19" fmla="*/ 306382 w 901390"/>
                      <a:gd name="connsiteY19" fmla="*/ 1286774 h 1555822"/>
                      <a:gd name="connsiteX20" fmla="*/ 290819 w 901390"/>
                      <a:gd name="connsiteY20" fmla="*/ 1330651 h 1555822"/>
                      <a:gd name="connsiteX21" fmla="*/ 388009 w 901390"/>
                      <a:gd name="connsiteY21" fmla="*/ 1534759 h 1555822"/>
                      <a:gd name="connsiteX22" fmla="*/ 431902 w 901390"/>
                      <a:gd name="connsiteY22" fmla="*/ 1550339 h 1555822"/>
                      <a:gd name="connsiteX23" fmla="*/ 879799 w 901390"/>
                      <a:gd name="connsiteY23" fmla="*/ 1337018 h 1555822"/>
                      <a:gd name="connsiteX24" fmla="*/ 895363 w 901390"/>
                      <a:gd name="connsiteY24" fmla="*/ 1293125 h 1555822"/>
                      <a:gd name="connsiteX25" fmla="*/ 359101 w 901390"/>
                      <a:gd name="connsiteY25" fmla="*/ 1102988 h 1555822"/>
                      <a:gd name="connsiteX26" fmla="*/ 127885 w 901390"/>
                      <a:gd name="connsiteY26" fmla="*/ 823185 h 1555822"/>
                      <a:gd name="connsiteX27" fmla="*/ 68944 w 901390"/>
                      <a:gd name="connsiteY27" fmla="*/ 636650 h 1555822"/>
                      <a:gd name="connsiteX28" fmla="*/ 157565 w 901390"/>
                      <a:gd name="connsiteY28" fmla="*/ 77526 h 1555822"/>
                      <a:gd name="connsiteX29" fmla="*/ 202294 w 901390"/>
                      <a:gd name="connsiteY29" fmla="*/ 150986 h 1555822"/>
                      <a:gd name="connsiteX30" fmla="*/ 202165 w 901390"/>
                      <a:gd name="connsiteY30" fmla="*/ 155520 h 1555822"/>
                      <a:gd name="connsiteX31" fmla="*/ 202165 w 901390"/>
                      <a:gd name="connsiteY31" fmla="*/ 156115 h 1555822"/>
                      <a:gd name="connsiteX32" fmla="*/ 196056 w 901390"/>
                      <a:gd name="connsiteY32" fmla="*/ 405917 h 1555822"/>
                      <a:gd name="connsiteX33" fmla="*/ 163594 w 901390"/>
                      <a:gd name="connsiteY33" fmla="*/ 417830 h 1555822"/>
                      <a:gd name="connsiteX34" fmla="*/ 148015 w 901390"/>
                      <a:gd name="connsiteY34" fmla="*/ 461707 h 1555822"/>
                      <a:gd name="connsiteX35" fmla="*/ 293713 w 901390"/>
                      <a:gd name="connsiteY35" fmla="*/ 767685 h 1555822"/>
                      <a:gd name="connsiteX36" fmla="*/ 320868 w 901390"/>
                      <a:gd name="connsiteY36" fmla="*/ 786624 h 1555822"/>
                      <a:gd name="connsiteX37" fmla="*/ 350757 w 901390"/>
                      <a:gd name="connsiteY37" fmla="*/ 772379 h 1555822"/>
                      <a:gd name="connsiteX38" fmla="*/ 353169 w 901390"/>
                      <a:gd name="connsiteY38" fmla="*/ 739371 h 1555822"/>
                      <a:gd name="connsiteX39" fmla="*/ 223565 w 901390"/>
                      <a:gd name="connsiteY39" fmla="*/ 467222 h 1555822"/>
                      <a:gd name="connsiteX40" fmla="*/ 231604 w 901390"/>
                      <a:gd name="connsiteY40" fmla="*/ 466144 h 1555822"/>
                      <a:gd name="connsiteX41" fmla="*/ 352268 w 901390"/>
                      <a:gd name="connsiteY41" fmla="*/ 534186 h 1555822"/>
                      <a:gd name="connsiteX42" fmla="*/ 440922 w 901390"/>
                      <a:gd name="connsiteY42" fmla="*/ 720303 h 1555822"/>
                      <a:gd name="connsiteX43" fmla="*/ 517999 w 901390"/>
                      <a:gd name="connsiteY43" fmla="*/ 817638 h 1555822"/>
                      <a:gd name="connsiteX44" fmla="*/ 536408 w 901390"/>
                      <a:gd name="connsiteY44" fmla="*/ 832430 h 1555822"/>
                      <a:gd name="connsiteX45" fmla="*/ 648551 w 901390"/>
                      <a:gd name="connsiteY45" fmla="*/ 1123841 h 1555822"/>
                      <a:gd name="connsiteX46" fmla="*/ 393958 w 901390"/>
                      <a:gd name="connsiteY46" fmla="*/ 1245085 h 1555822"/>
                      <a:gd name="connsiteX47" fmla="*/ 395936 w 901390"/>
                      <a:gd name="connsiteY47" fmla="*/ 1218733 h 1555822"/>
                      <a:gd name="connsiteX48" fmla="*/ 359101 w 901390"/>
                      <a:gd name="connsiteY48" fmla="*/ 1102988 h 1555822"/>
                      <a:gd name="connsiteX49" fmla="*/ 433301 w 901390"/>
                      <a:gd name="connsiteY49" fmla="*/ 1476718 h 1555822"/>
                      <a:gd name="connsiteX50" fmla="*/ 364423 w 901390"/>
                      <a:gd name="connsiteY50" fmla="*/ 1332066 h 1555822"/>
                      <a:gd name="connsiteX51" fmla="*/ 693987 w 901390"/>
                      <a:gd name="connsiteY51" fmla="*/ 1175130 h 1555822"/>
                      <a:gd name="connsiteX52" fmla="*/ 752849 w 901390"/>
                      <a:gd name="connsiteY52" fmla="*/ 1147106 h 1555822"/>
                      <a:gd name="connsiteX53" fmla="*/ 821742 w 901390"/>
                      <a:gd name="connsiteY53" fmla="*/ 1291710 h 1555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901390" h="1555822">
                        <a:moveTo>
                          <a:pt x="798124" y="1089049"/>
                        </a:moveTo>
                        <a:cubicBezTo>
                          <a:pt x="790310" y="1072633"/>
                          <a:pt x="770663" y="1065672"/>
                          <a:pt x="754247" y="1073486"/>
                        </a:cubicBezTo>
                        <a:lnTo>
                          <a:pt x="718056" y="1090721"/>
                        </a:lnTo>
                        <a:cubicBezTo>
                          <a:pt x="723539" y="970973"/>
                          <a:pt x="671318" y="855839"/>
                          <a:pt x="577632" y="781061"/>
                        </a:cubicBezTo>
                        <a:lnTo>
                          <a:pt x="559191" y="766254"/>
                        </a:lnTo>
                        <a:cubicBezTo>
                          <a:pt x="534254" y="746221"/>
                          <a:pt x="514156" y="720850"/>
                          <a:pt x="500378" y="691990"/>
                        </a:cubicBezTo>
                        <a:lnTo>
                          <a:pt x="411724" y="505873"/>
                        </a:lnTo>
                        <a:cubicBezTo>
                          <a:pt x="383620" y="447060"/>
                          <a:pt x="326881" y="407155"/>
                          <a:pt x="262023" y="400611"/>
                        </a:cubicBezTo>
                        <a:lnTo>
                          <a:pt x="267956" y="158012"/>
                        </a:lnTo>
                        <a:cubicBezTo>
                          <a:pt x="268052" y="155665"/>
                          <a:pt x="268133" y="153285"/>
                          <a:pt x="268133" y="151018"/>
                        </a:cubicBezTo>
                        <a:cubicBezTo>
                          <a:pt x="268358" y="74472"/>
                          <a:pt x="210188" y="10401"/>
                          <a:pt x="133979" y="3247"/>
                        </a:cubicBezTo>
                        <a:cubicBezTo>
                          <a:pt x="116647" y="1542"/>
                          <a:pt x="100987" y="13665"/>
                          <a:pt x="98270" y="30868"/>
                        </a:cubicBezTo>
                        <a:lnTo>
                          <a:pt x="3539" y="628724"/>
                        </a:lnTo>
                        <a:cubicBezTo>
                          <a:pt x="3282" y="630251"/>
                          <a:pt x="3153" y="631811"/>
                          <a:pt x="3121" y="633370"/>
                        </a:cubicBezTo>
                        <a:cubicBezTo>
                          <a:pt x="2028" y="715464"/>
                          <a:pt x="27238" y="795773"/>
                          <a:pt x="75053" y="862528"/>
                        </a:cubicBezTo>
                        <a:cubicBezTo>
                          <a:pt x="75472" y="863123"/>
                          <a:pt x="75922" y="863702"/>
                          <a:pt x="76388" y="864264"/>
                        </a:cubicBezTo>
                        <a:lnTo>
                          <a:pt x="308327" y="1144936"/>
                        </a:lnTo>
                        <a:cubicBezTo>
                          <a:pt x="324293" y="1164181"/>
                          <a:pt x="332155" y="1188876"/>
                          <a:pt x="330258" y="1213813"/>
                        </a:cubicBezTo>
                        <a:lnTo>
                          <a:pt x="325482" y="1277674"/>
                        </a:lnTo>
                        <a:lnTo>
                          <a:pt x="306382" y="1286774"/>
                        </a:lnTo>
                        <a:cubicBezTo>
                          <a:pt x="289966" y="1294604"/>
                          <a:pt x="283005" y="1314235"/>
                          <a:pt x="290819" y="1330651"/>
                        </a:cubicBezTo>
                        <a:lnTo>
                          <a:pt x="388009" y="1534759"/>
                        </a:lnTo>
                        <a:cubicBezTo>
                          <a:pt x="395823" y="1551191"/>
                          <a:pt x="415486" y="1558169"/>
                          <a:pt x="431902" y="1550339"/>
                        </a:cubicBezTo>
                        <a:lnTo>
                          <a:pt x="879799" y="1337018"/>
                        </a:lnTo>
                        <a:cubicBezTo>
                          <a:pt x="896215" y="1329188"/>
                          <a:pt x="903193" y="1309541"/>
                          <a:pt x="895363" y="1293125"/>
                        </a:cubicBezTo>
                        <a:close/>
                        <a:moveTo>
                          <a:pt x="359101" y="1102988"/>
                        </a:moveTo>
                        <a:lnTo>
                          <a:pt x="127885" y="823185"/>
                        </a:lnTo>
                        <a:cubicBezTo>
                          <a:pt x="89154" y="768730"/>
                          <a:pt x="68542" y="703470"/>
                          <a:pt x="68944" y="636650"/>
                        </a:cubicBezTo>
                        <a:lnTo>
                          <a:pt x="157565" y="77526"/>
                        </a:lnTo>
                        <a:cubicBezTo>
                          <a:pt x="185107" y="91659"/>
                          <a:pt x="202390" y="120036"/>
                          <a:pt x="202294" y="150986"/>
                        </a:cubicBezTo>
                        <a:cubicBezTo>
                          <a:pt x="202294" y="152465"/>
                          <a:pt x="202229" y="154009"/>
                          <a:pt x="202165" y="155520"/>
                        </a:cubicBezTo>
                        <a:lnTo>
                          <a:pt x="202165" y="156115"/>
                        </a:lnTo>
                        <a:lnTo>
                          <a:pt x="196056" y="405917"/>
                        </a:lnTo>
                        <a:cubicBezTo>
                          <a:pt x="184898" y="408875"/>
                          <a:pt x="174029" y="412862"/>
                          <a:pt x="163594" y="417830"/>
                        </a:cubicBezTo>
                        <a:cubicBezTo>
                          <a:pt x="147163" y="425644"/>
                          <a:pt x="140201" y="445291"/>
                          <a:pt x="148015" y="461707"/>
                        </a:cubicBezTo>
                        <a:lnTo>
                          <a:pt x="293713" y="767685"/>
                        </a:lnTo>
                        <a:cubicBezTo>
                          <a:pt x="298713" y="778425"/>
                          <a:pt x="309067" y="785644"/>
                          <a:pt x="320868" y="786624"/>
                        </a:cubicBezTo>
                        <a:cubicBezTo>
                          <a:pt x="332669" y="787589"/>
                          <a:pt x="344069" y="782155"/>
                          <a:pt x="350757" y="772379"/>
                        </a:cubicBezTo>
                        <a:cubicBezTo>
                          <a:pt x="357429" y="762620"/>
                          <a:pt x="358362" y="750015"/>
                          <a:pt x="353169" y="739371"/>
                        </a:cubicBezTo>
                        <a:lnTo>
                          <a:pt x="223565" y="467222"/>
                        </a:lnTo>
                        <a:cubicBezTo>
                          <a:pt x="226234" y="466771"/>
                          <a:pt x="228919" y="466418"/>
                          <a:pt x="231604" y="466144"/>
                        </a:cubicBezTo>
                        <a:cubicBezTo>
                          <a:pt x="282153" y="461160"/>
                          <a:pt x="330386" y="488364"/>
                          <a:pt x="352268" y="534186"/>
                        </a:cubicBezTo>
                        <a:lnTo>
                          <a:pt x="440922" y="720303"/>
                        </a:lnTo>
                        <a:cubicBezTo>
                          <a:pt x="458977" y="758134"/>
                          <a:pt x="485313" y="791399"/>
                          <a:pt x="517999" y="817638"/>
                        </a:cubicBezTo>
                        <a:lnTo>
                          <a:pt x="536408" y="832430"/>
                        </a:lnTo>
                        <a:cubicBezTo>
                          <a:pt x="623743" y="902128"/>
                          <a:pt x="666639" y="1013563"/>
                          <a:pt x="648551" y="1123841"/>
                        </a:cubicBezTo>
                        <a:lnTo>
                          <a:pt x="393958" y="1245085"/>
                        </a:lnTo>
                        <a:lnTo>
                          <a:pt x="395936" y="1218733"/>
                        </a:lnTo>
                        <a:cubicBezTo>
                          <a:pt x="399119" y="1176834"/>
                          <a:pt x="385919" y="1135337"/>
                          <a:pt x="359101" y="1102988"/>
                        </a:cubicBezTo>
                        <a:close/>
                        <a:moveTo>
                          <a:pt x="433301" y="1476718"/>
                        </a:moveTo>
                        <a:lnTo>
                          <a:pt x="364423" y="1332066"/>
                        </a:lnTo>
                        <a:lnTo>
                          <a:pt x="693987" y="1175130"/>
                        </a:lnTo>
                        <a:lnTo>
                          <a:pt x="752849" y="1147106"/>
                        </a:lnTo>
                        <a:lnTo>
                          <a:pt x="821742" y="129171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BEEC2A1-8ED4-45FA-8738-A0FF918EE502}"/>
                </a:ext>
              </a:extLst>
            </p:cNvPr>
            <p:cNvGrpSpPr/>
            <p:nvPr/>
          </p:nvGrpSpPr>
          <p:grpSpPr>
            <a:xfrm>
              <a:off x="3957038" y="5083107"/>
              <a:ext cx="4510759" cy="499290"/>
              <a:chOff x="3957038" y="5092484"/>
              <a:chExt cx="4510759" cy="49929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626EF7E-E07E-4032-BF74-A3286E7C6DCB}"/>
                  </a:ext>
                </a:extLst>
              </p:cNvPr>
              <p:cNvSpPr/>
              <p:nvPr/>
            </p:nvSpPr>
            <p:spPr>
              <a:xfrm>
                <a:off x="4617346" y="5172853"/>
                <a:ext cx="385045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Justifies program and their costs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9879933-E829-4CBE-BE53-EB19390560E8}"/>
                  </a:ext>
                </a:extLst>
              </p:cNvPr>
              <p:cNvGrpSpPr/>
              <p:nvPr/>
            </p:nvGrpSpPr>
            <p:grpSpPr>
              <a:xfrm>
                <a:off x="3957038" y="5092484"/>
                <a:ext cx="499292" cy="499290"/>
                <a:chOff x="5314137" y="4922281"/>
                <a:chExt cx="589550" cy="589548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BBD89F6B-BE57-46CD-8633-F5307B74D400}"/>
                    </a:ext>
                  </a:extLst>
                </p:cNvPr>
                <p:cNvGrpSpPr/>
                <p:nvPr/>
              </p:nvGrpSpPr>
              <p:grpSpPr>
                <a:xfrm>
                  <a:off x="5314137" y="4922281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EFC640D6-45CD-40A3-BF44-D2B03F3F4153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C8FC5D5A-01BD-46C9-80A8-8D5F748D350C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2C18131A-BFA7-408C-AA58-D699EC5DAD0E}"/>
                    </a:ext>
                  </a:extLst>
                </p:cNvPr>
                <p:cNvGrpSpPr/>
                <p:nvPr/>
              </p:nvGrpSpPr>
              <p:grpSpPr>
                <a:xfrm>
                  <a:off x="5387006" y="4993312"/>
                  <a:ext cx="443812" cy="447486"/>
                  <a:chOff x="3027663" y="2930034"/>
                  <a:chExt cx="1192384" cy="1202259"/>
                </a:xfrm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2F4BFF9-9F02-4C0B-81E6-BF11EDAE205B}"/>
                      </a:ext>
                    </a:extLst>
                  </p:cNvPr>
                  <p:cNvSpPr/>
                  <p:nvPr/>
                </p:nvSpPr>
                <p:spPr>
                  <a:xfrm>
                    <a:off x="3687411" y="3732649"/>
                    <a:ext cx="508553" cy="377712"/>
                  </a:xfrm>
                  <a:custGeom>
                    <a:avLst/>
                    <a:gdLst>
                      <a:gd name="connsiteX0" fmla="*/ 510244 w 508552"/>
                      <a:gd name="connsiteY0" fmla="*/ 63409 h 377711"/>
                      <a:gd name="connsiteX1" fmla="*/ 510244 w 508552"/>
                      <a:gd name="connsiteY1" fmla="*/ 316499 h 377711"/>
                      <a:gd name="connsiteX2" fmla="*/ 444004 w 508552"/>
                      <a:gd name="connsiteY2" fmla="*/ 379422 h 377711"/>
                      <a:gd name="connsiteX3" fmla="*/ 66717 w 508552"/>
                      <a:gd name="connsiteY3" fmla="*/ 379422 h 377711"/>
                      <a:gd name="connsiteX4" fmla="*/ 476 w 508552"/>
                      <a:gd name="connsiteY4" fmla="*/ 316499 h 377711"/>
                      <a:gd name="connsiteX5" fmla="*/ 476 w 508552"/>
                      <a:gd name="connsiteY5" fmla="*/ 63409 h 377711"/>
                      <a:gd name="connsiteX6" fmla="*/ 66717 w 508552"/>
                      <a:gd name="connsiteY6" fmla="*/ 476 h 377711"/>
                      <a:gd name="connsiteX7" fmla="*/ 444004 w 508552"/>
                      <a:gd name="connsiteY7" fmla="*/ 476 h 377711"/>
                      <a:gd name="connsiteX8" fmla="*/ 510244 w 508552"/>
                      <a:gd name="connsiteY8" fmla="*/ 63409 h 377711"/>
                      <a:gd name="connsiteX9" fmla="*/ 296750 w 508552"/>
                      <a:gd name="connsiteY9" fmla="*/ 196198 h 377711"/>
                      <a:gd name="connsiteX10" fmla="*/ 255351 w 508552"/>
                      <a:gd name="connsiteY10" fmla="*/ 156844 h 377711"/>
                      <a:gd name="connsiteX11" fmla="*/ 213952 w 508552"/>
                      <a:gd name="connsiteY11" fmla="*/ 196198 h 377711"/>
                      <a:gd name="connsiteX12" fmla="*/ 255351 w 508552"/>
                      <a:gd name="connsiteY12" fmla="*/ 235524 h 377711"/>
                      <a:gd name="connsiteX13" fmla="*/ 296750 w 508552"/>
                      <a:gd name="connsiteY13" fmla="*/ 196198 h 377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8552" h="377711">
                        <a:moveTo>
                          <a:pt x="510244" y="63409"/>
                        </a:moveTo>
                        <a:lnTo>
                          <a:pt x="510244" y="316499"/>
                        </a:lnTo>
                        <a:cubicBezTo>
                          <a:pt x="510244" y="351235"/>
                          <a:pt x="480591" y="379422"/>
                          <a:pt x="444004" y="379422"/>
                        </a:cubicBezTo>
                        <a:lnTo>
                          <a:pt x="66717" y="379422"/>
                        </a:lnTo>
                        <a:cubicBezTo>
                          <a:pt x="30130" y="379422"/>
                          <a:pt x="476" y="351235"/>
                          <a:pt x="476" y="316499"/>
                        </a:cubicBezTo>
                        <a:lnTo>
                          <a:pt x="476" y="63409"/>
                        </a:lnTo>
                        <a:cubicBezTo>
                          <a:pt x="476" y="28645"/>
                          <a:pt x="30130" y="476"/>
                          <a:pt x="66717" y="476"/>
                        </a:cubicBezTo>
                        <a:lnTo>
                          <a:pt x="444004" y="476"/>
                        </a:lnTo>
                        <a:cubicBezTo>
                          <a:pt x="480591" y="476"/>
                          <a:pt x="510244" y="28645"/>
                          <a:pt x="510244" y="63409"/>
                        </a:cubicBezTo>
                        <a:close/>
                        <a:moveTo>
                          <a:pt x="296750" y="196198"/>
                        </a:moveTo>
                        <a:cubicBezTo>
                          <a:pt x="296750" y="174472"/>
                          <a:pt x="278234" y="156844"/>
                          <a:pt x="255351" y="156844"/>
                        </a:cubicBezTo>
                        <a:cubicBezTo>
                          <a:pt x="232467" y="156844"/>
                          <a:pt x="213952" y="174472"/>
                          <a:pt x="213952" y="196198"/>
                        </a:cubicBezTo>
                        <a:cubicBezTo>
                          <a:pt x="213952" y="217925"/>
                          <a:pt x="232486" y="235524"/>
                          <a:pt x="255351" y="235524"/>
                        </a:cubicBezTo>
                        <a:cubicBezTo>
                          <a:pt x="278205" y="235524"/>
                          <a:pt x="296750" y="217896"/>
                          <a:pt x="296750" y="196198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24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288BB2CA-2014-4908-9914-A410FE5D1D65}"/>
                      </a:ext>
                    </a:extLst>
                  </p:cNvPr>
                  <p:cNvSpPr/>
                  <p:nvPr/>
                </p:nvSpPr>
                <p:spPr>
                  <a:xfrm>
                    <a:off x="3759620" y="3430464"/>
                    <a:ext cx="365368" cy="301182"/>
                  </a:xfrm>
                  <a:custGeom>
                    <a:avLst/>
                    <a:gdLst>
                      <a:gd name="connsiteX0" fmla="*/ 365825 w 365368"/>
                      <a:gd name="connsiteY0" fmla="*/ 296046 h 301181"/>
                      <a:gd name="connsiteX1" fmla="*/ 365825 w 365368"/>
                      <a:gd name="connsiteY1" fmla="*/ 302661 h 301181"/>
                      <a:gd name="connsiteX2" fmla="*/ 299585 w 365368"/>
                      <a:gd name="connsiteY2" fmla="*/ 302661 h 301181"/>
                      <a:gd name="connsiteX3" fmla="*/ 299585 w 365368"/>
                      <a:gd name="connsiteY3" fmla="*/ 175349 h 301181"/>
                      <a:gd name="connsiteX4" fmla="*/ 264531 w 365368"/>
                      <a:gd name="connsiteY4" fmla="*/ 94953 h 301181"/>
                      <a:gd name="connsiteX5" fmla="*/ 184395 w 365368"/>
                      <a:gd name="connsiteY5" fmla="*/ 63419 h 301181"/>
                      <a:gd name="connsiteX6" fmla="*/ 183440 w 365368"/>
                      <a:gd name="connsiteY6" fmla="*/ 63419 h 301181"/>
                      <a:gd name="connsiteX7" fmla="*/ 66717 w 365368"/>
                      <a:gd name="connsiteY7" fmla="*/ 175349 h 301181"/>
                      <a:gd name="connsiteX8" fmla="*/ 66717 w 365368"/>
                      <a:gd name="connsiteY8" fmla="*/ 302661 h 301181"/>
                      <a:gd name="connsiteX9" fmla="*/ 476 w 365368"/>
                      <a:gd name="connsiteY9" fmla="*/ 302661 h 301181"/>
                      <a:gd name="connsiteX10" fmla="*/ 476 w 365368"/>
                      <a:gd name="connsiteY10" fmla="*/ 175349 h 301181"/>
                      <a:gd name="connsiteX11" fmla="*/ 183141 w 365368"/>
                      <a:gd name="connsiteY11" fmla="*/ 496 h 301181"/>
                      <a:gd name="connsiteX12" fmla="*/ 311166 w 365368"/>
                      <a:gd name="connsiteY12" fmla="*/ 50265 h 301181"/>
                      <a:gd name="connsiteX13" fmla="*/ 365825 w 365368"/>
                      <a:gd name="connsiteY13" fmla="*/ 175378 h 301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65368" h="301181">
                        <a:moveTo>
                          <a:pt x="365825" y="296046"/>
                        </a:moveTo>
                        <a:lnTo>
                          <a:pt x="365825" y="302661"/>
                        </a:lnTo>
                        <a:lnTo>
                          <a:pt x="299585" y="302661"/>
                        </a:lnTo>
                        <a:lnTo>
                          <a:pt x="299585" y="175349"/>
                        </a:lnTo>
                        <a:cubicBezTo>
                          <a:pt x="299604" y="144838"/>
                          <a:pt x="286904" y="115705"/>
                          <a:pt x="264531" y="94953"/>
                        </a:cubicBezTo>
                        <a:cubicBezTo>
                          <a:pt x="242843" y="74566"/>
                          <a:pt x="214164" y="63284"/>
                          <a:pt x="184395" y="63419"/>
                        </a:cubicBezTo>
                        <a:lnTo>
                          <a:pt x="183440" y="63419"/>
                        </a:lnTo>
                        <a:cubicBezTo>
                          <a:pt x="118955" y="63419"/>
                          <a:pt x="66717" y="113632"/>
                          <a:pt x="66717" y="175349"/>
                        </a:cubicBezTo>
                        <a:lnTo>
                          <a:pt x="66717" y="302661"/>
                        </a:lnTo>
                        <a:lnTo>
                          <a:pt x="476" y="302661"/>
                        </a:lnTo>
                        <a:lnTo>
                          <a:pt x="476" y="175349"/>
                        </a:lnTo>
                        <a:cubicBezTo>
                          <a:pt x="476" y="78954"/>
                          <a:pt x="82416" y="496"/>
                          <a:pt x="183141" y="496"/>
                        </a:cubicBezTo>
                        <a:cubicBezTo>
                          <a:pt x="230664" y="-199"/>
                          <a:pt x="276595" y="17651"/>
                          <a:pt x="311166" y="50265"/>
                        </a:cubicBezTo>
                        <a:cubicBezTo>
                          <a:pt x="346008" y="82542"/>
                          <a:pt x="365815" y="127885"/>
                          <a:pt x="365825" y="17537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24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71A775AA-BB7C-4EA8-A434-815C493BB2E0}"/>
                      </a:ext>
                    </a:extLst>
                  </p:cNvPr>
                  <p:cNvSpPr/>
                  <p:nvPr/>
                </p:nvSpPr>
                <p:spPr>
                  <a:xfrm>
                    <a:off x="3157536" y="3385063"/>
                    <a:ext cx="501147" cy="264151"/>
                  </a:xfrm>
                  <a:custGeom>
                    <a:avLst/>
                    <a:gdLst>
                      <a:gd name="connsiteX0" fmla="*/ 501122 w 501146"/>
                      <a:gd name="connsiteY0" fmla="*/ 476 h 264151"/>
                      <a:gd name="connsiteX1" fmla="*/ 501122 w 501146"/>
                      <a:gd name="connsiteY1" fmla="*/ 173305 h 264151"/>
                      <a:gd name="connsiteX2" fmla="*/ 367937 w 501146"/>
                      <a:gd name="connsiteY2" fmla="*/ 253393 h 264151"/>
                      <a:gd name="connsiteX3" fmla="*/ 250799 w 501146"/>
                      <a:gd name="connsiteY3" fmla="*/ 263885 h 264151"/>
                      <a:gd name="connsiteX4" fmla="*/ 476 w 501146"/>
                      <a:gd name="connsiteY4" fmla="*/ 173305 h 264151"/>
                      <a:gd name="connsiteX5" fmla="*/ 476 w 501146"/>
                      <a:gd name="connsiteY5" fmla="*/ 476 h 264151"/>
                      <a:gd name="connsiteX6" fmla="*/ 250799 w 501146"/>
                      <a:gd name="connsiteY6" fmla="*/ 91047 h 264151"/>
                      <a:gd name="connsiteX7" fmla="*/ 501122 w 501146"/>
                      <a:gd name="connsiteY7" fmla="*/ 476 h 264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1146" h="264151">
                        <a:moveTo>
                          <a:pt x="501122" y="476"/>
                        </a:moveTo>
                        <a:lnTo>
                          <a:pt x="501122" y="173305"/>
                        </a:lnTo>
                        <a:cubicBezTo>
                          <a:pt x="501122" y="208040"/>
                          <a:pt x="447157" y="238185"/>
                          <a:pt x="367937" y="253393"/>
                        </a:cubicBezTo>
                        <a:cubicBezTo>
                          <a:pt x="329306" y="260548"/>
                          <a:pt x="290086" y="264059"/>
                          <a:pt x="250799" y="263885"/>
                        </a:cubicBezTo>
                        <a:cubicBezTo>
                          <a:pt x="112523" y="263885"/>
                          <a:pt x="476" y="223373"/>
                          <a:pt x="476" y="173305"/>
                        </a:cubicBezTo>
                        <a:lnTo>
                          <a:pt x="476" y="476"/>
                        </a:lnTo>
                        <a:cubicBezTo>
                          <a:pt x="476" y="50535"/>
                          <a:pt x="112523" y="91047"/>
                          <a:pt x="250799" y="91047"/>
                        </a:cubicBezTo>
                        <a:cubicBezTo>
                          <a:pt x="389075" y="91047"/>
                          <a:pt x="501122" y="50535"/>
                          <a:pt x="501122" y="476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24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01ED217-0AE4-4D3B-AFBC-48AA38365C55}"/>
                      </a:ext>
                    </a:extLst>
                  </p:cNvPr>
                  <p:cNvSpPr/>
                  <p:nvPr/>
                </p:nvSpPr>
                <p:spPr>
                  <a:xfrm>
                    <a:off x="3157536" y="3213411"/>
                    <a:ext cx="501147" cy="261683"/>
                  </a:xfrm>
                  <a:custGeom>
                    <a:avLst/>
                    <a:gdLst>
                      <a:gd name="connsiteX0" fmla="*/ 501122 w 501146"/>
                      <a:gd name="connsiteY0" fmla="*/ 168541 h 261682"/>
                      <a:gd name="connsiteX1" fmla="*/ 501122 w 501146"/>
                      <a:gd name="connsiteY1" fmla="*/ 172128 h 261682"/>
                      <a:gd name="connsiteX2" fmla="*/ 250799 w 501146"/>
                      <a:gd name="connsiteY2" fmla="*/ 262699 h 261682"/>
                      <a:gd name="connsiteX3" fmla="*/ 476 w 501146"/>
                      <a:gd name="connsiteY3" fmla="*/ 172128 h 261682"/>
                      <a:gd name="connsiteX4" fmla="*/ 476 w 501146"/>
                      <a:gd name="connsiteY4" fmla="*/ 476 h 261682"/>
                      <a:gd name="connsiteX5" fmla="*/ 250799 w 501146"/>
                      <a:gd name="connsiteY5" fmla="*/ 91056 h 261682"/>
                      <a:gd name="connsiteX6" fmla="*/ 501122 w 501146"/>
                      <a:gd name="connsiteY6" fmla="*/ 476 h 261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1146" h="261682">
                        <a:moveTo>
                          <a:pt x="501122" y="168541"/>
                        </a:moveTo>
                        <a:lnTo>
                          <a:pt x="501122" y="172128"/>
                        </a:lnTo>
                        <a:cubicBezTo>
                          <a:pt x="501122" y="222187"/>
                          <a:pt x="389075" y="262699"/>
                          <a:pt x="250799" y="262699"/>
                        </a:cubicBezTo>
                        <a:cubicBezTo>
                          <a:pt x="112523" y="262699"/>
                          <a:pt x="476" y="222187"/>
                          <a:pt x="476" y="172128"/>
                        </a:cubicBezTo>
                        <a:lnTo>
                          <a:pt x="476" y="476"/>
                        </a:lnTo>
                        <a:cubicBezTo>
                          <a:pt x="476" y="50545"/>
                          <a:pt x="112523" y="91056"/>
                          <a:pt x="250799" y="91056"/>
                        </a:cubicBezTo>
                        <a:cubicBezTo>
                          <a:pt x="389075" y="91056"/>
                          <a:pt x="501122" y="50545"/>
                          <a:pt x="501122" y="4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24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42F14B27-2754-4C90-8C39-B53BB6808257}"/>
                      </a:ext>
                    </a:extLst>
                  </p:cNvPr>
                  <p:cNvSpPr/>
                  <p:nvPr/>
                </p:nvSpPr>
                <p:spPr>
                  <a:xfrm>
                    <a:off x="3157536" y="3041759"/>
                    <a:ext cx="501147" cy="261683"/>
                  </a:xfrm>
                  <a:custGeom>
                    <a:avLst/>
                    <a:gdLst>
                      <a:gd name="connsiteX0" fmla="*/ 501122 w 501146"/>
                      <a:gd name="connsiteY0" fmla="*/ 476 h 261682"/>
                      <a:gd name="connsiteX1" fmla="*/ 501122 w 501146"/>
                      <a:gd name="connsiteY1" fmla="*/ 172128 h 261682"/>
                      <a:gd name="connsiteX2" fmla="*/ 250799 w 501146"/>
                      <a:gd name="connsiteY2" fmla="*/ 262708 h 261682"/>
                      <a:gd name="connsiteX3" fmla="*/ 476 w 501146"/>
                      <a:gd name="connsiteY3" fmla="*/ 172128 h 261682"/>
                      <a:gd name="connsiteX4" fmla="*/ 476 w 501146"/>
                      <a:gd name="connsiteY4" fmla="*/ 476 h 261682"/>
                      <a:gd name="connsiteX5" fmla="*/ 250799 w 501146"/>
                      <a:gd name="connsiteY5" fmla="*/ 91076 h 261682"/>
                      <a:gd name="connsiteX6" fmla="*/ 501122 w 501146"/>
                      <a:gd name="connsiteY6" fmla="*/ 476 h 261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01146" h="261682">
                        <a:moveTo>
                          <a:pt x="501122" y="476"/>
                        </a:moveTo>
                        <a:lnTo>
                          <a:pt x="501122" y="172128"/>
                        </a:lnTo>
                        <a:cubicBezTo>
                          <a:pt x="501122" y="222197"/>
                          <a:pt x="389075" y="262708"/>
                          <a:pt x="250799" y="262708"/>
                        </a:cubicBezTo>
                        <a:cubicBezTo>
                          <a:pt x="112523" y="262708"/>
                          <a:pt x="476" y="222197"/>
                          <a:pt x="476" y="172128"/>
                        </a:cubicBezTo>
                        <a:lnTo>
                          <a:pt x="476" y="476"/>
                        </a:lnTo>
                        <a:cubicBezTo>
                          <a:pt x="476" y="50516"/>
                          <a:pt x="112552" y="91076"/>
                          <a:pt x="250799" y="91076"/>
                        </a:cubicBezTo>
                        <a:cubicBezTo>
                          <a:pt x="389046" y="91076"/>
                          <a:pt x="501122" y="50516"/>
                          <a:pt x="501122" y="476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4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761FA973-7EF3-43D8-BFF4-334D43D7B951}"/>
                      </a:ext>
                    </a:extLst>
                  </p:cNvPr>
                  <p:cNvSpPr/>
                  <p:nvPr/>
                </p:nvSpPr>
                <p:spPr>
                  <a:xfrm>
                    <a:off x="3157536" y="2951159"/>
                    <a:ext cx="501147" cy="180215"/>
                  </a:xfrm>
                  <a:custGeom>
                    <a:avLst/>
                    <a:gdLst>
                      <a:gd name="connsiteX0" fmla="*/ 501122 w 501146"/>
                      <a:gd name="connsiteY0" fmla="*/ 91076 h 180215"/>
                      <a:gd name="connsiteX1" fmla="*/ 250799 w 501146"/>
                      <a:gd name="connsiteY1" fmla="*/ 476 h 180215"/>
                      <a:gd name="connsiteX2" fmla="*/ 476 w 501146"/>
                      <a:gd name="connsiteY2" fmla="*/ 91076 h 180215"/>
                      <a:gd name="connsiteX3" fmla="*/ 250799 w 501146"/>
                      <a:gd name="connsiteY3" fmla="*/ 181675 h 180215"/>
                      <a:gd name="connsiteX4" fmla="*/ 501122 w 501146"/>
                      <a:gd name="connsiteY4" fmla="*/ 91076 h 180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1146" h="180215">
                        <a:moveTo>
                          <a:pt x="501122" y="91076"/>
                        </a:moveTo>
                        <a:cubicBezTo>
                          <a:pt x="501122" y="41036"/>
                          <a:pt x="389046" y="476"/>
                          <a:pt x="250799" y="476"/>
                        </a:cubicBezTo>
                        <a:cubicBezTo>
                          <a:pt x="112552" y="476"/>
                          <a:pt x="476" y="41036"/>
                          <a:pt x="476" y="91076"/>
                        </a:cubicBezTo>
                        <a:cubicBezTo>
                          <a:pt x="476" y="141115"/>
                          <a:pt x="112552" y="181675"/>
                          <a:pt x="250799" y="181675"/>
                        </a:cubicBezTo>
                        <a:cubicBezTo>
                          <a:pt x="389046" y="181675"/>
                          <a:pt x="501122" y="141115"/>
                          <a:pt x="501122" y="91076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24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20349E48-510F-459D-8D7D-5A82EB6808AB}"/>
                      </a:ext>
                    </a:extLst>
                  </p:cNvPr>
                  <p:cNvSpPr/>
                  <p:nvPr/>
                </p:nvSpPr>
                <p:spPr>
                  <a:xfrm>
                    <a:off x="3304742" y="3804019"/>
                    <a:ext cx="207371" cy="207371"/>
                  </a:xfrm>
                  <a:custGeom>
                    <a:avLst/>
                    <a:gdLst>
                      <a:gd name="connsiteX0" fmla="*/ 104355 w 207371"/>
                      <a:gd name="connsiteY0" fmla="*/ 476 h 207371"/>
                      <a:gd name="connsiteX1" fmla="*/ 207481 w 207371"/>
                      <a:gd name="connsiteY1" fmla="*/ 104171 h 207371"/>
                      <a:gd name="connsiteX2" fmla="*/ 103979 w 207371"/>
                      <a:gd name="connsiteY2" fmla="*/ 207481 h 207371"/>
                      <a:gd name="connsiteX3" fmla="*/ 476 w 207371"/>
                      <a:gd name="connsiteY3" fmla="*/ 104171 h 207371"/>
                      <a:gd name="connsiteX4" fmla="*/ 103593 w 207371"/>
                      <a:gd name="connsiteY4" fmla="*/ 476 h 207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7371" h="207371">
                        <a:moveTo>
                          <a:pt x="104355" y="476"/>
                        </a:moveTo>
                        <a:cubicBezTo>
                          <a:pt x="161444" y="688"/>
                          <a:pt x="207578" y="47083"/>
                          <a:pt x="207481" y="104171"/>
                        </a:cubicBezTo>
                        <a:cubicBezTo>
                          <a:pt x="207375" y="161260"/>
                          <a:pt x="161068" y="207481"/>
                          <a:pt x="103979" y="207481"/>
                        </a:cubicBezTo>
                        <a:cubicBezTo>
                          <a:pt x="46890" y="207481"/>
                          <a:pt x="582" y="161260"/>
                          <a:pt x="476" y="104171"/>
                        </a:cubicBezTo>
                        <a:cubicBezTo>
                          <a:pt x="370" y="47083"/>
                          <a:pt x="46504" y="688"/>
                          <a:pt x="103593" y="476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24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EC0E8BED-A156-4417-8FD6-EC2D7A13D645}"/>
                      </a:ext>
                    </a:extLst>
                  </p:cNvPr>
                  <p:cNvSpPr/>
                  <p:nvPr/>
                </p:nvSpPr>
                <p:spPr>
                  <a:xfrm>
                    <a:off x="3879231" y="3867891"/>
                    <a:ext cx="125904" cy="175278"/>
                  </a:xfrm>
                  <a:custGeom>
                    <a:avLst/>
                    <a:gdLst>
                      <a:gd name="connsiteX0" fmla="*/ 42942 w 125903"/>
                      <a:gd name="connsiteY0" fmla="*/ 116849 h 175277"/>
                      <a:gd name="connsiteX1" fmla="*/ 42942 w 125903"/>
                      <a:gd name="connsiteY1" fmla="*/ 155432 h 175277"/>
                      <a:gd name="connsiteX2" fmla="*/ 62692 w 125903"/>
                      <a:gd name="connsiteY2" fmla="*/ 175182 h 175277"/>
                      <a:gd name="connsiteX3" fmla="*/ 82441 w 125903"/>
                      <a:gd name="connsiteY3" fmla="*/ 155432 h 175277"/>
                      <a:gd name="connsiteX4" fmla="*/ 82441 w 125903"/>
                      <a:gd name="connsiteY4" fmla="*/ 116849 h 175277"/>
                      <a:gd name="connsiteX5" fmla="*/ 124265 w 125903"/>
                      <a:gd name="connsiteY5" fmla="*/ 60956 h 175277"/>
                      <a:gd name="connsiteX6" fmla="*/ 63318 w 125903"/>
                      <a:gd name="connsiteY6" fmla="*/ 1852 h 175277"/>
                      <a:gd name="connsiteX7" fmla="*/ 1852 w 125903"/>
                      <a:gd name="connsiteY7" fmla="*/ 60956 h 175277"/>
                      <a:gd name="connsiteX8" fmla="*/ 42942 w 125903"/>
                      <a:gd name="connsiteY8" fmla="*/ 116849 h 175277"/>
                      <a:gd name="connsiteX9" fmla="*/ 63531 w 125903"/>
                      <a:gd name="connsiteY9" fmla="*/ 41351 h 175277"/>
                      <a:gd name="connsiteX10" fmla="*/ 85180 w 125903"/>
                      <a:gd name="connsiteY10" fmla="*/ 60956 h 175277"/>
                      <a:gd name="connsiteX11" fmla="*/ 63531 w 125903"/>
                      <a:gd name="connsiteY11" fmla="*/ 80532 h 175277"/>
                      <a:gd name="connsiteX12" fmla="*/ 41881 w 125903"/>
                      <a:gd name="connsiteY12" fmla="*/ 60956 h 175277"/>
                      <a:gd name="connsiteX13" fmla="*/ 63531 w 125903"/>
                      <a:gd name="connsiteY13" fmla="*/ 41351 h 17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25903" h="175277">
                        <a:moveTo>
                          <a:pt x="42942" y="116849"/>
                        </a:moveTo>
                        <a:lnTo>
                          <a:pt x="42942" y="155432"/>
                        </a:lnTo>
                        <a:cubicBezTo>
                          <a:pt x="42942" y="166339"/>
                          <a:pt x="51785" y="175182"/>
                          <a:pt x="62692" y="175182"/>
                        </a:cubicBezTo>
                        <a:cubicBezTo>
                          <a:pt x="73598" y="175182"/>
                          <a:pt x="82441" y="166339"/>
                          <a:pt x="82441" y="155432"/>
                        </a:cubicBezTo>
                        <a:lnTo>
                          <a:pt x="82441" y="116849"/>
                        </a:lnTo>
                        <a:cubicBezTo>
                          <a:pt x="107099" y="109366"/>
                          <a:pt x="124033" y="86723"/>
                          <a:pt x="124265" y="60956"/>
                        </a:cubicBezTo>
                        <a:cubicBezTo>
                          <a:pt x="124265" y="28371"/>
                          <a:pt x="97041" y="1852"/>
                          <a:pt x="63318" y="1852"/>
                        </a:cubicBezTo>
                        <a:cubicBezTo>
                          <a:pt x="29605" y="1852"/>
                          <a:pt x="1852" y="28371"/>
                          <a:pt x="1852" y="60956"/>
                        </a:cubicBezTo>
                        <a:cubicBezTo>
                          <a:pt x="1852" y="86848"/>
                          <a:pt x="20724" y="108903"/>
                          <a:pt x="42942" y="116849"/>
                        </a:cubicBezTo>
                        <a:close/>
                        <a:moveTo>
                          <a:pt x="63531" y="41351"/>
                        </a:moveTo>
                        <a:cubicBezTo>
                          <a:pt x="75469" y="41351"/>
                          <a:pt x="85180" y="50146"/>
                          <a:pt x="85180" y="60956"/>
                        </a:cubicBezTo>
                        <a:cubicBezTo>
                          <a:pt x="85180" y="71766"/>
                          <a:pt x="75469" y="80532"/>
                          <a:pt x="63531" y="80532"/>
                        </a:cubicBezTo>
                        <a:cubicBezTo>
                          <a:pt x="51592" y="80532"/>
                          <a:pt x="41881" y="71756"/>
                          <a:pt x="41881" y="60956"/>
                        </a:cubicBezTo>
                        <a:cubicBezTo>
                          <a:pt x="41881" y="50165"/>
                          <a:pt x="51582" y="41351"/>
                          <a:pt x="63531" y="4135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93D0D829-11EB-4D5E-ABB3-105974D7D5E5}"/>
                      </a:ext>
                    </a:extLst>
                  </p:cNvPr>
                  <p:cNvSpPr/>
                  <p:nvPr/>
                </p:nvSpPr>
                <p:spPr>
                  <a:xfrm>
                    <a:off x="3027663" y="2930034"/>
                    <a:ext cx="1192384" cy="1202259"/>
                  </a:xfrm>
                  <a:custGeom>
                    <a:avLst/>
                    <a:gdLst>
                      <a:gd name="connsiteX0" fmla="*/ 21601 w 1192383"/>
                      <a:gd name="connsiteY0" fmla="*/ 999285 h 1202258"/>
                      <a:gd name="connsiteX1" fmla="*/ 259908 w 1192383"/>
                      <a:gd name="connsiteY1" fmla="*/ 999285 h 1202258"/>
                      <a:gd name="connsiteX2" fmla="*/ 380682 w 1192383"/>
                      <a:gd name="connsiteY2" fmla="*/ 1099605 h 1202258"/>
                      <a:gd name="connsiteX3" fmla="*/ 501455 w 1192383"/>
                      <a:gd name="connsiteY3" fmla="*/ 999285 h 1202258"/>
                      <a:gd name="connsiteX4" fmla="*/ 640233 w 1192383"/>
                      <a:gd name="connsiteY4" fmla="*/ 999285 h 1202258"/>
                      <a:gd name="connsiteX5" fmla="*/ 640233 w 1192383"/>
                      <a:gd name="connsiteY5" fmla="*/ 1119114 h 1202258"/>
                      <a:gd name="connsiteX6" fmla="*/ 726464 w 1192383"/>
                      <a:gd name="connsiteY6" fmla="*/ 1201719 h 1202258"/>
                      <a:gd name="connsiteX7" fmla="*/ 1103752 w 1192383"/>
                      <a:gd name="connsiteY7" fmla="*/ 1201719 h 1202258"/>
                      <a:gd name="connsiteX8" fmla="*/ 1190754 w 1192383"/>
                      <a:gd name="connsiteY8" fmla="*/ 1119114 h 1202258"/>
                      <a:gd name="connsiteX9" fmla="*/ 1190754 w 1192383"/>
                      <a:gd name="connsiteY9" fmla="*/ 866023 h 1202258"/>
                      <a:gd name="connsiteX10" fmla="*/ 1116693 w 1192383"/>
                      <a:gd name="connsiteY10" fmla="*/ 784421 h 1202258"/>
                      <a:gd name="connsiteX11" fmla="*/ 1116693 w 1192383"/>
                      <a:gd name="connsiteY11" fmla="*/ 675808 h 1202258"/>
                      <a:gd name="connsiteX12" fmla="*/ 1056258 w 1192383"/>
                      <a:gd name="connsiteY12" fmla="*/ 536326 h 1202258"/>
                      <a:gd name="connsiteX13" fmla="*/ 914308 w 1192383"/>
                      <a:gd name="connsiteY13" fmla="*/ 481175 h 1202258"/>
                      <a:gd name="connsiteX14" fmla="*/ 711826 w 1192383"/>
                      <a:gd name="connsiteY14" fmla="*/ 675779 h 1202258"/>
                      <a:gd name="connsiteX15" fmla="*/ 711826 w 1192383"/>
                      <a:gd name="connsiteY15" fmla="*/ 784421 h 1202258"/>
                      <a:gd name="connsiteX16" fmla="*/ 640233 w 1192383"/>
                      <a:gd name="connsiteY16" fmla="*/ 866023 h 1202258"/>
                      <a:gd name="connsiteX17" fmla="*/ 640233 w 1192383"/>
                      <a:gd name="connsiteY17" fmla="*/ 959786 h 1202258"/>
                      <a:gd name="connsiteX18" fmla="*/ 502362 w 1192383"/>
                      <a:gd name="connsiteY18" fmla="*/ 959786 h 1202258"/>
                      <a:gd name="connsiteX19" fmla="*/ 400769 w 1192383"/>
                      <a:gd name="connsiteY19" fmla="*/ 856476 h 1202258"/>
                      <a:gd name="connsiteX20" fmla="*/ 400769 w 1192383"/>
                      <a:gd name="connsiteY20" fmla="*/ 738393 h 1202258"/>
                      <a:gd name="connsiteX21" fmla="*/ 500993 w 1192383"/>
                      <a:gd name="connsiteY21" fmla="*/ 727814 h 1202258"/>
                      <a:gd name="connsiteX22" fmla="*/ 650108 w 1192383"/>
                      <a:gd name="connsiteY22" fmla="*/ 628324 h 1202258"/>
                      <a:gd name="connsiteX23" fmla="*/ 650108 w 1192383"/>
                      <a:gd name="connsiteY23" fmla="*/ 112201 h 1202258"/>
                      <a:gd name="connsiteX24" fmla="*/ 564080 w 1192383"/>
                      <a:gd name="connsiteY24" fmla="*/ 29567 h 1202258"/>
                      <a:gd name="connsiteX25" fmla="*/ 380508 w 1192383"/>
                      <a:gd name="connsiteY25" fmla="*/ 1852 h 1202258"/>
                      <a:gd name="connsiteX26" fmla="*/ 196301 w 1192383"/>
                      <a:gd name="connsiteY26" fmla="*/ 29576 h 1202258"/>
                      <a:gd name="connsiteX27" fmla="*/ 109462 w 1192383"/>
                      <a:gd name="connsiteY27" fmla="*/ 112201 h 1202258"/>
                      <a:gd name="connsiteX28" fmla="*/ 109462 w 1192383"/>
                      <a:gd name="connsiteY28" fmla="*/ 628333 h 1202258"/>
                      <a:gd name="connsiteX29" fmla="*/ 196156 w 1192383"/>
                      <a:gd name="connsiteY29" fmla="*/ 710967 h 1202258"/>
                      <a:gd name="connsiteX30" fmla="*/ 361270 w 1192383"/>
                      <a:gd name="connsiteY30" fmla="*/ 738384 h 1202258"/>
                      <a:gd name="connsiteX31" fmla="*/ 361270 w 1192383"/>
                      <a:gd name="connsiteY31" fmla="*/ 856187 h 1202258"/>
                      <a:gd name="connsiteX32" fmla="*/ 259002 w 1192383"/>
                      <a:gd name="connsiteY32" fmla="*/ 959786 h 1202258"/>
                      <a:gd name="connsiteX33" fmla="*/ 21601 w 1192383"/>
                      <a:gd name="connsiteY33" fmla="*/ 959786 h 1202258"/>
                      <a:gd name="connsiteX34" fmla="*/ 1852 w 1192383"/>
                      <a:gd name="connsiteY34" fmla="*/ 979535 h 1202258"/>
                      <a:gd name="connsiteX35" fmla="*/ 21601 w 1192383"/>
                      <a:gd name="connsiteY35" fmla="*/ 999285 h 1202258"/>
                      <a:gd name="connsiteX36" fmla="*/ 751325 w 1192383"/>
                      <a:gd name="connsiteY36" fmla="*/ 675779 h 1202258"/>
                      <a:gd name="connsiteX37" fmla="*/ 915098 w 1192383"/>
                      <a:gd name="connsiteY37" fmla="*/ 520356 h 1202258"/>
                      <a:gd name="connsiteX38" fmla="*/ 915388 w 1192383"/>
                      <a:gd name="connsiteY38" fmla="*/ 520356 h 1202258"/>
                      <a:gd name="connsiteX39" fmla="*/ 917808 w 1192383"/>
                      <a:gd name="connsiteY39" fmla="*/ 520501 h 1202258"/>
                      <a:gd name="connsiteX40" fmla="*/ 1029160 w 1192383"/>
                      <a:gd name="connsiteY40" fmla="*/ 564996 h 1202258"/>
                      <a:gd name="connsiteX41" fmla="*/ 1077194 w 1192383"/>
                      <a:gd name="connsiteY41" fmla="*/ 675808 h 1202258"/>
                      <a:gd name="connsiteX42" fmla="*/ 1077194 w 1192383"/>
                      <a:gd name="connsiteY42" fmla="*/ 784508 h 1202258"/>
                      <a:gd name="connsiteX43" fmla="*/ 1052507 w 1192383"/>
                      <a:gd name="connsiteY43" fmla="*/ 784508 h 1202258"/>
                      <a:gd name="connsiteX44" fmla="*/ 1052507 w 1192383"/>
                      <a:gd name="connsiteY44" fmla="*/ 675798 h 1202258"/>
                      <a:gd name="connsiteX45" fmla="*/ 1010606 w 1192383"/>
                      <a:gd name="connsiteY45" fmla="*/ 581447 h 1202258"/>
                      <a:gd name="connsiteX46" fmla="*/ 917037 w 1192383"/>
                      <a:gd name="connsiteY46" fmla="*/ 545044 h 1202258"/>
                      <a:gd name="connsiteX47" fmla="*/ 915397 w 1192383"/>
                      <a:gd name="connsiteY47" fmla="*/ 545044 h 1202258"/>
                      <a:gd name="connsiteX48" fmla="*/ 778481 w 1192383"/>
                      <a:gd name="connsiteY48" fmla="*/ 675779 h 1202258"/>
                      <a:gd name="connsiteX49" fmla="*/ 778481 w 1192383"/>
                      <a:gd name="connsiteY49" fmla="*/ 784508 h 1202258"/>
                      <a:gd name="connsiteX50" fmla="*/ 751325 w 1192383"/>
                      <a:gd name="connsiteY50" fmla="*/ 784508 h 1202258"/>
                      <a:gd name="connsiteX51" fmla="*/ 1013008 w 1192383"/>
                      <a:gd name="connsiteY51" fmla="*/ 675779 h 1202258"/>
                      <a:gd name="connsiteX52" fmla="*/ 1013008 w 1192383"/>
                      <a:gd name="connsiteY52" fmla="*/ 784508 h 1202258"/>
                      <a:gd name="connsiteX53" fmla="*/ 817980 w 1192383"/>
                      <a:gd name="connsiteY53" fmla="*/ 784508 h 1202258"/>
                      <a:gd name="connsiteX54" fmla="*/ 817980 w 1192383"/>
                      <a:gd name="connsiteY54" fmla="*/ 675779 h 1202258"/>
                      <a:gd name="connsiteX55" fmla="*/ 915397 w 1192383"/>
                      <a:gd name="connsiteY55" fmla="*/ 584543 h 1202258"/>
                      <a:gd name="connsiteX56" fmla="*/ 916940 w 1192383"/>
                      <a:gd name="connsiteY56" fmla="*/ 584543 h 1202258"/>
                      <a:gd name="connsiteX57" fmla="*/ 983663 w 1192383"/>
                      <a:gd name="connsiteY57" fmla="*/ 610320 h 1202258"/>
                      <a:gd name="connsiteX58" fmla="*/ 1013008 w 1192383"/>
                      <a:gd name="connsiteY58" fmla="*/ 675779 h 1202258"/>
                      <a:gd name="connsiteX59" fmla="*/ 679733 w 1192383"/>
                      <a:gd name="connsiteY59" fmla="*/ 866023 h 1202258"/>
                      <a:gd name="connsiteX60" fmla="*/ 726464 w 1192383"/>
                      <a:gd name="connsiteY60" fmla="*/ 824007 h 1202258"/>
                      <a:gd name="connsiteX61" fmla="*/ 1103752 w 1192383"/>
                      <a:gd name="connsiteY61" fmla="*/ 824007 h 1202258"/>
                      <a:gd name="connsiteX62" fmla="*/ 1151255 w 1192383"/>
                      <a:gd name="connsiteY62" fmla="*/ 866023 h 1202258"/>
                      <a:gd name="connsiteX63" fmla="*/ 1151255 w 1192383"/>
                      <a:gd name="connsiteY63" fmla="*/ 1119114 h 1202258"/>
                      <a:gd name="connsiteX64" fmla="*/ 1103752 w 1192383"/>
                      <a:gd name="connsiteY64" fmla="*/ 1162219 h 1202258"/>
                      <a:gd name="connsiteX65" fmla="*/ 726464 w 1192383"/>
                      <a:gd name="connsiteY65" fmla="*/ 1162219 h 1202258"/>
                      <a:gd name="connsiteX66" fmla="*/ 679733 w 1192383"/>
                      <a:gd name="connsiteY66" fmla="*/ 1119114 h 1202258"/>
                      <a:gd name="connsiteX67" fmla="*/ 380672 w 1192383"/>
                      <a:gd name="connsiteY67" fmla="*/ 41351 h 1202258"/>
                      <a:gd name="connsiteX68" fmla="*/ 611245 w 1192383"/>
                      <a:gd name="connsiteY68" fmla="*/ 112201 h 1202258"/>
                      <a:gd name="connsiteX69" fmla="*/ 380672 w 1192383"/>
                      <a:gd name="connsiteY69" fmla="*/ 183051 h 1202258"/>
                      <a:gd name="connsiteX70" fmla="*/ 150099 w 1192383"/>
                      <a:gd name="connsiteY70" fmla="*/ 112201 h 1202258"/>
                      <a:gd name="connsiteX71" fmla="*/ 380672 w 1192383"/>
                      <a:gd name="connsiteY71" fmla="*/ 41351 h 1202258"/>
                      <a:gd name="connsiteX72" fmla="*/ 148961 w 1192383"/>
                      <a:gd name="connsiteY72" fmla="*/ 172231 h 1202258"/>
                      <a:gd name="connsiteX73" fmla="*/ 196378 w 1192383"/>
                      <a:gd name="connsiteY73" fmla="*/ 194844 h 1202258"/>
                      <a:gd name="connsiteX74" fmla="*/ 380393 w 1192383"/>
                      <a:gd name="connsiteY74" fmla="*/ 222550 h 1202258"/>
                      <a:gd name="connsiteX75" fmla="*/ 563935 w 1192383"/>
                      <a:gd name="connsiteY75" fmla="*/ 194844 h 1202258"/>
                      <a:gd name="connsiteX76" fmla="*/ 610609 w 1192383"/>
                      <a:gd name="connsiteY76" fmla="*/ 172231 h 1202258"/>
                      <a:gd name="connsiteX77" fmla="*/ 610609 w 1192383"/>
                      <a:gd name="connsiteY77" fmla="*/ 283853 h 1202258"/>
                      <a:gd name="connsiteX78" fmla="*/ 379785 w 1192383"/>
                      <a:gd name="connsiteY78" fmla="*/ 354683 h 1202258"/>
                      <a:gd name="connsiteX79" fmla="*/ 148961 w 1192383"/>
                      <a:gd name="connsiteY79" fmla="*/ 283853 h 1202258"/>
                      <a:gd name="connsiteX80" fmla="*/ 148961 w 1192383"/>
                      <a:gd name="connsiteY80" fmla="*/ 451917 h 1202258"/>
                      <a:gd name="connsiteX81" fmla="*/ 148961 w 1192383"/>
                      <a:gd name="connsiteY81" fmla="*/ 343892 h 1202258"/>
                      <a:gd name="connsiteX82" fmla="*/ 196358 w 1192383"/>
                      <a:gd name="connsiteY82" fmla="*/ 366487 h 1202258"/>
                      <a:gd name="connsiteX83" fmla="*/ 380373 w 1192383"/>
                      <a:gd name="connsiteY83" fmla="*/ 394183 h 1202258"/>
                      <a:gd name="connsiteX84" fmla="*/ 563935 w 1192383"/>
                      <a:gd name="connsiteY84" fmla="*/ 366487 h 1202258"/>
                      <a:gd name="connsiteX85" fmla="*/ 610590 w 1192383"/>
                      <a:gd name="connsiteY85" fmla="*/ 343892 h 1202258"/>
                      <a:gd name="connsiteX86" fmla="*/ 610590 w 1192383"/>
                      <a:gd name="connsiteY86" fmla="*/ 455505 h 1202258"/>
                      <a:gd name="connsiteX87" fmla="*/ 379766 w 1192383"/>
                      <a:gd name="connsiteY87" fmla="*/ 526326 h 1202258"/>
                      <a:gd name="connsiteX88" fmla="*/ 148961 w 1192383"/>
                      <a:gd name="connsiteY88" fmla="*/ 455505 h 1202258"/>
                      <a:gd name="connsiteX89" fmla="*/ 148961 w 1192383"/>
                      <a:gd name="connsiteY89" fmla="*/ 628333 h 1202258"/>
                      <a:gd name="connsiteX90" fmla="*/ 148961 w 1192383"/>
                      <a:gd name="connsiteY90" fmla="*/ 515535 h 1202258"/>
                      <a:gd name="connsiteX91" fmla="*/ 196358 w 1192383"/>
                      <a:gd name="connsiteY91" fmla="*/ 538139 h 1202258"/>
                      <a:gd name="connsiteX92" fmla="*/ 380373 w 1192383"/>
                      <a:gd name="connsiteY92" fmla="*/ 565825 h 1202258"/>
                      <a:gd name="connsiteX93" fmla="*/ 563945 w 1192383"/>
                      <a:gd name="connsiteY93" fmla="*/ 538129 h 1202258"/>
                      <a:gd name="connsiteX94" fmla="*/ 610609 w 1192383"/>
                      <a:gd name="connsiteY94" fmla="*/ 515525 h 1202258"/>
                      <a:gd name="connsiteX95" fmla="*/ 610609 w 1192383"/>
                      <a:gd name="connsiteY95" fmla="*/ 628333 h 1202258"/>
                      <a:gd name="connsiteX96" fmla="*/ 493895 w 1192383"/>
                      <a:gd name="connsiteY96" fmla="*/ 689000 h 1202258"/>
                      <a:gd name="connsiteX97" fmla="*/ 379949 w 1192383"/>
                      <a:gd name="connsiteY97" fmla="*/ 699164 h 1202258"/>
                      <a:gd name="connsiteX98" fmla="*/ 148961 w 1192383"/>
                      <a:gd name="connsiteY98" fmla="*/ 628333 h 1202258"/>
                      <a:gd name="connsiteX99" fmla="*/ 380672 w 1192383"/>
                      <a:gd name="connsiteY99" fmla="*/ 893131 h 1202258"/>
                      <a:gd name="connsiteX100" fmla="*/ 381289 w 1192383"/>
                      <a:gd name="connsiteY100" fmla="*/ 893131 h 1202258"/>
                      <a:gd name="connsiteX101" fmla="*/ 464068 w 1192383"/>
                      <a:gd name="connsiteY101" fmla="*/ 977067 h 1202258"/>
                      <a:gd name="connsiteX102" fmla="*/ 380315 w 1192383"/>
                      <a:gd name="connsiteY102" fmla="*/ 1059894 h 1202258"/>
                      <a:gd name="connsiteX103" fmla="*/ 297305 w 1192383"/>
                      <a:gd name="connsiteY103" fmla="*/ 976334 h 1202258"/>
                      <a:gd name="connsiteX104" fmla="*/ 380672 w 1192383"/>
                      <a:gd name="connsiteY104" fmla="*/ 893131 h 1202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</a:cxnLst>
                    <a:rect l="l" t="t" r="r" b="b"/>
                    <a:pathLst>
                      <a:path w="1192383" h="1202258">
                        <a:moveTo>
                          <a:pt x="21601" y="999285"/>
                        </a:moveTo>
                        <a:lnTo>
                          <a:pt x="259908" y="999285"/>
                        </a:lnTo>
                        <a:cubicBezTo>
                          <a:pt x="270757" y="1057444"/>
                          <a:pt x="321520" y="1099605"/>
                          <a:pt x="380682" y="1099605"/>
                        </a:cubicBezTo>
                        <a:cubicBezTo>
                          <a:pt x="439844" y="1099605"/>
                          <a:pt x="490607" y="1057444"/>
                          <a:pt x="501455" y="999285"/>
                        </a:cubicBezTo>
                        <a:lnTo>
                          <a:pt x="640233" y="999285"/>
                        </a:lnTo>
                        <a:lnTo>
                          <a:pt x="640233" y="1119114"/>
                        </a:lnTo>
                        <a:cubicBezTo>
                          <a:pt x="640233" y="1164698"/>
                          <a:pt x="679048" y="1201719"/>
                          <a:pt x="726464" y="1201719"/>
                        </a:cubicBezTo>
                        <a:lnTo>
                          <a:pt x="1103752" y="1201719"/>
                        </a:lnTo>
                        <a:cubicBezTo>
                          <a:pt x="1151159" y="1201719"/>
                          <a:pt x="1190754" y="1164698"/>
                          <a:pt x="1190754" y="1119114"/>
                        </a:cubicBezTo>
                        <a:lnTo>
                          <a:pt x="1190754" y="866023"/>
                        </a:lnTo>
                        <a:cubicBezTo>
                          <a:pt x="1190754" y="824942"/>
                          <a:pt x="1158661" y="790776"/>
                          <a:pt x="1116693" y="784421"/>
                        </a:cubicBezTo>
                        <a:lnTo>
                          <a:pt x="1116693" y="675808"/>
                        </a:lnTo>
                        <a:cubicBezTo>
                          <a:pt x="1116867" y="622923"/>
                          <a:pt x="1094967" y="572363"/>
                          <a:pt x="1056258" y="536326"/>
                        </a:cubicBezTo>
                        <a:cubicBezTo>
                          <a:pt x="1017955" y="500125"/>
                          <a:pt x="967009" y="480336"/>
                          <a:pt x="914308" y="481175"/>
                        </a:cubicBezTo>
                        <a:cubicBezTo>
                          <a:pt x="802772" y="481253"/>
                          <a:pt x="711826" y="568525"/>
                          <a:pt x="711826" y="675779"/>
                        </a:cubicBezTo>
                        <a:lnTo>
                          <a:pt x="711826" y="784421"/>
                        </a:lnTo>
                        <a:cubicBezTo>
                          <a:pt x="672326" y="790776"/>
                          <a:pt x="640233" y="824942"/>
                          <a:pt x="640233" y="866023"/>
                        </a:cubicBezTo>
                        <a:lnTo>
                          <a:pt x="640233" y="959786"/>
                        </a:lnTo>
                        <a:lnTo>
                          <a:pt x="502362" y="959786"/>
                        </a:lnTo>
                        <a:cubicBezTo>
                          <a:pt x="494985" y="907943"/>
                          <a:pt x="452612" y="865416"/>
                          <a:pt x="400769" y="856476"/>
                        </a:cubicBezTo>
                        <a:lnTo>
                          <a:pt x="400769" y="738393"/>
                        </a:lnTo>
                        <a:cubicBezTo>
                          <a:pt x="434405" y="737525"/>
                          <a:pt x="467916" y="733986"/>
                          <a:pt x="500993" y="727814"/>
                        </a:cubicBezTo>
                        <a:cubicBezTo>
                          <a:pt x="595826" y="709608"/>
                          <a:pt x="650108" y="673358"/>
                          <a:pt x="650108" y="628324"/>
                        </a:cubicBezTo>
                        <a:lnTo>
                          <a:pt x="650108" y="112201"/>
                        </a:lnTo>
                        <a:cubicBezTo>
                          <a:pt x="650108" y="88748"/>
                          <a:pt x="635450" y="55392"/>
                          <a:pt x="564080" y="29567"/>
                        </a:cubicBezTo>
                        <a:cubicBezTo>
                          <a:pt x="514705" y="11697"/>
                          <a:pt x="449613" y="1852"/>
                          <a:pt x="380508" y="1852"/>
                        </a:cubicBezTo>
                        <a:cubicBezTo>
                          <a:pt x="311413" y="1852"/>
                          <a:pt x="245675" y="11697"/>
                          <a:pt x="196301" y="29576"/>
                        </a:cubicBezTo>
                        <a:cubicBezTo>
                          <a:pt x="124930" y="55392"/>
                          <a:pt x="109462" y="88758"/>
                          <a:pt x="109462" y="112201"/>
                        </a:cubicBezTo>
                        <a:lnTo>
                          <a:pt x="109462" y="628333"/>
                        </a:lnTo>
                        <a:cubicBezTo>
                          <a:pt x="109462" y="651786"/>
                          <a:pt x="124795" y="685152"/>
                          <a:pt x="196156" y="710967"/>
                        </a:cubicBezTo>
                        <a:cubicBezTo>
                          <a:pt x="240988" y="727188"/>
                          <a:pt x="299552" y="736763"/>
                          <a:pt x="361270" y="738384"/>
                        </a:cubicBezTo>
                        <a:lnTo>
                          <a:pt x="361270" y="856187"/>
                        </a:lnTo>
                        <a:cubicBezTo>
                          <a:pt x="309427" y="864490"/>
                          <a:pt x="266427" y="907943"/>
                          <a:pt x="259002" y="959786"/>
                        </a:cubicBezTo>
                        <a:lnTo>
                          <a:pt x="21601" y="959786"/>
                        </a:lnTo>
                        <a:cubicBezTo>
                          <a:pt x="10695" y="959786"/>
                          <a:pt x="1852" y="968629"/>
                          <a:pt x="1852" y="979535"/>
                        </a:cubicBezTo>
                        <a:cubicBezTo>
                          <a:pt x="1852" y="990442"/>
                          <a:pt x="10695" y="999285"/>
                          <a:pt x="21601" y="999285"/>
                        </a:cubicBezTo>
                        <a:close/>
                        <a:moveTo>
                          <a:pt x="751325" y="675779"/>
                        </a:moveTo>
                        <a:cubicBezTo>
                          <a:pt x="751325" y="590252"/>
                          <a:pt x="825270" y="520356"/>
                          <a:pt x="915098" y="520356"/>
                        </a:cubicBezTo>
                        <a:lnTo>
                          <a:pt x="915388" y="520356"/>
                        </a:lnTo>
                        <a:cubicBezTo>
                          <a:pt x="916198" y="520356"/>
                          <a:pt x="916998" y="520501"/>
                          <a:pt x="917808" y="520501"/>
                        </a:cubicBezTo>
                        <a:cubicBezTo>
                          <a:pt x="959265" y="520443"/>
                          <a:pt x="999150" y="536384"/>
                          <a:pt x="1029160" y="564996"/>
                        </a:cubicBezTo>
                        <a:cubicBezTo>
                          <a:pt x="1059913" y="593627"/>
                          <a:pt x="1077329" y="633791"/>
                          <a:pt x="1077194" y="675808"/>
                        </a:cubicBezTo>
                        <a:lnTo>
                          <a:pt x="1077194" y="784508"/>
                        </a:lnTo>
                        <a:lnTo>
                          <a:pt x="1052507" y="784508"/>
                        </a:lnTo>
                        <a:lnTo>
                          <a:pt x="1052507" y="675798"/>
                        </a:lnTo>
                        <a:cubicBezTo>
                          <a:pt x="1052246" y="639896"/>
                          <a:pt x="1037068" y="605720"/>
                          <a:pt x="1010606" y="581447"/>
                        </a:cubicBezTo>
                        <a:cubicBezTo>
                          <a:pt x="985177" y="557860"/>
                          <a:pt x="951724" y="544841"/>
                          <a:pt x="917037" y="545044"/>
                        </a:cubicBezTo>
                        <a:lnTo>
                          <a:pt x="915397" y="545044"/>
                        </a:lnTo>
                        <a:cubicBezTo>
                          <a:pt x="840150" y="545044"/>
                          <a:pt x="778481" y="603174"/>
                          <a:pt x="778481" y="675779"/>
                        </a:cubicBezTo>
                        <a:lnTo>
                          <a:pt x="778481" y="784508"/>
                        </a:lnTo>
                        <a:lnTo>
                          <a:pt x="751325" y="784508"/>
                        </a:lnTo>
                        <a:close/>
                        <a:moveTo>
                          <a:pt x="1013008" y="675779"/>
                        </a:moveTo>
                        <a:lnTo>
                          <a:pt x="1013008" y="784508"/>
                        </a:lnTo>
                        <a:lnTo>
                          <a:pt x="817980" y="784508"/>
                        </a:lnTo>
                        <a:lnTo>
                          <a:pt x="817980" y="675779"/>
                        </a:lnTo>
                        <a:cubicBezTo>
                          <a:pt x="817980" y="624958"/>
                          <a:pt x="861925" y="584543"/>
                          <a:pt x="915397" y="584543"/>
                        </a:cubicBezTo>
                        <a:lnTo>
                          <a:pt x="916940" y="584543"/>
                        </a:lnTo>
                        <a:cubicBezTo>
                          <a:pt x="941647" y="584340"/>
                          <a:pt x="965504" y="593559"/>
                          <a:pt x="983663" y="610320"/>
                        </a:cubicBezTo>
                        <a:cubicBezTo>
                          <a:pt x="1002120" y="627118"/>
                          <a:pt x="1012747" y="650831"/>
                          <a:pt x="1013008" y="675779"/>
                        </a:cubicBezTo>
                        <a:close/>
                        <a:moveTo>
                          <a:pt x="679733" y="866023"/>
                        </a:moveTo>
                        <a:cubicBezTo>
                          <a:pt x="679733" y="842214"/>
                          <a:pt x="700832" y="824007"/>
                          <a:pt x="726464" y="824007"/>
                        </a:cubicBezTo>
                        <a:lnTo>
                          <a:pt x="1103752" y="824007"/>
                        </a:lnTo>
                        <a:cubicBezTo>
                          <a:pt x="1129384" y="824007"/>
                          <a:pt x="1151255" y="842214"/>
                          <a:pt x="1151255" y="866023"/>
                        </a:cubicBezTo>
                        <a:lnTo>
                          <a:pt x="1151255" y="1119114"/>
                        </a:lnTo>
                        <a:cubicBezTo>
                          <a:pt x="1151255" y="1142923"/>
                          <a:pt x="1129384" y="1162219"/>
                          <a:pt x="1103752" y="1162219"/>
                        </a:cubicBezTo>
                        <a:lnTo>
                          <a:pt x="726464" y="1162219"/>
                        </a:lnTo>
                        <a:cubicBezTo>
                          <a:pt x="700832" y="1162219"/>
                          <a:pt x="679733" y="1142923"/>
                          <a:pt x="679733" y="1119114"/>
                        </a:cubicBezTo>
                        <a:close/>
                        <a:moveTo>
                          <a:pt x="380672" y="41351"/>
                        </a:moveTo>
                        <a:cubicBezTo>
                          <a:pt x="521427" y="41351"/>
                          <a:pt x="611245" y="83319"/>
                          <a:pt x="611245" y="112201"/>
                        </a:cubicBezTo>
                        <a:cubicBezTo>
                          <a:pt x="611245" y="141083"/>
                          <a:pt x="521427" y="183051"/>
                          <a:pt x="380672" y="183051"/>
                        </a:cubicBezTo>
                        <a:cubicBezTo>
                          <a:pt x="239918" y="183051"/>
                          <a:pt x="150099" y="141083"/>
                          <a:pt x="150099" y="112201"/>
                        </a:cubicBezTo>
                        <a:cubicBezTo>
                          <a:pt x="150099" y="83319"/>
                          <a:pt x="239918" y="41351"/>
                          <a:pt x="380672" y="41351"/>
                        </a:cubicBezTo>
                        <a:close/>
                        <a:moveTo>
                          <a:pt x="148961" y="172231"/>
                        </a:moveTo>
                        <a:cubicBezTo>
                          <a:pt x="163889" y="181479"/>
                          <a:pt x="179791" y="189058"/>
                          <a:pt x="196378" y="194844"/>
                        </a:cubicBezTo>
                        <a:cubicBezTo>
                          <a:pt x="245752" y="212714"/>
                          <a:pt x="311288" y="222550"/>
                          <a:pt x="380393" y="222550"/>
                        </a:cubicBezTo>
                        <a:cubicBezTo>
                          <a:pt x="449487" y="222550"/>
                          <a:pt x="514561" y="212714"/>
                          <a:pt x="563935" y="194844"/>
                        </a:cubicBezTo>
                        <a:cubicBezTo>
                          <a:pt x="580290" y="189078"/>
                          <a:pt x="595941" y="181488"/>
                          <a:pt x="610609" y="172231"/>
                        </a:cubicBezTo>
                        <a:lnTo>
                          <a:pt x="610609" y="283853"/>
                        </a:lnTo>
                        <a:cubicBezTo>
                          <a:pt x="610609" y="312735"/>
                          <a:pt x="520540" y="354683"/>
                          <a:pt x="379785" y="354683"/>
                        </a:cubicBezTo>
                        <a:cubicBezTo>
                          <a:pt x="239030" y="354683"/>
                          <a:pt x="148961" y="312735"/>
                          <a:pt x="148961" y="283853"/>
                        </a:cubicBezTo>
                        <a:close/>
                        <a:moveTo>
                          <a:pt x="148961" y="451917"/>
                        </a:moveTo>
                        <a:lnTo>
                          <a:pt x="148961" y="343892"/>
                        </a:lnTo>
                        <a:cubicBezTo>
                          <a:pt x="163880" y="353131"/>
                          <a:pt x="179781" y="360710"/>
                          <a:pt x="196358" y="366487"/>
                        </a:cubicBezTo>
                        <a:cubicBezTo>
                          <a:pt x="245732" y="384346"/>
                          <a:pt x="311259" y="394183"/>
                          <a:pt x="380373" y="394183"/>
                        </a:cubicBezTo>
                        <a:cubicBezTo>
                          <a:pt x="449497" y="394183"/>
                          <a:pt x="514570" y="384346"/>
                          <a:pt x="563935" y="366487"/>
                        </a:cubicBezTo>
                        <a:cubicBezTo>
                          <a:pt x="580280" y="360730"/>
                          <a:pt x="595932" y="353140"/>
                          <a:pt x="610590" y="343892"/>
                        </a:cubicBezTo>
                        <a:lnTo>
                          <a:pt x="610590" y="455505"/>
                        </a:lnTo>
                        <a:cubicBezTo>
                          <a:pt x="610590" y="484387"/>
                          <a:pt x="520520" y="526326"/>
                          <a:pt x="379766" y="526326"/>
                        </a:cubicBezTo>
                        <a:cubicBezTo>
                          <a:pt x="239011" y="526326"/>
                          <a:pt x="148961" y="484377"/>
                          <a:pt x="148961" y="455505"/>
                        </a:cubicBezTo>
                        <a:close/>
                        <a:moveTo>
                          <a:pt x="148961" y="628333"/>
                        </a:moveTo>
                        <a:lnTo>
                          <a:pt x="148961" y="515535"/>
                        </a:lnTo>
                        <a:cubicBezTo>
                          <a:pt x="163889" y="524783"/>
                          <a:pt x="179781" y="532362"/>
                          <a:pt x="196358" y="538139"/>
                        </a:cubicBezTo>
                        <a:cubicBezTo>
                          <a:pt x="245732" y="555989"/>
                          <a:pt x="311259" y="565825"/>
                          <a:pt x="380373" y="565825"/>
                        </a:cubicBezTo>
                        <a:cubicBezTo>
                          <a:pt x="449497" y="565825"/>
                          <a:pt x="514570" y="555989"/>
                          <a:pt x="563945" y="538129"/>
                        </a:cubicBezTo>
                        <a:cubicBezTo>
                          <a:pt x="580300" y="532362"/>
                          <a:pt x="595951" y="524783"/>
                          <a:pt x="610609" y="515525"/>
                        </a:cubicBezTo>
                        <a:lnTo>
                          <a:pt x="610609" y="628333"/>
                        </a:lnTo>
                        <a:cubicBezTo>
                          <a:pt x="610609" y="647321"/>
                          <a:pt x="570685" y="674255"/>
                          <a:pt x="493895" y="689000"/>
                        </a:cubicBezTo>
                        <a:cubicBezTo>
                          <a:pt x="456305" y="695914"/>
                          <a:pt x="418156" y="699318"/>
                          <a:pt x="379949" y="699164"/>
                        </a:cubicBezTo>
                        <a:cubicBezTo>
                          <a:pt x="239194" y="699164"/>
                          <a:pt x="148961" y="657215"/>
                          <a:pt x="148961" y="628333"/>
                        </a:cubicBezTo>
                        <a:close/>
                        <a:moveTo>
                          <a:pt x="380672" y="893131"/>
                        </a:moveTo>
                        <a:lnTo>
                          <a:pt x="381289" y="893131"/>
                        </a:lnTo>
                        <a:cubicBezTo>
                          <a:pt x="426931" y="895599"/>
                          <a:pt x="464068" y="931415"/>
                          <a:pt x="464068" y="977067"/>
                        </a:cubicBezTo>
                        <a:cubicBezTo>
                          <a:pt x="463760" y="1023037"/>
                          <a:pt x="426295" y="1060096"/>
                          <a:pt x="380315" y="1059894"/>
                        </a:cubicBezTo>
                        <a:cubicBezTo>
                          <a:pt x="334345" y="1059691"/>
                          <a:pt x="297209" y="1022313"/>
                          <a:pt x="297305" y="976334"/>
                        </a:cubicBezTo>
                        <a:cubicBezTo>
                          <a:pt x="297402" y="930354"/>
                          <a:pt x="334693" y="893131"/>
                          <a:pt x="380672" y="89313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5E3769D-7679-4507-9DC7-BFBE405CB7ED}"/>
                </a:ext>
              </a:extLst>
            </p:cNvPr>
            <p:cNvGrpSpPr/>
            <p:nvPr/>
          </p:nvGrpSpPr>
          <p:grpSpPr>
            <a:xfrm>
              <a:off x="3957038" y="5970276"/>
              <a:ext cx="4281199" cy="584775"/>
              <a:chOff x="3957038" y="5970276"/>
              <a:chExt cx="4281199" cy="58477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0D25ECF-20A9-42D7-A99C-29700DDC964C}"/>
                  </a:ext>
                </a:extLst>
              </p:cNvPr>
              <p:cNvSpPr/>
              <p:nvPr/>
            </p:nvSpPr>
            <p:spPr>
              <a:xfrm>
                <a:off x="4617346" y="5970276"/>
                <a:ext cx="362089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Improves internal and external communication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538BB0F-F879-49EA-A3E9-16565D1D4CA8}"/>
                  </a:ext>
                </a:extLst>
              </p:cNvPr>
              <p:cNvGrpSpPr/>
              <p:nvPr/>
            </p:nvGrpSpPr>
            <p:grpSpPr>
              <a:xfrm>
                <a:off x="3957038" y="6013018"/>
                <a:ext cx="499292" cy="499290"/>
                <a:chOff x="5314137" y="5843294"/>
                <a:chExt cx="589550" cy="58954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5DB145D-BD9C-4962-8028-7F17C50E9F14}"/>
                    </a:ext>
                  </a:extLst>
                </p:cNvPr>
                <p:cNvGrpSpPr/>
                <p:nvPr/>
              </p:nvGrpSpPr>
              <p:grpSpPr>
                <a:xfrm>
                  <a:off x="5314137" y="5843294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90DACE76-8665-4043-9E62-162539349EEA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AD36275D-E28B-4993-B88C-91B1346BDC5E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79DB123-CB8E-4E74-A0F2-F09420C3381B}"/>
                    </a:ext>
                  </a:extLst>
                </p:cNvPr>
                <p:cNvGrpSpPr/>
                <p:nvPr/>
              </p:nvGrpSpPr>
              <p:grpSpPr>
                <a:xfrm>
                  <a:off x="5377214" y="5917712"/>
                  <a:ext cx="463396" cy="440713"/>
                  <a:chOff x="5365576" y="5918118"/>
                  <a:chExt cx="463396" cy="440713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3E64D99E-D8F2-4819-B6C8-5A37600F6287}"/>
                      </a:ext>
                    </a:extLst>
                  </p:cNvPr>
                  <p:cNvGrpSpPr/>
                  <p:nvPr/>
                </p:nvGrpSpPr>
                <p:grpSpPr>
                  <a:xfrm>
                    <a:off x="5365576" y="6067062"/>
                    <a:ext cx="241380" cy="291769"/>
                    <a:chOff x="5238433" y="5617689"/>
                    <a:chExt cx="543930" cy="657477"/>
                  </a:xfrm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F71308DC-27BD-4D8F-AE67-5DBDB1226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7587" y="6067426"/>
                      <a:ext cx="258229" cy="192299"/>
                    </a:xfrm>
                    <a:custGeom>
                      <a:avLst/>
                      <a:gdLst>
                        <a:gd name="connsiteX0" fmla="*/ 133567 w 417264"/>
                        <a:gd name="connsiteY0" fmla="*/ 687 h 310728"/>
                        <a:gd name="connsiteX1" fmla="*/ 253027 w 417264"/>
                        <a:gd name="connsiteY1" fmla="*/ 687 h 310728"/>
                        <a:gd name="connsiteX2" fmla="*/ 418540 w 417264"/>
                        <a:gd name="connsiteY2" fmla="*/ 166235 h 310728"/>
                        <a:gd name="connsiteX3" fmla="*/ 418540 w 417264"/>
                        <a:gd name="connsiteY3" fmla="*/ 312537 h 310728"/>
                        <a:gd name="connsiteX4" fmla="*/ 687 w 417264"/>
                        <a:gd name="connsiteY4" fmla="*/ 312537 h 310728"/>
                        <a:gd name="connsiteX5" fmla="*/ 687 w 417264"/>
                        <a:gd name="connsiteY5" fmla="*/ 83397 h 310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7264" h="310728">
                          <a:moveTo>
                            <a:pt x="133567" y="687"/>
                          </a:moveTo>
                          <a:lnTo>
                            <a:pt x="253027" y="687"/>
                          </a:lnTo>
                          <a:cubicBezTo>
                            <a:pt x="344442" y="698"/>
                            <a:pt x="418552" y="74808"/>
                            <a:pt x="418540" y="166235"/>
                          </a:cubicBezTo>
                          <a:lnTo>
                            <a:pt x="418540" y="312537"/>
                          </a:lnTo>
                          <a:lnTo>
                            <a:pt x="687" y="312537"/>
                          </a:lnTo>
                          <a:lnTo>
                            <a:pt x="687" y="83397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4A7E93FA-509B-400E-85D1-ABD3BECF4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183" y="5633474"/>
                      <a:ext cx="258229" cy="102559"/>
                    </a:xfrm>
                    <a:custGeom>
                      <a:avLst/>
                      <a:gdLst>
                        <a:gd name="connsiteX0" fmla="*/ 419461 w 417264"/>
                        <a:gd name="connsiteY0" fmla="*/ 166224 h 165721"/>
                        <a:gd name="connsiteX1" fmla="*/ 83462 w 417264"/>
                        <a:gd name="connsiteY1" fmla="*/ 166224 h 165721"/>
                        <a:gd name="connsiteX2" fmla="*/ 78607 w 417264"/>
                        <a:gd name="connsiteY2" fmla="*/ 166085 h 165721"/>
                        <a:gd name="connsiteX3" fmla="*/ 6092 w 417264"/>
                        <a:gd name="connsiteY3" fmla="*/ 112864 h 165721"/>
                        <a:gd name="connsiteX4" fmla="*/ 24923 w 417264"/>
                        <a:gd name="connsiteY4" fmla="*/ 24916 h 165721"/>
                        <a:gd name="connsiteX5" fmla="*/ 32680 w 417264"/>
                        <a:gd name="connsiteY5" fmla="*/ 18119 h 165721"/>
                        <a:gd name="connsiteX6" fmla="*/ 83462 w 417264"/>
                        <a:gd name="connsiteY6" fmla="*/ 687 h 165721"/>
                        <a:gd name="connsiteX7" fmla="*/ 253889 w 417264"/>
                        <a:gd name="connsiteY7" fmla="*/ 687 h 165721"/>
                        <a:gd name="connsiteX8" fmla="*/ 419461 w 417264"/>
                        <a:gd name="connsiteY8" fmla="*/ 166224 h 16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7264" h="165721">
                          <a:moveTo>
                            <a:pt x="419461" y="166224"/>
                          </a:moveTo>
                          <a:lnTo>
                            <a:pt x="83462" y="166224"/>
                          </a:lnTo>
                          <a:cubicBezTo>
                            <a:pt x="81832" y="166224"/>
                            <a:pt x="80202" y="166166"/>
                            <a:pt x="78607" y="166085"/>
                          </a:cubicBezTo>
                          <a:cubicBezTo>
                            <a:pt x="46066" y="164166"/>
                            <a:pt x="17687" y="143335"/>
                            <a:pt x="6092" y="112864"/>
                          </a:cubicBezTo>
                          <a:cubicBezTo>
                            <a:pt x="-5491" y="82404"/>
                            <a:pt x="1885" y="47967"/>
                            <a:pt x="24923" y="24916"/>
                          </a:cubicBezTo>
                          <a:cubicBezTo>
                            <a:pt x="27351" y="22477"/>
                            <a:pt x="29940" y="20212"/>
                            <a:pt x="32680" y="18119"/>
                          </a:cubicBezTo>
                          <a:cubicBezTo>
                            <a:pt x="47176" y="6779"/>
                            <a:pt x="65059" y="641"/>
                            <a:pt x="83462" y="687"/>
                          </a:cubicBezTo>
                          <a:lnTo>
                            <a:pt x="253889" y="687"/>
                          </a:lnTo>
                          <a:cubicBezTo>
                            <a:pt x="345327" y="675"/>
                            <a:pt x="419461" y="74786"/>
                            <a:pt x="419461" y="166224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8847B6FF-3D8D-4ACC-BD10-30DDE3B0A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6117" y="5834615"/>
                      <a:ext cx="31134" cy="62268"/>
                    </a:xfrm>
                    <a:custGeom>
                      <a:avLst/>
                      <a:gdLst>
                        <a:gd name="connsiteX0" fmla="*/ 36730 w 50308"/>
                        <a:gd name="connsiteY0" fmla="*/ 15541 h 100616"/>
                        <a:gd name="connsiteX1" fmla="*/ 47747 w 50308"/>
                        <a:gd name="connsiteY1" fmla="*/ 70878 h 100616"/>
                        <a:gd name="connsiteX2" fmla="*/ 837 w 50308"/>
                        <a:gd name="connsiteY2" fmla="*/ 102228 h 100616"/>
                        <a:gd name="connsiteX3" fmla="*/ 687 w 50308"/>
                        <a:gd name="connsiteY3" fmla="*/ 102228 h 100616"/>
                        <a:gd name="connsiteX4" fmla="*/ 1276 w 50308"/>
                        <a:gd name="connsiteY4" fmla="*/ 85235 h 100616"/>
                        <a:gd name="connsiteX5" fmla="*/ 1276 w 50308"/>
                        <a:gd name="connsiteY5" fmla="*/ 687 h 100616"/>
                        <a:gd name="connsiteX6" fmla="*/ 36730 w 50308"/>
                        <a:gd name="connsiteY6" fmla="*/ 15541 h 100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0308" h="100616">
                          <a:moveTo>
                            <a:pt x="36730" y="15541"/>
                          </a:moveTo>
                          <a:cubicBezTo>
                            <a:pt x="51261" y="30060"/>
                            <a:pt x="55608" y="51908"/>
                            <a:pt x="47747" y="70878"/>
                          </a:cubicBezTo>
                          <a:cubicBezTo>
                            <a:pt x="39898" y="89859"/>
                            <a:pt x="21367" y="102228"/>
                            <a:pt x="837" y="102228"/>
                          </a:cubicBezTo>
                          <a:lnTo>
                            <a:pt x="687" y="102228"/>
                          </a:lnTo>
                          <a:cubicBezTo>
                            <a:pt x="1068" y="96599"/>
                            <a:pt x="1276" y="90946"/>
                            <a:pt x="1276" y="85235"/>
                          </a:cubicBezTo>
                          <a:lnTo>
                            <a:pt x="1276" y="687"/>
                          </a:lnTo>
                          <a:cubicBezTo>
                            <a:pt x="14582" y="791"/>
                            <a:pt x="27321" y="6120"/>
                            <a:pt x="36730" y="15541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65676A7F-C604-4DD0-96FC-B1DBD6A36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552" y="5735833"/>
                      <a:ext cx="300352" cy="304015"/>
                    </a:xfrm>
                    <a:custGeom>
                      <a:avLst/>
                      <a:gdLst>
                        <a:gd name="connsiteX0" fmla="*/ 377619 w 485328"/>
                        <a:gd name="connsiteY0" fmla="*/ 449636 h 491247"/>
                        <a:gd name="connsiteX1" fmla="*/ 118112 w 485328"/>
                        <a:gd name="connsiteY1" fmla="*/ 456029 h 491247"/>
                        <a:gd name="connsiteX2" fmla="*/ 1276 w 485328"/>
                        <a:gd name="connsiteY2" fmla="*/ 261812 h 491247"/>
                        <a:gd name="connsiteX3" fmla="*/ 687 w 485328"/>
                        <a:gd name="connsiteY3" fmla="*/ 244854 h 491247"/>
                        <a:gd name="connsiteX4" fmla="*/ 687 w 485328"/>
                        <a:gd name="connsiteY4" fmla="*/ 99084 h 491247"/>
                        <a:gd name="connsiteX5" fmla="*/ 204048 w 485328"/>
                        <a:gd name="connsiteY5" fmla="*/ 825 h 491247"/>
                        <a:gd name="connsiteX6" fmla="*/ 204048 w 485328"/>
                        <a:gd name="connsiteY6" fmla="*/ 687 h 491247"/>
                        <a:gd name="connsiteX7" fmla="*/ 208903 w 485328"/>
                        <a:gd name="connsiteY7" fmla="*/ 825 h 491247"/>
                        <a:gd name="connsiteX8" fmla="*/ 485333 w 485328"/>
                        <a:gd name="connsiteY8" fmla="*/ 825 h 491247"/>
                        <a:gd name="connsiteX9" fmla="*/ 485333 w 485328"/>
                        <a:gd name="connsiteY9" fmla="*/ 244854 h 491247"/>
                        <a:gd name="connsiteX10" fmla="*/ 484744 w 485328"/>
                        <a:gd name="connsiteY10" fmla="*/ 261847 h 491247"/>
                        <a:gd name="connsiteX11" fmla="*/ 377619 w 485328"/>
                        <a:gd name="connsiteY11" fmla="*/ 449636 h 491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85328" h="491247">
                          <a:moveTo>
                            <a:pt x="377619" y="449636"/>
                          </a:moveTo>
                          <a:cubicBezTo>
                            <a:pt x="300214" y="503609"/>
                            <a:pt x="198071" y="506118"/>
                            <a:pt x="118112" y="456029"/>
                          </a:cubicBezTo>
                          <a:cubicBezTo>
                            <a:pt x="50383" y="413662"/>
                            <a:pt x="6975" y="341494"/>
                            <a:pt x="1276" y="261812"/>
                          </a:cubicBezTo>
                          <a:cubicBezTo>
                            <a:pt x="895" y="256217"/>
                            <a:pt x="687" y="250541"/>
                            <a:pt x="687" y="244854"/>
                          </a:cubicBezTo>
                          <a:lnTo>
                            <a:pt x="687" y="99084"/>
                          </a:lnTo>
                          <a:cubicBezTo>
                            <a:pt x="13021" y="100645"/>
                            <a:pt x="121487" y="110921"/>
                            <a:pt x="204048" y="825"/>
                          </a:cubicBezTo>
                          <a:lnTo>
                            <a:pt x="204048" y="687"/>
                          </a:lnTo>
                          <a:cubicBezTo>
                            <a:pt x="205643" y="768"/>
                            <a:pt x="207273" y="825"/>
                            <a:pt x="208903" y="825"/>
                          </a:cubicBezTo>
                          <a:lnTo>
                            <a:pt x="485333" y="825"/>
                          </a:lnTo>
                          <a:lnTo>
                            <a:pt x="485333" y="244854"/>
                          </a:lnTo>
                          <a:cubicBezTo>
                            <a:pt x="485333" y="250564"/>
                            <a:pt x="485125" y="256217"/>
                            <a:pt x="484744" y="261847"/>
                          </a:cubicBezTo>
                          <a:cubicBezTo>
                            <a:pt x="479368" y="337448"/>
                            <a:pt x="439961" y="406530"/>
                            <a:pt x="377619" y="449636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B1EA8595-024D-46B9-828B-3EEE6A14EB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9222" y="6013671"/>
                      <a:ext cx="161164" cy="104390"/>
                    </a:xfrm>
                    <a:custGeom>
                      <a:avLst/>
                      <a:gdLst>
                        <a:gd name="connsiteX0" fmla="*/ 260194 w 260420"/>
                        <a:gd name="connsiteY0" fmla="*/ 85420 h 168681"/>
                        <a:gd name="connsiteX1" fmla="*/ 260194 w 260420"/>
                        <a:gd name="connsiteY1" fmla="*/ 87547 h 168681"/>
                        <a:gd name="connsiteX2" fmla="*/ 127313 w 260420"/>
                        <a:gd name="connsiteY2" fmla="*/ 170258 h 168681"/>
                        <a:gd name="connsiteX3" fmla="*/ 687 w 260420"/>
                        <a:gd name="connsiteY3" fmla="*/ 87547 h 168681"/>
                        <a:gd name="connsiteX4" fmla="*/ 687 w 260420"/>
                        <a:gd name="connsiteY4" fmla="*/ 7079 h 168681"/>
                        <a:gd name="connsiteX5" fmla="*/ 260194 w 260420"/>
                        <a:gd name="connsiteY5" fmla="*/ 687 h 168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60420" h="168681">
                          <a:moveTo>
                            <a:pt x="260194" y="85420"/>
                          </a:moveTo>
                          <a:lnTo>
                            <a:pt x="260194" y="87547"/>
                          </a:lnTo>
                          <a:lnTo>
                            <a:pt x="127313" y="170258"/>
                          </a:lnTo>
                          <a:lnTo>
                            <a:pt x="687" y="87547"/>
                          </a:lnTo>
                          <a:lnTo>
                            <a:pt x="687" y="7079"/>
                          </a:lnTo>
                          <a:cubicBezTo>
                            <a:pt x="80646" y="57168"/>
                            <a:pt x="182789" y="54660"/>
                            <a:pt x="260194" y="687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45A5A74D-107A-47E1-9BA0-18D56286B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3256" y="6067426"/>
                      <a:ext cx="254566" cy="192299"/>
                    </a:xfrm>
                    <a:custGeom>
                      <a:avLst/>
                      <a:gdLst>
                        <a:gd name="connsiteX0" fmla="*/ 285024 w 411345"/>
                        <a:gd name="connsiteY0" fmla="*/ 687 h 310728"/>
                        <a:gd name="connsiteX1" fmla="*/ 411651 w 411345"/>
                        <a:gd name="connsiteY1" fmla="*/ 83397 h 310728"/>
                        <a:gd name="connsiteX2" fmla="*/ 411651 w 411345"/>
                        <a:gd name="connsiteY2" fmla="*/ 312537 h 310728"/>
                        <a:gd name="connsiteX3" fmla="*/ 687 w 411345"/>
                        <a:gd name="connsiteY3" fmla="*/ 312537 h 310728"/>
                        <a:gd name="connsiteX4" fmla="*/ 687 w 411345"/>
                        <a:gd name="connsiteY4" fmla="*/ 166235 h 310728"/>
                        <a:gd name="connsiteX5" fmla="*/ 166201 w 411345"/>
                        <a:gd name="connsiteY5" fmla="*/ 687 h 310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1345" h="310728">
                          <a:moveTo>
                            <a:pt x="285024" y="687"/>
                          </a:moveTo>
                          <a:lnTo>
                            <a:pt x="411651" y="83397"/>
                          </a:lnTo>
                          <a:lnTo>
                            <a:pt x="411651" y="312537"/>
                          </a:lnTo>
                          <a:lnTo>
                            <a:pt x="687" y="312537"/>
                          </a:lnTo>
                          <a:lnTo>
                            <a:pt x="687" y="166235"/>
                          </a:lnTo>
                          <a:cubicBezTo>
                            <a:pt x="687" y="74808"/>
                            <a:pt x="74785" y="698"/>
                            <a:pt x="166201" y="687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5B776052-EFD6-42F5-96B6-C203FAA0B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6552" y="5644134"/>
                      <a:ext cx="126368" cy="153839"/>
                    </a:xfrm>
                    <a:custGeom>
                      <a:avLst/>
                      <a:gdLst>
                        <a:gd name="connsiteX0" fmla="*/ 204048 w 204193"/>
                        <a:gd name="connsiteY0" fmla="*/ 148861 h 248582"/>
                        <a:gd name="connsiteX1" fmla="*/ 204048 w 204193"/>
                        <a:gd name="connsiteY1" fmla="*/ 149000 h 248582"/>
                        <a:gd name="connsiteX2" fmla="*/ 687 w 204193"/>
                        <a:gd name="connsiteY2" fmla="*/ 247258 h 248582"/>
                        <a:gd name="connsiteX3" fmla="*/ 687 w 204193"/>
                        <a:gd name="connsiteY3" fmla="*/ 227606 h 248582"/>
                        <a:gd name="connsiteX4" fmla="*/ 157970 w 204193"/>
                        <a:gd name="connsiteY4" fmla="*/ 687 h 248582"/>
                        <a:gd name="connsiteX5" fmla="*/ 158120 w 204193"/>
                        <a:gd name="connsiteY5" fmla="*/ 895 h 248582"/>
                        <a:gd name="connsiteX6" fmla="*/ 150364 w 204193"/>
                        <a:gd name="connsiteY6" fmla="*/ 7692 h 248582"/>
                        <a:gd name="connsiteX7" fmla="*/ 131533 w 204193"/>
                        <a:gd name="connsiteY7" fmla="*/ 95639 h 248582"/>
                        <a:gd name="connsiteX8" fmla="*/ 204048 w 204193"/>
                        <a:gd name="connsiteY8" fmla="*/ 148861 h 24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04193" h="248582">
                          <a:moveTo>
                            <a:pt x="204048" y="148861"/>
                          </a:moveTo>
                          <a:lnTo>
                            <a:pt x="204048" y="149000"/>
                          </a:lnTo>
                          <a:cubicBezTo>
                            <a:pt x="121487" y="259095"/>
                            <a:pt x="13021" y="248819"/>
                            <a:pt x="687" y="247258"/>
                          </a:cubicBezTo>
                          <a:lnTo>
                            <a:pt x="687" y="227606"/>
                          </a:lnTo>
                          <a:cubicBezTo>
                            <a:pt x="756" y="126597"/>
                            <a:pt x="63410" y="36199"/>
                            <a:pt x="157970" y="687"/>
                          </a:cubicBezTo>
                          <a:lnTo>
                            <a:pt x="158120" y="895"/>
                          </a:lnTo>
                          <a:cubicBezTo>
                            <a:pt x="155381" y="2987"/>
                            <a:pt x="152791" y="5253"/>
                            <a:pt x="150364" y="7692"/>
                          </a:cubicBezTo>
                          <a:cubicBezTo>
                            <a:pt x="127325" y="30742"/>
                            <a:pt x="119950" y="65179"/>
                            <a:pt x="131533" y="95639"/>
                          </a:cubicBezTo>
                          <a:cubicBezTo>
                            <a:pt x="143127" y="126111"/>
                            <a:pt x="171507" y="146942"/>
                            <a:pt x="204048" y="148861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B22FD634-1F57-4CBC-9B79-8330CE8E4F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4466" y="5834615"/>
                      <a:ext cx="32966" cy="62268"/>
                    </a:xfrm>
                    <a:custGeom>
                      <a:avLst/>
                      <a:gdLst>
                        <a:gd name="connsiteX0" fmla="*/ 52533 w 53267"/>
                        <a:gd name="connsiteY0" fmla="*/ 85235 h 100616"/>
                        <a:gd name="connsiteX1" fmla="*/ 53122 w 53267"/>
                        <a:gd name="connsiteY1" fmla="*/ 102194 h 100616"/>
                        <a:gd name="connsiteX2" fmla="*/ 687 w 53267"/>
                        <a:gd name="connsiteY2" fmla="*/ 51446 h 100616"/>
                        <a:gd name="connsiteX3" fmla="*/ 51469 w 53267"/>
                        <a:gd name="connsiteY3" fmla="*/ 687 h 100616"/>
                        <a:gd name="connsiteX4" fmla="*/ 52533 w 53267"/>
                        <a:gd name="connsiteY4" fmla="*/ 687 h 100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3267" h="100616">
                          <a:moveTo>
                            <a:pt x="52533" y="85235"/>
                          </a:moveTo>
                          <a:cubicBezTo>
                            <a:pt x="52533" y="90923"/>
                            <a:pt x="52741" y="96599"/>
                            <a:pt x="53122" y="102194"/>
                          </a:cubicBezTo>
                          <a:cubicBezTo>
                            <a:pt x="25367" y="101835"/>
                            <a:pt x="687" y="79259"/>
                            <a:pt x="687" y="51446"/>
                          </a:cubicBezTo>
                          <a:cubicBezTo>
                            <a:pt x="698" y="23402"/>
                            <a:pt x="23425" y="687"/>
                            <a:pt x="51469" y="687"/>
                          </a:cubicBezTo>
                          <a:lnTo>
                            <a:pt x="52533" y="68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7FED1B74-4F3F-44E6-9DB9-54291DEE70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8433" y="5617689"/>
                      <a:ext cx="543930" cy="657477"/>
                    </a:xfrm>
                    <a:custGeom>
                      <a:avLst/>
                      <a:gdLst>
                        <a:gd name="connsiteX0" fmla="*/ 24639 w 878917"/>
                        <a:gd name="connsiteY0" fmla="*/ 1061656 h 1062395"/>
                        <a:gd name="connsiteX1" fmla="*/ 853456 w 878917"/>
                        <a:gd name="connsiteY1" fmla="*/ 1061656 h 1062395"/>
                        <a:gd name="connsiteX2" fmla="*/ 878194 w 878917"/>
                        <a:gd name="connsiteY2" fmla="*/ 1039253 h 1062395"/>
                        <a:gd name="connsiteX3" fmla="*/ 878194 w 878917"/>
                        <a:gd name="connsiteY3" fmla="*/ 892952 h 1062395"/>
                        <a:gd name="connsiteX4" fmla="*/ 687942 w 878917"/>
                        <a:gd name="connsiteY4" fmla="*/ 703578 h 1062395"/>
                        <a:gd name="connsiteX5" fmla="*/ 591140 w 878917"/>
                        <a:gd name="connsiteY5" fmla="*/ 703578 h 1062395"/>
                        <a:gd name="connsiteX6" fmla="*/ 591140 w 878917"/>
                        <a:gd name="connsiteY6" fmla="*/ 652611 h 1062395"/>
                        <a:gd name="connsiteX7" fmla="*/ 621681 w 878917"/>
                        <a:gd name="connsiteY7" fmla="*/ 626023 h 1062395"/>
                        <a:gd name="connsiteX8" fmla="*/ 696936 w 878917"/>
                        <a:gd name="connsiteY8" fmla="*/ 473260 h 1062395"/>
                        <a:gd name="connsiteX9" fmla="*/ 750088 w 878917"/>
                        <a:gd name="connsiteY9" fmla="*/ 401971 h 1062395"/>
                        <a:gd name="connsiteX10" fmla="*/ 728714 w 878917"/>
                        <a:gd name="connsiteY10" fmla="*/ 349327 h 1062395"/>
                        <a:gd name="connsiteX11" fmla="*/ 700635 w 878917"/>
                        <a:gd name="connsiteY11" fmla="*/ 331548 h 1062395"/>
                        <a:gd name="connsiteX12" fmla="*/ 700635 w 878917"/>
                        <a:gd name="connsiteY12" fmla="*/ 215291 h 1062395"/>
                        <a:gd name="connsiteX13" fmla="*/ 735765 w 878917"/>
                        <a:gd name="connsiteY13" fmla="*/ 215291 h 1062395"/>
                        <a:gd name="connsiteX14" fmla="*/ 759440 w 878917"/>
                        <a:gd name="connsiteY14" fmla="*/ 191524 h 1062395"/>
                        <a:gd name="connsiteX15" fmla="*/ 570194 w 878917"/>
                        <a:gd name="connsiteY15" fmla="*/ 2220 h 1062395"/>
                        <a:gd name="connsiteX16" fmla="*/ 399767 w 878917"/>
                        <a:gd name="connsiteY16" fmla="*/ 2220 h 1062395"/>
                        <a:gd name="connsiteX17" fmla="*/ 338130 w 878917"/>
                        <a:gd name="connsiteY17" fmla="*/ 22068 h 1062395"/>
                        <a:gd name="connsiteX18" fmla="*/ 167957 w 878917"/>
                        <a:gd name="connsiteY18" fmla="*/ 270339 h 1062395"/>
                        <a:gd name="connsiteX19" fmla="*/ 167957 w 878917"/>
                        <a:gd name="connsiteY19" fmla="*/ 331028 h 1062395"/>
                        <a:gd name="connsiteX20" fmla="*/ 137890 w 878917"/>
                        <a:gd name="connsiteY20" fmla="*/ 349327 h 1062395"/>
                        <a:gd name="connsiteX21" fmla="*/ 116042 w 878917"/>
                        <a:gd name="connsiteY21" fmla="*/ 401971 h 1062395"/>
                        <a:gd name="connsiteX22" fmla="*/ 171009 w 878917"/>
                        <a:gd name="connsiteY22" fmla="*/ 472994 h 1062395"/>
                        <a:gd name="connsiteX23" fmla="*/ 286330 w 878917"/>
                        <a:gd name="connsiteY23" fmla="*/ 659663 h 1062395"/>
                        <a:gd name="connsiteX24" fmla="*/ 286330 w 878917"/>
                        <a:gd name="connsiteY24" fmla="*/ 703578 h 1062395"/>
                        <a:gd name="connsiteX25" fmla="*/ 190152 w 878917"/>
                        <a:gd name="connsiteY25" fmla="*/ 703578 h 1062395"/>
                        <a:gd name="connsiteX26" fmla="*/ 2236 w 878917"/>
                        <a:gd name="connsiteY26" fmla="*/ 892952 h 1062395"/>
                        <a:gd name="connsiteX27" fmla="*/ 2236 w 878917"/>
                        <a:gd name="connsiteY27" fmla="*/ 1039253 h 1062395"/>
                        <a:gd name="connsiteX28" fmla="*/ 8536 w 878917"/>
                        <a:gd name="connsiteY28" fmla="*/ 1055356 h 1062395"/>
                        <a:gd name="connsiteX29" fmla="*/ 24639 w 878917"/>
                        <a:gd name="connsiteY29" fmla="*/ 1061656 h 1062395"/>
                        <a:gd name="connsiteX30" fmla="*/ 167957 w 878917"/>
                        <a:gd name="connsiteY30" fmla="*/ 415819 h 1062395"/>
                        <a:gd name="connsiteX31" fmla="*/ 163461 w 878917"/>
                        <a:gd name="connsiteY31" fmla="*/ 401971 h 1062395"/>
                        <a:gd name="connsiteX32" fmla="*/ 167957 w 878917"/>
                        <a:gd name="connsiteY32" fmla="*/ 387035 h 1062395"/>
                        <a:gd name="connsiteX33" fmla="*/ 687942 w 878917"/>
                        <a:gd name="connsiteY33" fmla="*/ 750928 h 1062395"/>
                        <a:gd name="connsiteX34" fmla="*/ 830845 w 878917"/>
                        <a:gd name="connsiteY34" fmla="*/ 892952 h 1062395"/>
                        <a:gd name="connsiteX35" fmla="*/ 830845 w 878917"/>
                        <a:gd name="connsiteY35" fmla="*/ 1014307 h 1062395"/>
                        <a:gd name="connsiteX36" fmla="*/ 457971 w 878917"/>
                        <a:gd name="connsiteY36" fmla="*/ 1014307 h 1062395"/>
                        <a:gd name="connsiteX37" fmla="*/ 457971 w 878917"/>
                        <a:gd name="connsiteY37" fmla="*/ 823269 h 1062395"/>
                        <a:gd name="connsiteX38" fmla="*/ 575245 w 878917"/>
                        <a:gd name="connsiteY38" fmla="*/ 750928 h 1062395"/>
                        <a:gd name="connsiteX39" fmla="*/ 435926 w 878917"/>
                        <a:gd name="connsiteY39" fmla="*/ 782035 h 1062395"/>
                        <a:gd name="connsiteX40" fmla="*/ 333679 w 878917"/>
                        <a:gd name="connsiteY40" fmla="*/ 714583 h 1062395"/>
                        <a:gd name="connsiteX41" fmla="*/ 333679 w 878917"/>
                        <a:gd name="connsiteY41" fmla="*/ 685799 h 1062395"/>
                        <a:gd name="connsiteX42" fmla="*/ 543791 w 878917"/>
                        <a:gd name="connsiteY42" fmla="*/ 681453 h 1062395"/>
                        <a:gd name="connsiteX43" fmla="*/ 543791 w 878917"/>
                        <a:gd name="connsiteY43" fmla="*/ 714260 h 1062395"/>
                        <a:gd name="connsiteX44" fmla="*/ 703629 w 878917"/>
                        <a:gd name="connsiteY44" fmla="*/ 401971 h 1062395"/>
                        <a:gd name="connsiteX45" fmla="*/ 700635 w 878917"/>
                        <a:gd name="connsiteY45" fmla="*/ 414282 h 1062395"/>
                        <a:gd name="connsiteX46" fmla="*/ 700635 w 878917"/>
                        <a:gd name="connsiteY46" fmla="*/ 389625 h 1062395"/>
                        <a:gd name="connsiteX47" fmla="*/ 703629 w 878917"/>
                        <a:gd name="connsiteY47" fmla="*/ 401971 h 1062395"/>
                        <a:gd name="connsiteX48" fmla="*/ 357978 w 878917"/>
                        <a:gd name="connsiteY48" fmla="*/ 67151 h 1062395"/>
                        <a:gd name="connsiteX49" fmla="*/ 363330 w 878917"/>
                        <a:gd name="connsiteY49" fmla="*/ 62470 h 1062395"/>
                        <a:gd name="connsiteX50" fmla="*/ 363562 w 878917"/>
                        <a:gd name="connsiteY50" fmla="*/ 62134 h 1062395"/>
                        <a:gd name="connsiteX51" fmla="*/ 399767 w 878917"/>
                        <a:gd name="connsiteY51" fmla="*/ 49569 h 1062395"/>
                        <a:gd name="connsiteX52" fmla="*/ 570194 w 878917"/>
                        <a:gd name="connsiteY52" fmla="*/ 49569 h 1062395"/>
                        <a:gd name="connsiteX53" fmla="*/ 710114 w 878917"/>
                        <a:gd name="connsiteY53" fmla="*/ 167942 h 1062395"/>
                        <a:gd name="connsiteX54" fmla="*/ 399767 w 878917"/>
                        <a:gd name="connsiteY54" fmla="*/ 167942 h 1062395"/>
                        <a:gd name="connsiteX55" fmla="*/ 396276 w 878917"/>
                        <a:gd name="connsiteY55" fmla="*/ 167895 h 1062395"/>
                        <a:gd name="connsiteX56" fmla="*/ 344522 w 878917"/>
                        <a:gd name="connsiteY56" fmla="*/ 129921 h 1062395"/>
                        <a:gd name="connsiteX57" fmla="*/ 357967 w 878917"/>
                        <a:gd name="connsiteY57" fmla="*/ 67151 h 1062395"/>
                        <a:gd name="connsiteX58" fmla="*/ 293509 w 878917"/>
                        <a:gd name="connsiteY58" fmla="*/ 102941 h 1062395"/>
                        <a:gd name="connsiteX59" fmla="*/ 293324 w 878917"/>
                        <a:gd name="connsiteY59" fmla="*/ 108963 h 1062395"/>
                        <a:gd name="connsiteX60" fmla="*/ 352788 w 878917"/>
                        <a:gd name="connsiteY60" fmla="*/ 204448 h 1062395"/>
                        <a:gd name="connsiteX61" fmla="*/ 215295 w 878917"/>
                        <a:gd name="connsiteY61" fmla="*/ 267194 h 1062395"/>
                        <a:gd name="connsiteX62" fmla="*/ 293497 w 878917"/>
                        <a:gd name="connsiteY62" fmla="*/ 102941 h 1062395"/>
                        <a:gd name="connsiteX63" fmla="*/ 215804 w 878917"/>
                        <a:gd name="connsiteY63" fmla="*/ 451088 h 1062395"/>
                        <a:gd name="connsiteX64" fmla="*/ 215307 w 878917"/>
                        <a:gd name="connsiteY64" fmla="*/ 435760 h 1062395"/>
                        <a:gd name="connsiteX65" fmla="*/ 215307 w 878917"/>
                        <a:gd name="connsiteY65" fmla="*/ 314428 h 1062395"/>
                        <a:gd name="connsiteX66" fmla="*/ 406460 w 878917"/>
                        <a:gd name="connsiteY66" fmla="*/ 215291 h 1062395"/>
                        <a:gd name="connsiteX67" fmla="*/ 653286 w 878917"/>
                        <a:gd name="connsiteY67" fmla="*/ 215291 h 1062395"/>
                        <a:gd name="connsiteX68" fmla="*/ 653286 w 878917"/>
                        <a:gd name="connsiteY68" fmla="*/ 435760 h 1062395"/>
                        <a:gd name="connsiteX69" fmla="*/ 652373 w 878917"/>
                        <a:gd name="connsiteY69" fmla="*/ 451123 h 1062395"/>
                        <a:gd name="connsiteX70" fmla="*/ 555120 w 878917"/>
                        <a:gd name="connsiteY70" fmla="*/ 621076 h 1062395"/>
                        <a:gd name="connsiteX71" fmla="*/ 321542 w 878917"/>
                        <a:gd name="connsiteY71" fmla="*/ 626844 h 1062395"/>
                        <a:gd name="connsiteX72" fmla="*/ 215804 w 878917"/>
                        <a:gd name="connsiteY72" fmla="*/ 451088 h 1062395"/>
                        <a:gd name="connsiteX73" fmla="*/ 49585 w 878917"/>
                        <a:gd name="connsiteY73" fmla="*/ 892952 h 1062395"/>
                        <a:gd name="connsiteX74" fmla="*/ 190152 w 878917"/>
                        <a:gd name="connsiteY74" fmla="*/ 750928 h 1062395"/>
                        <a:gd name="connsiteX75" fmla="*/ 301924 w 878917"/>
                        <a:gd name="connsiteY75" fmla="*/ 750928 h 1062395"/>
                        <a:gd name="connsiteX76" fmla="*/ 410622 w 878917"/>
                        <a:gd name="connsiteY76" fmla="*/ 822934 h 1062395"/>
                        <a:gd name="connsiteX77" fmla="*/ 410622 w 878917"/>
                        <a:gd name="connsiteY77" fmla="*/ 1014307 h 1062395"/>
                        <a:gd name="connsiteX78" fmla="*/ 49585 w 878917"/>
                        <a:gd name="connsiteY78" fmla="*/ 1014307 h 10623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</a:cxnLst>
                      <a:rect l="l" t="t" r="r" b="b"/>
                      <a:pathLst>
                        <a:path w="878917" h="1062395">
                          <a:moveTo>
                            <a:pt x="24639" y="1061656"/>
                          </a:moveTo>
                          <a:lnTo>
                            <a:pt x="853456" y="1061656"/>
                          </a:lnTo>
                          <a:cubicBezTo>
                            <a:pt x="866530" y="1061656"/>
                            <a:pt x="878194" y="1052327"/>
                            <a:pt x="878194" y="1039253"/>
                          </a:cubicBezTo>
                          <a:lnTo>
                            <a:pt x="878194" y="892952"/>
                          </a:lnTo>
                          <a:cubicBezTo>
                            <a:pt x="878194" y="788613"/>
                            <a:pt x="792270" y="703578"/>
                            <a:pt x="687942" y="703578"/>
                          </a:cubicBezTo>
                          <a:lnTo>
                            <a:pt x="591140" y="703578"/>
                          </a:lnTo>
                          <a:lnTo>
                            <a:pt x="591140" y="652611"/>
                          </a:lnTo>
                          <a:cubicBezTo>
                            <a:pt x="602214" y="644820"/>
                            <a:pt x="612445" y="635907"/>
                            <a:pt x="621681" y="626023"/>
                          </a:cubicBezTo>
                          <a:cubicBezTo>
                            <a:pt x="662360" y="584396"/>
                            <a:pt x="688717" y="530886"/>
                            <a:pt x="696936" y="473260"/>
                          </a:cubicBezTo>
                          <a:cubicBezTo>
                            <a:pt x="728413" y="463781"/>
                            <a:pt x="749984" y="434835"/>
                            <a:pt x="750088" y="401971"/>
                          </a:cubicBezTo>
                          <a:cubicBezTo>
                            <a:pt x="750296" y="382261"/>
                            <a:pt x="742597" y="363303"/>
                            <a:pt x="728714" y="349327"/>
                          </a:cubicBezTo>
                          <a:cubicBezTo>
                            <a:pt x="720564" y="341674"/>
                            <a:pt x="711039" y="335640"/>
                            <a:pt x="700635" y="331548"/>
                          </a:cubicBezTo>
                          <a:lnTo>
                            <a:pt x="700635" y="215291"/>
                          </a:lnTo>
                          <a:lnTo>
                            <a:pt x="735765" y="215291"/>
                          </a:lnTo>
                          <a:cubicBezTo>
                            <a:pt x="748863" y="215244"/>
                            <a:pt x="759451" y="204621"/>
                            <a:pt x="759440" y="191524"/>
                          </a:cubicBezTo>
                          <a:cubicBezTo>
                            <a:pt x="759324" y="87046"/>
                            <a:pt x="674672" y="2370"/>
                            <a:pt x="570194" y="2220"/>
                          </a:cubicBezTo>
                          <a:lnTo>
                            <a:pt x="399767" y="2220"/>
                          </a:lnTo>
                          <a:cubicBezTo>
                            <a:pt x="377641" y="2185"/>
                            <a:pt x="356071" y="9132"/>
                            <a:pt x="338130" y="22068"/>
                          </a:cubicBezTo>
                          <a:cubicBezTo>
                            <a:pt x="235837" y="62065"/>
                            <a:pt x="168362" y="160497"/>
                            <a:pt x="167957" y="270339"/>
                          </a:cubicBezTo>
                          <a:lnTo>
                            <a:pt x="167957" y="331028"/>
                          </a:lnTo>
                          <a:cubicBezTo>
                            <a:pt x="156548" y="334484"/>
                            <a:pt x="146202" y="340773"/>
                            <a:pt x="137890" y="349327"/>
                          </a:cubicBezTo>
                          <a:cubicBezTo>
                            <a:pt x="123868" y="363257"/>
                            <a:pt x="116007" y="382203"/>
                            <a:pt x="116042" y="401971"/>
                          </a:cubicBezTo>
                          <a:cubicBezTo>
                            <a:pt x="116042" y="434627"/>
                            <a:pt x="139925" y="463411"/>
                            <a:pt x="171009" y="472994"/>
                          </a:cubicBezTo>
                          <a:cubicBezTo>
                            <a:pt x="181471" y="548237"/>
                            <a:pt x="221225" y="616244"/>
                            <a:pt x="286330" y="659663"/>
                          </a:cubicBezTo>
                          <a:lnTo>
                            <a:pt x="286330" y="703578"/>
                          </a:lnTo>
                          <a:lnTo>
                            <a:pt x="190152" y="703578"/>
                          </a:lnTo>
                          <a:cubicBezTo>
                            <a:pt x="85836" y="703578"/>
                            <a:pt x="2236" y="788613"/>
                            <a:pt x="2236" y="892952"/>
                          </a:cubicBezTo>
                          <a:lnTo>
                            <a:pt x="2236" y="1039253"/>
                          </a:lnTo>
                          <a:cubicBezTo>
                            <a:pt x="2004" y="1045264"/>
                            <a:pt x="4282" y="1051102"/>
                            <a:pt x="8536" y="1055356"/>
                          </a:cubicBezTo>
                          <a:cubicBezTo>
                            <a:pt x="12790" y="1059610"/>
                            <a:pt x="18627" y="1061899"/>
                            <a:pt x="24639" y="1061656"/>
                          </a:cubicBezTo>
                          <a:close/>
                          <a:moveTo>
                            <a:pt x="167957" y="415819"/>
                          </a:moveTo>
                          <a:cubicBezTo>
                            <a:pt x="165033" y="411785"/>
                            <a:pt x="163461" y="406941"/>
                            <a:pt x="163461" y="401971"/>
                          </a:cubicBezTo>
                          <a:cubicBezTo>
                            <a:pt x="163438" y="396653"/>
                            <a:pt x="165010" y="391451"/>
                            <a:pt x="167957" y="387035"/>
                          </a:cubicBezTo>
                          <a:close/>
                          <a:moveTo>
                            <a:pt x="687942" y="750928"/>
                          </a:moveTo>
                          <a:cubicBezTo>
                            <a:pt x="766156" y="750928"/>
                            <a:pt x="830845" y="814715"/>
                            <a:pt x="830845" y="892952"/>
                          </a:cubicBezTo>
                          <a:lnTo>
                            <a:pt x="830845" y="1014307"/>
                          </a:lnTo>
                          <a:lnTo>
                            <a:pt x="457971" y="1014307"/>
                          </a:lnTo>
                          <a:lnTo>
                            <a:pt x="457971" y="823269"/>
                          </a:lnTo>
                          <a:lnTo>
                            <a:pt x="575245" y="750928"/>
                          </a:lnTo>
                          <a:close/>
                          <a:moveTo>
                            <a:pt x="435926" y="782035"/>
                          </a:moveTo>
                          <a:lnTo>
                            <a:pt x="333679" y="714583"/>
                          </a:lnTo>
                          <a:lnTo>
                            <a:pt x="333679" y="685799"/>
                          </a:lnTo>
                          <a:cubicBezTo>
                            <a:pt x="401039" y="714861"/>
                            <a:pt x="477692" y="713277"/>
                            <a:pt x="543791" y="681453"/>
                          </a:cubicBezTo>
                          <a:lnTo>
                            <a:pt x="543791" y="714260"/>
                          </a:lnTo>
                          <a:close/>
                          <a:moveTo>
                            <a:pt x="703629" y="401971"/>
                          </a:moveTo>
                          <a:cubicBezTo>
                            <a:pt x="703629" y="406410"/>
                            <a:pt x="700635" y="410583"/>
                            <a:pt x="700635" y="414282"/>
                          </a:cubicBezTo>
                          <a:lnTo>
                            <a:pt x="700635" y="389625"/>
                          </a:lnTo>
                          <a:cubicBezTo>
                            <a:pt x="700635" y="393405"/>
                            <a:pt x="703629" y="397601"/>
                            <a:pt x="703629" y="401971"/>
                          </a:cubicBezTo>
                          <a:close/>
                          <a:moveTo>
                            <a:pt x="357978" y="67151"/>
                          </a:moveTo>
                          <a:cubicBezTo>
                            <a:pt x="359654" y="65475"/>
                            <a:pt x="361446" y="63903"/>
                            <a:pt x="363330" y="62470"/>
                          </a:cubicBezTo>
                          <a:cubicBezTo>
                            <a:pt x="363400" y="62400"/>
                            <a:pt x="363481" y="62192"/>
                            <a:pt x="363562" y="62134"/>
                          </a:cubicBezTo>
                          <a:cubicBezTo>
                            <a:pt x="373873" y="53996"/>
                            <a:pt x="386635" y="49569"/>
                            <a:pt x="399767" y="49569"/>
                          </a:cubicBezTo>
                          <a:lnTo>
                            <a:pt x="570194" y="49569"/>
                          </a:lnTo>
                          <a:cubicBezTo>
                            <a:pt x="639564" y="49326"/>
                            <a:pt x="698855" y="99484"/>
                            <a:pt x="710114" y="167942"/>
                          </a:cubicBezTo>
                          <a:lnTo>
                            <a:pt x="399767" y="167942"/>
                          </a:lnTo>
                          <a:cubicBezTo>
                            <a:pt x="398588" y="167942"/>
                            <a:pt x="397397" y="167942"/>
                            <a:pt x="396276" y="167895"/>
                          </a:cubicBezTo>
                          <a:cubicBezTo>
                            <a:pt x="373052" y="166531"/>
                            <a:pt x="352799" y="151665"/>
                            <a:pt x="344522" y="129921"/>
                          </a:cubicBezTo>
                          <a:cubicBezTo>
                            <a:pt x="336257" y="108177"/>
                            <a:pt x="341517" y="83601"/>
                            <a:pt x="357967" y="67151"/>
                          </a:cubicBezTo>
                          <a:close/>
                          <a:moveTo>
                            <a:pt x="293509" y="102941"/>
                          </a:moveTo>
                          <a:cubicBezTo>
                            <a:pt x="293405" y="104940"/>
                            <a:pt x="293324" y="106940"/>
                            <a:pt x="293324" y="108963"/>
                          </a:cubicBezTo>
                          <a:cubicBezTo>
                            <a:pt x="293359" y="149515"/>
                            <a:pt x="316409" y="186541"/>
                            <a:pt x="352788" y="204448"/>
                          </a:cubicBezTo>
                          <a:cubicBezTo>
                            <a:pt x="301404" y="256363"/>
                            <a:pt x="245362" y="266154"/>
                            <a:pt x="215295" y="267194"/>
                          </a:cubicBezTo>
                          <a:cubicBezTo>
                            <a:pt x="216416" y="203719"/>
                            <a:pt x="244934" y="143828"/>
                            <a:pt x="293497" y="102941"/>
                          </a:cubicBezTo>
                          <a:close/>
                          <a:moveTo>
                            <a:pt x="215804" y="451088"/>
                          </a:moveTo>
                          <a:cubicBezTo>
                            <a:pt x="215445" y="445921"/>
                            <a:pt x="215307" y="440754"/>
                            <a:pt x="215307" y="435760"/>
                          </a:cubicBezTo>
                          <a:lnTo>
                            <a:pt x="215307" y="314428"/>
                          </a:lnTo>
                          <a:cubicBezTo>
                            <a:pt x="256737" y="313110"/>
                            <a:pt x="339008" y="298152"/>
                            <a:pt x="406460" y="215291"/>
                          </a:cubicBezTo>
                          <a:lnTo>
                            <a:pt x="653286" y="215291"/>
                          </a:lnTo>
                          <a:lnTo>
                            <a:pt x="653286" y="435760"/>
                          </a:lnTo>
                          <a:cubicBezTo>
                            <a:pt x="653286" y="440754"/>
                            <a:pt x="652731" y="445933"/>
                            <a:pt x="652373" y="451123"/>
                          </a:cubicBezTo>
                          <a:cubicBezTo>
                            <a:pt x="647413" y="519592"/>
                            <a:pt x="611636" y="582119"/>
                            <a:pt x="555120" y="621076"/>
                          </a:cubicBezTo>
                          <a:cubicBezTo>
                            <a:pt x="485460" y="669673"/>
                            <a:pt x="393502" y="671939"/>
                            <a:pt x="321542" y="626844"/>
                          </a:cubicBezTo>
                          <a:cubicBezTo>
                            <a:pt x="260193" y="588558"/>
                            <a:pt x="220890" y="523222"/>
                            <a:pt x="215804" y="451088"/>
                          </a:cubicBezTo>
                          <a:close/>
                          <a:moveTo>
                            <a:pt x="49585" y="892952"/>
                          </a:moveTo>
                          <a:cubicBezTo>
                            <a:pt x="49585" y="814715"/>
                            <a:pt x="111950" y="750928"/>
                            <a:pt x="190152" y="750928"/>
                          </a:cubicBezTo>
                          <a:lnTo>
                            <a:pt x="301924" y="750928"/>
                          </a:lnTo>
                          <a:lnTo>
                            <a:pt x="410622" y="822934"/>
                          </a:lnTo>
                          <a:lnTo>
                            <a:pt x="410622" y="1014307"/>
                          </a:lnTo>
                          <a:lnTo>
                            <a:pt x="49585" y="1014307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CFF5B41E-D25C-4420-9C3E-5AC5D8CFA2F1}"/>
                      </a:ext>
                    </a:extLst>
                  </p:cNvPr>
                  <p:cNvGrpSpPr/>
                  <p:nvPr/>
                </p:nvGrpSpPr>
                <p:grpSpPr>
                  <a:xfrm>
                    <a:off x="5566940" y="5918118"/>
                    <a:ext cx="262032" cy="268927"/>
                    <a:chOff x="5716442" y="5379594"/>
                    <a:chExt cx="417563" cy="428551"/>
                  </a:xfrm>
                </p:grpSpPr>
                <p:sp>
                  <p:nvSpPr>
                    <p:cNvPr id="23" name="Freeform: Shape 22">
                      <a:extLst>
                        <a:ext uri="{FF2B5EF4-FFF2-40B4-BE49-F238E27FC236}">
                          <a16:creationId xmlns:a16="http://schemas.microsoft.com/office/drawing/2014/main" id="{8DC55CF5-F9BD-4C5D-864E-C189E80FFF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2543" y="5394418"/>
                      <a:ext cx="386428" cy="60437"/>
                    </a:xfrm>
                    <a:custGeom>
                      <a:avLst/>
                      <a:gdLst>
                        <a:gd name="connsiteX0" fmla="*/ 625577 w 624416"/>
                        <a:gd name="connsiteY0" fmla="*/ 687 h 97657"/>
                        <a:gd name="connsiteX1" fmla="*/ 625577 w 624416"/>
                        <a:gd name="connsiteY1" fmla="*/ 97373 h 97657"/>
                        <a:gd name="connsiteX2" fmla="*/ 687 w 624416"/>
                        <a:gd name="connsiteY2" fmla="*/ 97373 h 97657"/>
                        <a:gd name="connsiteX3" fmla="*/ 687 w 624416"/>
                        <a:gd name="connsiteY3" fmla="*/ 687 h 97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4416" h="97657">
                          <a:moveTo>
                            <a:pt x="625577" y="687"/>
                          </a:moveTo>
                          <a:lnTo>
                            <a:pt x="625577" y="97373"/>
                          </a:lnTo>
                          <a:lnTo>
                            <a:pt x="687" y="97373"/>
                          </a:lnTo>
                          <a:lnTo>
                            <a:pt x="687" y="687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5FB8D7D7-FD21-4075-9244-2BBCE312F3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57410" y="5454253"/>
                      <a:ext cx="336980" cy="214275"/>
                    </a:xfrm>
                    <a:custGeom>
                      <a:avLst/>
                      <a:gdLst>
                        <a:gd name="connsiteX0" fmla="*/ 545202 w 544514"/>
                        <a:gd name="connsiteY0" fmla="*/ 687 h 346240"/>
                        <a:gd name="connsiteX1" fmla="*/ 545202 w 544514"/>
                        <a:gd name="connsiteY1" fmla="*/ 348199 h 346240"/>
                        <a:gd name="connsiteX2" fmla="*/ 687 w 544514"/>
                        <a:gd name="connsiteY2" fmla="*/ 348199 h 346240"/>
                        <a:gd name="connsiteX3" fmla="*/ 687 w 544514"/>
                        <a:gd name="connsiteY3" fmla="*/ 687 h 346240"/>
                        <a:gd name="connsiteX4" fmla="*/ 439822 w 544514"/>
                        <a:gd name="connsiteY4" fmla="*/ 283706 h 346240"/>
                        <a:gd name="connsiteX5" fmla="*/ 439822 w 544514"/>
                        <a:gd name="connsiteY5" fmla="*/ 82265 h 346240"/>
                        <a:gd name="connsiteX6" fmla="*/ 371758 w 544514"/>
                        <a:gd name="connsiteY6" fmla="*/ 82265 h 346240"/>
                        <a:gd name="connsiteX7" fmla="*/ 371758 w 544514"/>
                        <a:gd name="connsiteY7" fmla="*/ 283706 h 346240"/>
                        <a:gd name="connsiteX8" fmla="*/ 306976 w 544514"/>
                        <a:gd name="connsiteY8" fmla="*/ 283706 h 346240"/>
                        <a:gd name="connsiteX9" fmla="*/ 306976 w 544514"/>
                        <a:gd name="connsiteY9" fmla="*/ 175287 h 346240"/>
                        <a:gd name="connsiteX10" fmla="*/ 238912 w 544514"/>
                        <a:gd name="connsiteY10" fmla="*/ 175287 h 346240"/>
                        <a:gd name="connsiteX11" fmla="*/ 238912 w 544514"/>
                        <a:gd name="connsiteY11" fmla="*/ 283706 h 346240"/>
                        <a:gd name="connsiteX12" fmla="*/ 174131 w 544514"/>
                        <a:gd name="connsiteY12" fmla="*/ 283706 h 346240"/>
                        <a:gd name="connsiteX13" fmla="*/ 174131 w 544514"/>
                        <a:gd name="connsiteY13" fmla="*/ 128943 h 346240"/>
                        <a:gd name="connsiteX14" fmla="*/ 106066 w 544514"/>
                        <a:gd name="connsiteY14" fmla="*/ 128943 h 346240"/>
                        <a:gd name="connsiteX15" fmla="*/ 106066 w 544514"/>
                        <a:gd name="connsiteY15" fmla="*/ 283706 h 346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44514" h="346240">
                          <a:moveTo>
                            <a:pt x="545202" y="687"/>
                          </a:moveTo>
                          <a:lnTo>
                            <a:pt x="545202" y="348199"/>
                          </a:lnTo>
                          <a:lnTo>
                            <a:pt x="687" y="348199"/>
                          </a:lnTo>
                          <a:lnTo>
                            <a:pt x="687" y="687"/>
                          </a:lnTo>
                          <a:close/>
                          <a:moveTo>
                            <a:pt x="439822" y="283706"/>
                          </a:moveTo>
                          <a:lnTo>
                            <a:pt x="439822" y="82265"/>
                          </a:lnTo>
                          <a:lnTo>
                            <a:pt x="371758" y="82265"/>
                          </a:lnTo>
                          <a:lnTo>
                            <a:pt x="371758" y="283706"/>
                          </a:lnTo>
                          <a:close/>
                          <a:moveTo>
                            <a:pt x="306976" y="283706"/>
                          </a:moveTo>
                          <a:lnTo>
                            <a:pt x="306976" y="175287"/>
                          </a:lnTo>
                          <a:lnTo>
                            <a:pt x="238912" y="175287"/>
                          </a:lnTo>
                          <a:lnTo>
                            <a:pt x="238912" y="283706"/>
                          </a:lnTo>
                          <a:close/>
                          <a:moveTo>
                            <a:pt x="174131" y="283706"/>
                          </a:moveTo>
                          <a:lnTo>
                            <a:pt x="174131" y="128943"/>
                          </a:lnTo>
                          <a:lnTo>
                            <a:pt x="106066" y="128943"/>
                          </a:lnTo>
                          <a:lnTo>
                            <a:pt x="106066" y="283706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FC9C9D8B-71A3-4CA4-B133-9DD1BD00D2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7052" y="5504739"/>
                      <a:ext cx="42122" cy="124536"/>
                    </a:xfrm>
                    <a:custGeom>
                      <a:avLst/>
                      <a:gdLst>
                        <a:gd name="connsiteX0" fmla="*/ 687 w 68064"/>
                        <a:gd name="connsiteY0" fmla="*/ 687 h 201233"/>
                        <a:gd name="connsiteX1" fmla="*/ 68751 w 68064"/>
                        <a:gd name="connsiteY1" fmla="*/ 687 h 201233"/>
                        <a:gd name="connsiteX2" fmla="*/ 68751 w 68064"/>
                        <a:gd name="connsiteY2" fmla="*/ 202129 h 201233"/>
                        <a:gd name="connsiteX3" fmla="*/ 687 w 68064"/>
                        <a:gd name="connsiteY3" fmla="*/ 202129 h 2012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064" h="201233">
                          <a:moveTo>
                            <a:pt x="687" y="687"/>
                          </a:moveTo>
                          <a:lnTo>
                            <a:pt x="68751" y="687"/>
                          </a:lnTo>
                          <a:lnTo>
                            <a:pt x="68751" y="202129"/>
                          </a:lnTo>
                          <a:lnTo>
                            <a:pt x="687" y="20212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927F2492-6C81-4AFD-9815-BFEF105B58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3428" y="5730132"/>
                      <a:ext cx="64099" cy="62268"/>
                    </a:xfrm>
                    <a:custGeom>
                      <a:avLst/>
                      <a:gdLst>
                        <a:gd name="connsiteX0" fmla="*/ 105662 w 103576"/>
                        <a:gd name="connsiteY0" fmla="*/ 50995 h 100616"/>
                        <a:gd name="connsiteX1" fmla="*/ 53157 w 103576"/>
                        <a:gd name="connsiteY1" fmla="*/ 101304 h 100616"/>
                        <a:gd name="connsiteX2" fmla="*/ 687 w 103576"/>
                        <a:gd name="connsiteY2" fmla="*/ 50995 h 100616"/>
                        <a:gd name="connsiteX3" fmla="*/ 53157 w 103576"/>
                        <a:gd name="connsiteY3" fmla="*/ 687 h 100616"/>
                        <a:gd name="connsiteX4" fmla="*/ 105662 w 103576"/>
                        <a:gd name="connsiteY4" fmla="*/ 50995 h 100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576" h="100616">
                          <a:moveTo>
                            <a:pt x="105662" y="50995"/>
                          </a:moveTo>
                          <a:cubicBezTo>
                            <a:pt x="105662" y="78785"/>
                            <a:pt x="82161" y="101304"/>
                            <a:pt x="53157" y="101304"/>
                          </a:cubicBezTo>
                          <a:cubicBezTo>
                            <a:pt x="24153" y="101304"/>
                            <a:pt x="687" y="78785"/>
                            <a:pt x="687" y="50995"/>
                          </a:cubicBezTo>
                          <a:cubicBezTo>
                            <a:pt x="687" y="23217"/>
                            <a:pt x="24188" y="687"/>
                            <a:pt x="53157" y="687"/>
                          </a:cubicBezTo>
                          <a:cubicBezTo>
                            <a:pt x="82126" y="687"/>
                            <a:pt x="105662" y="23217"/>
                            <a:pt x="105662" y="5099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7" name="Freeform: Shape 26">
                      <a:extLst>
                        <a:ext uri="{FF2B5EF4-FFF2-40B4-BE49-F238E27FC236}">
                          <a16:creationId xmlns:a16="http://schemas.microsoft.com/office/drawing/2014/main" id="{F2CC2461-C335-4C98-A854-DC70F23852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4839" y="5562306"/>
                      <a:ext cx="42122" cy="67762"/>
                    </a:xfrm>
                    <a:custGeom>
                      <a:avLst/>
                      <a:gdLst>
                        <a:gd name="connsiteX0" fmla="*/ 687 w 68064"/>
                        <a:gd name="connsiteY0" fmla="*/ 687 h 109494"/>
                        <a:gd name="connsiteX1" fmla="*/ 68751 w 68064"/>
                        <a:gd name="connsiteY1" fmla="*/ 687 h 109494"/>
                        <a:gd name="connsiteX2" fmla="*/ 68751 w 68064"/>
                        <a:gd name="connsiteY2" fmla="*/ 109107 h 109494"/>
                        <a:gd name="connsiteX3" fmla="*/ 687 w 68064"/>
                        <a:gd name="connsiteY3" fmla="*/ 109107 h 109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064" h="109494">
                          <a:moveTo>
                            <a:pt x="687" y="687"/>
                          </a:moveTo>
                          <a:lnTo>
                            <a:pt x="68751" y="687"/>
                          </a:lnTo>
                          <a:lnTo>
                            <a:pt x="68751" y="109107"/>
                          </a:lnTo>
                          <a:lnTo>
                            <a:pt x="687" y="10910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A435FF71-6126-4894-B344-7B51EF81D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2626" y="5533627"/>
                      <a:ext cx="42122" cy="95234"/>
                    </a:xfrm>
                    <a:custGeom>
                      <a:avLst/>
                      <a:gdLst>
                        <a:gd name="connsiteX0" fmla="*/ 687 w 68064"/>
                        <a:gd name="connsiteY0" fmla="*/ 687 h 153884"/>
                        <a:gd name="connsiteX1" fmla="*/ 68751 w 68064"/>
                        <a:gd name="connsiteY1" fmla="*/ 687 h 153884"/>
                        <a:gd name="connsiteX2" fmla="*/ 68751 w 68064"/>
                        <a:gd name="connsiteY2" fmla="*/ 155450 h 153884"/>
                        <a:gd name="connsiteX3" fmla="*/ 687 w 68064"/>
                        <a:gd name="connsiteY3" fmla="*/ 155450 h 153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064" h="153884">
                          <a:moveTo>
                            <a:pt x="687" y="687"/>
                          </a:moveTo>
                          <a:lnTo>
                            <a:pt x="68751" y="687"/>
                          </a:lnTo>
                          <a:lnTo>
                            <a:pt x="68751" y="155450"/>
                          </a:lnTo>
                          <a:lnTo>
                            <a:pt x="687" y="15545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294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010EE716-1F12-4394-962E-03CF0CE15C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6442" y="5379594"/>
                      <a:ext cx="417563" cy="428551"/>
                    </a:xfrm>
                    <a:custGeom>
                      <a:avLst/>
                      <a:gdLst>
                        <a:gd name="connsiteX0" fmla="*/ 2219 w 674724"/>
                        <a:gd name="connsiteY0" fmla="*/ 24640 h 692480"/>
                        <a:gd name="connsiteX1" fmla="*/ 2219 w 674724"/>
                        <a:gd name="connsiteY1" fmla="*/ 121327 h 692480"/>
                        <a:gd name="connsiteX2" fmla="*/ 26703 w 674724"/>
                        <a:gd name="connsiteY2" fmla="*/ 144284 h 692480"/>
                        <a:gd name="connsiteX3" fmla="*/ 43650 w 674724"/>
                        <a:gd name="connsiteY3" fmla="*/ 144284 h 692480"/>
                        <a:gd name="connsiteX4" fmla="*/ 43650 w 674724"/>
                        <a:gd name="connsiteY4" fmla="*/ 468839 h 692480"/>
                        <a:gd name="connsiteX5" fmla="*/ 66885 w 674724"/>
                        <a:gd name="connsiteY5" fmla="*/ 493484 h 692480"/>
                        <a:gd name="connsiteX6" fmla="*/ 315907 w 674724"/>
                        <a:gd name="connsiteY6" fmla="*/ 493484 h 692480"/>
                        <a:gd name="connsiteX7" fmla="*/ 315907 w 674724"/>
                        <a:gd name="connsiteY7" fmla="*/ 547122 h 692480"/>
                        <a:gd name="connsiteX8" fmla="*/ 263241 w 674724"/>
                        <a:gd name="connsiteY8" fmla="*/ 617417 h 692480"/>
                        <a:gd name="connsiteX9" fmla="*/ 339270 w 674724"/>
                        <a:gd name="connsiteY9" fmla="*/ 691400 h 692480"/>
                        <a:gd name="connsiteX10" fmla="*/ 415623 w 674724"/>
                        <a:gd name="connsiteY10" fmla="*/ 617417 h 692480"/>
                        <a:gd name="connsiteX11" fmla="*/ 363291 w 674724"/>
                        <a:gd name="connsiteY11" fmla="*/ 547110 h 692480"/>
                        <a:gd name="connsiteX12" fmla="*/ 363291 w 674724"/>
                        <a:gd name="connsiteY12" fmla="*/ 493484 h 692480"/>
                        <a:gd name="connsiteX13" fmla="*/ 611423 w 674724"/>
                        <a:gd name="connsiteY13" fmla="*/ 493484 h 692480"/>
                        <a:gd name="connsiteX14" fmla="*/ 635549 w 674724"/>
                        <a:gd name="connsiteY14" fmla="*/ 468839 h 692480"/>
                        <a:gd name="connsiteX15" fmla="*/ 635549 w 674724"/>
                        <a:gd name="connsiteY15" fmla="*/ 144284 h 692480"/>
                        <a:gd name="connsiteX16" fmla="*/ 651617 w 674724"/>
                        <a:gd name="connsiteY16" fmla="*/ 144284 h 692480"/>
                        <a:gd name="connsiteX17" fmla="*/ 667766 w 674724"/>
                        <a:gd name="connsiteY17" fmla="*/ 137637 h 692480"/>
                        <a:gd name="connsiteX18" fmla="*/ 673985 w 674724"/>
                        <a:gd name="connsiteY18" fmla="*/ 121327 h 692480"/>
                        <a:gd name="connsiteX19" fmla="*/ 673985 w 674724"/>
                        <a:gd name="connsiteY19" fmla="*/ 24640 h 692480"/>
                        <a:gd name="connsiteX20" fmla="*/ 667697 w 674724"/>
                        <a:gd name="connsiteY20" fmla="*/ 8537 h 692480"/>
                        <a:gd name="connsiteX21" fmla="*/ 651594 w 674724"/>
                        <a:gd name="connsiteY21" fmla="*/ 2237 h 692480"/>
                        <a:gd name="connsiteX22" fmla="*/ 26703 w 674724"/>
                        <a:gd name="connsiteY22" fmla="*/ 2237 h 692480"/>
                        <a:gd name="connsiteX23" fmla="*/ 2219 w 674724"/>
                        <a:gd name="connsiteY23" fmla="*/ 24640 h 692480"/>
                        <a:gd name="connsiteX24" fmla="*/ 367973 w 674724"/>
                        <a:gd name="connsiteY24" fmla="*/ 617417 h 692480"/>
                        <a:gd name="connsiteX25" fmla="*/ 339143 w 674724"/>
                        <a:gd name="connsiteY25" fmla="*/ 644051 h 692480"/>
                        <a:gd name="connsiteX26" fmla="*/ 310347 w 674724"/>
                        <a:gd name="connsiteY26" fmla="*/ 617417 h 692480"/>
                        <a:gd name="connsiteX27" fmla="*/ 339143 w 674724"/>
                        <a:gd name="connsiteY27" fmla="*/ 590783 h 692480"/>
                        <a:gd name="connsiteX28" fmla="*/ 367973 w 674724"/>
                        <a:gd name="connsiteY28" fmla="*/ 617417 h 692480"/>
                        <a:gd name="connsiteX29" fmla="*/ 588165 w 674724"/>
                        <a:gd name="connsiteY29" fmla="*/ 446135 h 692480"/>
                        <a:gd name="connsiteX30" fmla="*/ 90999 w 674724"/>
                        <a:gd name="connsiteY30" fmla="*/ 446135 h 692480"/>
                        <a:gd name="connsiteX31" fmla="*/ 90999 w 674724"/>
                        <a:gd name="connsiteY31" fmla="*/ 144284 h 692480"/>
                        <a:gd name="connsiteX32" fmla="*/ 588165 w 674724"/>
                        <a:gd name="connsiteY32" fmla="*/ 144284 h 692480"/>
                        <a:gd name="connsiteX33" fmla="*/ 49569 w 674724"/>
                        <a:gd name="connsiteY33" fmla="*/ 49586 h 692480"/>
                        <a:gd name="connsiteX34" fmla="*/ 626636 w 674724"/>
                        <a:gd name="connsiteY34" fmla="*/ 49586 h 692480"/>
                        <a:gd name="connsiteX35" fmla="*/ 626636 w 674724"/>
                        <a:gd name="connsiteY35" fmla="*/ 96935 h 692480"/>
                        <a:gd name="connsiteX36" fmla="*/ 49569 w 674724"/>
                        <a:gd name="connsiteY36" fmla="*/ 96935 h 692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674724" h="692480">
                          <a:moveTo>
                            <a:pt x="2219" y="24640"/>
                          </a:moveTo>
                          <a:lnTo>
                            <a:pt x="2219" y="121327"/>
                          </a:lnTo>
                          <a:cubicBezTo>
                            <a:pt x="2219" y="134401"/>
                            <a:pt x="13629" y="144284"/>
                            <a:pt x="26703" y="144284"/>
                          </a:cubicBezTo>
                          <a:lnTo>
                            <a:pt x="43650" y="144284"/>
                          </a:lnTo>
                          <a:lnTo>
                            <a:pt x="43650" y="468839"/>
                          </a:lnTo>
                          <a:cubicBezTo>
                            <a:pt x="43650" y="481913"/>
                            <a:pt x="53811" y="493484"/>
                            <a:pt x="66885" y="493484"/>
                          </a:cubicBezTo>
                          <a:lnTo>
                            <a:pt x="315907" y="493484"/>
                          </a:lnTo>
                          <a:lnTo>
                            <a:pt x="315907" y="547122"/>
                          </a:lnTo>
                          <a:cubicBezTo>
                            <a:pt x="286314" y="556820"/>
                            <a:pt x="263241" y="584657"/>
                            <a:pt x="263241" y="617417"/>
                          </a:cubicBezTo>
                          <a:cubicBezTo>
                            <a:pt x="263241" y="658212"/>
                            <a:pt x="297273" y="691400"/>
                            <a:pt x="339270" y="691400"/>
                          </a:cubicBezTo>
                          <a:cubicBezTo>
                            <a:pt x="381278" y="691400"/>
                            <a:pt x="415623" y="658212"/>
                            <a:pt x="415623" y="617417"/>
                          </a:cubicBezTo>
                          <a:cubicBezTo>
                            <a:pt x="415623" y="584657"/>
                            <a:pt x="392884" y="556809"/>
                            <a:pt x="363291" y="547110"/>
                          </a:cubicBezTo>
                          <a:lnTo>
                            <a:pt x="363291" y="493484"/>
                          </a:lnTo>
                          <a:lnTo>
                            <a:pt x="611423" y="493484"/>
                          </a:lnTo>
                          <a:cubicBezTo>
                            <a:pt x="624775" y="493068"/>
                            <a:pt x="635410" y="482190"/>
                            <a:pt x="635549" y="468839"/>
                          </a:cubicBezTo>
                          <a:lnTo>
                            <a:pt x="635549" y="144284"/>
                          </a:lnTo>
                          <a:lnTo>
                            <a:pt x="651617" y="144284"/>
                          </a:lnTo>
                          <a:cubicBezTo>
                            <a:pt x="657686" y="144388"/>
                            <a:pt x="663523" y="141984"/>
                            <a:pt x="667766" y="137637"/>
                          </a:cubicBezTo>
                          <a:cubicBezTo>
                            <a:pt x="671997" y="133291"/>
                            <a:pt x="674251" y="127384"/>
                            <a:pt x="673985" y="121327"/>
                          </a:cubicBezTo>
                          <a:lnTo>
                            <a:pt x="673985" y="24640"/>
                          </a:lnTo>
                          <a:cubicBezTo>
                            <a:pt x="674228" y="18629"/>
                            <a:pt x="671951" y="12791"/>
                            <a:pt x="667697" y="8537"/>
                          </a:cubicBezTo>
                          <a:cubicBezTo>
                            <a:pt x="663443" y="4283"/>
                            <a:pt x="657605" y="1994"/>
                            <a:pt x="651594" y="2237"/>
                          </a:cubicBezTo>
                          <a:lnTo>
                            <a:pt x="26703" y="2237"/>
                          </a:lnTo>
                          <a:cubicBezTo>
                            <a:pt x="13629" y="2237"/>
                            <a:pt x="2219" y="11566"/>
                            <a:pt x="2219" y="24640"/>
                          </a:cubicBezTo>
                          <a:close/>
                          <a:moveTo>
                            <a:pt x="367973" y="617417"/>
                          </a:moveTo>
                          <a:cubicBezTo>
                            <a:pt x="367973" y="632110"/>
                            <a:pt x="355037" y="644051"/>
                            <a:pt x="339143" y="644051"/>
                          </a:cubicBezTo>
                          <a:cubicBezTo>
                            <a:pt x="323248" y="644051"/>
                            <a:pt x="310347" y="632110"/>
                            <a:pt x="310347" y="617417"/>
                          </a:cubicBezTo>
                          <a:cubicBezTo>
                            <a:pt x="310347" y="602736"/>
                            <a:pt x="323271" y="590783"/>
                            <a:pt x="339143" y="590783"/>
                          </a:cubicBezTo>
                          <a:cubicBezTo>
                            <a:pt x="355026" y="590783"/>
                            <a:pt x="367973" y="602736"/>
                            <a:pt x="367973" y="617417"/>
                          </a:cubicBezTo>
                          <a:close/>
                          <a:moveTo>
                            <a:pt x="588165" y="446135"/>
                          </a:moveTo>
                          <a:lnTo>
                            <a:pt x="90999" y="446135"/>
                          </a:lnTo>
                          <a:lnTo>
                            <a:pt x="90999" y="144284"/>
                          </a:lnTo>
                          <a:lnTo>
                            <a:pt x="588165" y="144284"/>
                          </a:lnTo>
                          <a:close/>
                          <a:moveTo>
                            <a:pt x="49569" y="49586"/>
                          </a:moveTo>
                          <a:lnTo>
                            <a:pt x="626636" y="49586"/>
                          </a:lnTo>
                          <a:lnTo>
                            <a:pt x="626636" y="96935"/>
                          </a:lnTo>
                          <a:lnTo>
                            <a:pt x="49569" y="96935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17BD1029-D615-4CDF-BC90-6762F04D67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8595" y="5546263"/>
                      <a:ext cx="73257" cy="98896"/>
                    </a:xfrm>
                    <a:custGeom>
                      <a:avLst/>
                      <a:gdLst>
                        <a:gd name="connsiteX0" fmla="*/ 25894 w 118372"/>
                        <a:gd name="connsiteY0" fmla="*/ 159063 h 159803"/>
                        <a:gd name="connsiteX1" fmla="*/ 93958 w 118372"/>
                        <a:gd name="connsiteY1" fmla="*/ 159063 h 159803"/>
                        <a:gd name="connsiteX2" fmla="*/ 117633 w 118372"/>
                        <a:gd name="connsiteY2" fmla="*/ 135389 h 159803"/>
                        <a:gd name="connsiteX3" fmla="*/ 117633 w 118372"/>
                        <a:gd name="connsiteY3" fmla="*/ 25894 h 159803"/>
                        <a:gd name="connsiteX4" fmla="*/ 93958 w 118372"/>
                        <a:gd name="connsiteY4" fmla="*/ 2219 h 159803"/>
                        <a:gd name="connsiteX5" fmla="*/ 25894 w 118372"/>
                        <a:gd name="connsiteY5" fmla="*/ 2219 h 159803"/>
                        <a:gd name="connsiteX6" fmla="*/ 2219 w 118372"/>
                        <a:gd name="connsiteY6" fmla="*/ 25894 h 159803"/>
                        <a:gd name="connsiteX7" fmla="*/ 2219 w 118372"/>
                        <a:gd name="connsiteY7" fmla="*/ 135389 h 159803"/>
                        <a:gd name="connsiteX8" fmla="*/ 25894 w 118372"/>
                        <a:gd name="connsiteY8" fmla="*/ 159063 h 159803"/>
                        <a:gd name="connsiteX9" fmla="*/ 49569 w 118372"/>
                        <a:gd name="connsiteY9" fmla="*/ 49569 h 159803"/>
                        <a:gd name="connsiteX10" fmla="*/ 70284 w 118372"/>
                        <a:gd name="connsiteY10" fmla="*/ 49569 h 159803"/>
                        <a:gd name="connsiteX11" fmla="*/ 70284 w 118372"/>
                        <a:gd name="connsiteY11" fmla="*/ 111714 h 159803"/>
                        <a:gd name="connsiteX12" fmla="*/ 49569 w 118372"/>
                        <a:gd name="connsiteY12" fmla="*/ 111714 h 1598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372" h="159803">
                          <a:moveTo>
                            <a:pt x="25894" y="159063"/>
                          </a:moveTo>
                          <a:lnTo>
                            <a:pt x="93958" y="159063"/>
                          </a:lnTo>
                          <a:cubicBezTo>
                            <a:pt x="107044" y="159063"/>
                            <a:pt x="117633" y="148463"/>
                            <a:pt x="117633" y="135389"/>
                          </a:cubicBezTo>
                          <a:lnTo>
                            <a:pt x="117633" y="25894"/>
                          </a:lnTo>
                          <a:cubicBezTo>
                            <a:pt x="117633" y="12820"/>
                            <a:pt x="107044" y="2219"/>
                            <a:pt x="93958" y="2219"/>
                          </a:cubicBezTo>
                          <a:lnTo>
                            <a:pt x="25894" y="2219"/>
                          </a:lnTo>
                          <a:cubicBezTo>
                            <a:pt x="12820" y="2219"/>
                            <a:pt x="2219" y="12820"/>
                            <a:pt x="2219" y="25894"/>
                          </a:cubicBezTo>
                          <a:lnTo>
                            <a:pt x="2219" y="135389"/>
                          </a:lnTo>
                          <a:cubicBezTo>
                            <a:pt x="2219" y="148463"/>
                            <a:pt x="12820" y="159063"/>
                            <a:pt x="25894" y="159063"/>
                          </a:cubicBezTo>
                          <a:close/>
                          <a:moveTo>
                            <a:pt x="49569" y="49569"/>
                          </a:moveTo>
                          <a:lnTo>
                            <a:pt x="70284" y="49569"/>
                          </a:lnTo>
                          <a:lnTo>
                            <a:pt x="70284" y="111714"/>
                          </a:lnTo>
                          <a:lnTo>
                            <a:pt x="49569" y="111714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03CE3E84-1918-4921-9817-5E70C8F1A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6181" y="5518792"/>
                      <a:ext cx="73257" cy="126367"/>
                    </a:xfrm>
                    <a:custGeom>
                      <a:avLst/>
                      <a:gdLst>
                        <a:gd name="connsiteX0" fmla="*/ 25894 w 118372"/>
                        <a:gd name="connsiteY0" fmla="*/ 203453 h 204193"/>
                        <a:gd name="connsiteX1" fmla="*/ 93958 w 118372"/>
                        <a:gd name="connsiteY1" fmla="*/ 203453 h 204193"/>
                        <a:gd name="connsiteX2" fmla="*/ 117633 w 118372"/>
                        <a:gd name="connsiteY2" fmla="*/ 179779 h 204193"/>
                        <a:gd name="connsiteX3" fmla="*/ 117633 w 118372"/>
                        <a:gd name="connsiteY3" fmla="*/ 25894 h 204193"/>
                        <a:gd name="connsiteX4" fmla="*/ 93958 w 118372"/>
                        <a:gd name="connsiteY4" fmla="*/ 2219 h 204193"/>
                        <a:gd name="connsiteX5" fmla="*/ 25894 w 118372"/>
                        <a:gd name="connsiteY5" fmla="*/ 2219 h 204193"/>
                        <a:gd name="connsiteX6" fmla="*/ 2219 w 118372"/>
                        <a:gd name="connsiteY6" fmla="*/ 25894 h 204193"/>
                        <a:gd name="connsiteX7" fmla="*/ 2219 w 118372"/>
                        <a:gd name="connsiteY7" fmla="*/ 179779 h 204193"/>
                        <a:gd name="connsiteX8" fmla="*/ 25894 w 118372"/>
                        <a:gd name="connsiteY8" fmla="*/ 203453 h 204193"/>
                        <a:gd name="connsiteX9" fmla="*/ 49569 w 118372"/>
                        <a:gd name="connsiteY9" fmla="*/ 49569 h 204193"/>
                        <a:gd name="connsiteX10" fmla="*/ 70284 w 118372"/>
                        <a:gd name="connsiteY10" fmla="*/ 49569 h 204193"/>
                        <a:gd name="connsiteX11" fmla="*/ 70284 w 118372"/>
                        <a:gd name="connsiteY11" fmla="*/ 156104 h 204193"/>
                        <a:gd name="connsiteX12" fmla="*/ 49569 w 118372"/>
                        <a:gd name="connsiteY12" fmla="*/ 156104 h 2041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372" h="204193">
                          <a:moveTo>
                            <a:pt x="25894" y="203453"/>
                          </a:moveTo>
                          <a:lnTo>
                            <a:pt x="93958" y="203453"/>
                          </a:lnTo>
                          <a:cubicBezTo>
                            <a:pt x="107044" y="203453"/>
                            <a:pt x="117633" y="192853"/>
                            <a:pt x="117633" y="179779"/>
                          </a:cubicBezTo>
                          <a:lnTo>
                            <a:pt x="117633" y="25894"/>
                          </a:lnTo>
                          <a:cubicBezTo>
                            <a:pt x="117633" y="12820"/>
                            <a:pt x="107044" y="2219"/>
                            <a:pt x="93958" y="2219"/>
                          </a:cubicBezTo>
                          <a:lnTo>
                            <a:pt x="25894" y="2219"/>
                          </a:lnTo>
                          <a:cubicBezTo>
                            <a:pt x="12820" y="2219"/>
                            <a:pt x="2219" y="12820"/>
                            <a:pt x="2219" y="25894"/>
                          </a:cubicBezTo>
                          <a:lnTo>
                            <a:pt x="2219" y="179779"/>
                          </a:lnTo>
                          <a:cubicBezTo>
                            <a:pt x="2219" y="192853"/>
                            <a:pt x="12820" y="203453"/>
                            <a:pt x="25894" y="203453"/>
                          </a:cubicBezTo>
                          <a:close/>
                          <a:moveTo>
                            <a:pt x="49569" y="49569"/>
                          </a:moveTo>
                          <a:lnTo>
                            <a:pt x="70284" y="49569"/>
                          </a:lnTo>
                          <a:lnTo>
                            <a:pt x="70284" y="156104"/>
                          </a:lnTo>
                          <a:lnTo>
                            <a:pt x="49569" y="156104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2" name="Freeform: Shape 31">
                      <a:extLst>
                        <a:ext uri="{FF2B5EF4-FFF2-40B4-BE49-F238E27FC236}">
                          <a16:creationId xmlns:a16="http://schemas.microsoft.com/office/drawing/2014/main" id="{C87F0B17-71B0-45CE-BABA-3EEB4EB78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71009" y="5489489"/>
                      <a:ext cx="73257" cy="155670"/>
                    </a:xfrm>
                    <a:custGeom>
                      <a:avLst/>
                      <a:gdLst>
                        <a:gd name="connsiteX0" fmla="*/ 25894 w 118372"/>
                        <a:gd name="connsiteY0" fmla="*/ 250802 h 251542"/>
                        <a:gd name="connsiteX1" fmla="*/ 93958 w 118372"/>
                        <a:gd name="connsiteY1" fmla="*/ 250802 h 251542"/>
                        <a:gd name="connsiteX2" fmla="*/ 117633 w 118372"/>
                        <a:gd name="connsiteY2" fmla="*/ 227128 h 251542"/>
                        <a:gd name="connsiteX3" fmla="*/ 117633 w 118372"/>
                        <a:gd name="connsiteY3" fmla="*/ 25894 h 251542"/>
                        <a:gd name="connsiteX4" fmla="*/ 93958 w 118372"/>
                        <a:gd name="connsiteY4" fmla="*/ 2219 h 251542"/>
                        <a:gd name="connsiteX5" fmla="*/ 25894 w 118372"/>
                        <a:gd name="connsiteY5" fmla="*/ 2219 h 251542"/>
                        <a:gd name="connsiteX6" fmla="*/ 2219 w 118372"/>
                        <a:gd name="connsiteY6" fmla="*/ 25894 h 251542"/>
                        <a:gd name="connsiteX7" fmla="*/ 2219 w 118372"/>
                        <a:gd name="connsiteY7" fmla="*/ 227128 h 251542"/>
                        <a:gd name="connsiteX8" fmla="*/ 25894 w 118372"/>
                        <a:gd name="connsiteY8" fmla="*/ 250802 h 251542"/>
                        <a:gd name="connsiteX9" fmla="*/ 49569 w 118372"/>
                        <a:gd name="connsiteY9" fmla="*/ 49569 h 251542"/>
                        <a:gd name="connsiteX10" fmla="*/ 70284 w 118372"/>
                        <a:gd name="connsiteY10" fmla="*/ 49569 h 251542"/>
                        <a:gd name="connsiteX11" fmla="*/ 70284 w 118372"/>
                        <a:gd name="connsiteY11" fmla="*/ 203453 h 251542"/>
                        <a:gd name="connsiteX12" fmla="*/ 49569 w 118372"/>
                        <a:gd name="connsiteY12" fmla="*/ 203453 h 251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8372" h="251542">
                          <a:moveTo>
                            <a:pt x="25894" y="250802"/>
                          </a:moveTo>
                          <a:lnTo>
                            <a:pt x="93958" y="250802"/>
                          </a:lnTo>
                          <a:cubicBezTo>
                            <a:pt x="107044" y="250802"/>
                            <a:pt x="117633" y="240202"/>
                            <a:pt x="117633" y="227128"/>
                          </a:cubicBezTo>
                          <a:lnTo>
                            <a:pt x="117633" y="25894"/>
                          </a:lnTo>
                          <a:cubicBezTo>
                            <a:pt x="117633" y="12820"/>
                            <a:pt x="107044" y="2219"/>
                            <a:pt x="93958" y="2219"/>
                          </a:cubicBezTo>
                          <a:lnTo>
                            <a:pt x="25894" y="2219"/>
                          </a:lnTo>
                          <a:cubicBezTo>
                            <a:pt x="12820" y="2219"/>
                            <a:pt x="2219" y="12820"/>
                            <a:pt x="2219" y="25894"/>
                          </a:cubicBezTo>
                          <a:lnTo>
                            <a:pt x="2219" y="227128"/>
                          </a:lnTo>
                          <a:cubicBezTo>
                            <a:pt x="2219" y="240202"/>
                            <a:pt x="12820" y="250802"/>
                            <a:pt x="25894" y="250802"/>
                          </a:cubicBezTo>
                          <a:close/>
                          <a:moveTo>
                            <a:pt x="49569" y="49569"/>
                          </a:moveTo>
                          <a:lnTo>
                            <a:pt x="70284" y="49569"/>
                          </a:lnTo>
                          <a:lnTo>
                            <a:pt x="70284" y="203453"/>
                          </a:lnTo>
                          <a:lnTo>
                            <a:pt x="49569" y="203453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44928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AC6F75F-BF90-4412-8631-F14BBAD0C3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568CB3-542D-45F6-81F9-AEA3B64BEF82}"/>
              </a:ext>
            </a:extLst>
          </p:cNvPr>
          <p:cNvSpPr/>
          <p:nvPr/>
        </p:nvSpPr>
        <p:spPr>
          <a:xfrm>
            <a:off x="0" y="0"/>
            <a:ext cx="2126214" cy="6858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1D44F-DC8F-4A8B-BAF2-21B0BE104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Colorado Data Collection Requirements</a:t>
            </a:r>
            <a:endParaRPr lang="en-US" sz="2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5C315B-07C7-424C-A69F-051D048E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4</a:t>
            </a:fld>
            <a:endParaRPr lang="en-IN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4DAF627-114A-4CF5-8F6E-D58102266E86}"/>
              </a:ext>
            </a:extLst>
          </p:cNvPr>
          <p:cNvGrpSpPr/>
          <p:nvPr/>
        </p:nvGrpSpPr>
        <p:grpSpPr>
          <a:xfrm>
            <a:off x="3248280" y="515275"/>
            <a:ext cx="5180976" cy="5652508"/>
            <a:chOff x="3259639" y="560854"/>
            <a:chExt cx="5180976" cy="5652508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E493CC8-BA7C-4EF6-BEFA-67E91B7F3A6B}"/>
                </a:ext>
              </a:extLst>
            </p:cNvPr>
            <p:cNvGrpSpPr/>
            <p:nvPr/>
          </p:nvGrpSpPr>
          <p:grpSpPr>
            <a:xfrm>
              <a:off x="3259639" y="2595566"/>
              <a:ext cx="5180976" cy="565726"/>
              <a:chOff x="3259639" y="2595567"/>
              <a:chExt cx="5180976" cy="565726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0B94C586-7912-46FB-A181-41A61FF9CA01}"/>
                  </a:ext>
                </a:extLst>
              </p:cNvPr>
              <p:cNvGrpSpPr/>
              <p:nvPr/>
            </p:nvGrpSpPr>
            <p:grpSpPr>
              <a:xfrm>
                <a:off x="3843313" y="2595567"/>
                <a:ext cx="4597302" cy="532895"/>
                <a:chOff x="2663580" y="867308"/>
                <a:chExt cx="6129736" cy="710526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37990F83-4E59-4E3D-BB20-ABE357511A8D}"/>
                    </a:ext>
                  </a:extLst>
                </p:cNvPr>
                <p:cNvSpPr/>
                <p:nvPr/>
              </p:nvSpPr>
              <p:spPr>
                <a:xfrm>
                  <a:off x="2663580" y="1270059"/>
                  <a:ext cx="6129736" cy="307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137160" indent="-137160" defTabSz="685800">
                    <a:buFont typeface="Arial" panose="020B0604020202020204" pitchFamily="34" charset="0"/>
                    <a:buChar char="•"/>
                    <a:defRPr/>
                  </a:pPr>
                  <a:endParaRPr lang="en-US" sz="90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1A65094-FAB3-4BAF-A965-1AA8C3105EB1}"/>
                    </a:ext>
                  </a:extLst>
                </p:cNvPr>
                <p:cNvSpPr/>
                <p:nvPr/>
              </p:nvSpPr>
              <p:spPr>
                <a:xfrm>
                  <a:off x="2663580" y="867308"/>
                  <a:ext cx="1872736" cy="451405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/>
                      <a:cs typeface="Arial"/>
                    </a:rPr>
                    <a:t>Hourly wage</a:t>
                  </a: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E297C21D-BF5E-4797-B724-B5AD7972A92B}"/>
                  </a:ext>
                </a:extLst>
              </p:cNvPr>
              <p:cNvGrpSpPr/>
              <p:nvPr/>
            </p:nvGrpSpPr>
            <p:grpSpPr>
              <a:xfrm>
                <a:off x="3259639" y="2670463"/>
                <a:ext cx="490830" cy="490830"/>
                <a:chOff x="4378631" y="2624802"/>
                <a:chExt cx="589550" cy="589548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86ACD0B0-4234-4E9B-82FB-06D146A19857}"/>
                    </a:ext>
                  </a:extLst>
                </p:cNvPr>
                <p:cNvGrpSpPr/>
                <p:nvPr/>
              </p:nvGrpSpPr>
              <p:grpSpPr>
                <a:xfrm>
                  <a:off x="4378631" y="2624802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44086BB5-D396-43FC-BF2B-E2C90087D5E7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E951D69E-6E88-48F5-8857-A5849C352887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B0391055-8B8A-422D-8144-4878AF73DF26}"/>
                    </a:ext>
                  </a:extLst>
                </p:cNvPr>
                <p:cNvGrpSpPr/>
                <p:nvPr/>
              </p:nvGrpSpPr>
              <p:grpSpPr>
                <a:xfrm>
                  <a:off x="4443088" y="2700102"/>
                  <a:ext cx="460636" cy="438949"/>
                  <a:chOff x="735069" y="620441"/>
                  <a:chExt cx="1041838" cy="992792"/>
                </a:xfrm>
              </p:grpSpPr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CC34152-20AC-48B8-9288-E0E454485041}"/>
                      </a:ext>
                    </a:extLst>
                  </p:cNvPr>
                  <p:cNvSpPr/>
                  <p:nvPr/>
                </p:nvSpPr>
                <p:spPr>
                  <a:xfrm>
                    <a:off x="1608748" y="1085526"/>
                    <a:ext cx="151805" cy="91499"/>
                  </a:xfrm>
                  <a:custGeom>
                    <a:avLst/>
                    <a:gdLst>
                      <a:gd name="connsiteX0" fmla="*/ 20587 w 64501"/>
                      <a:gd name="connsiteY0" fmla="*/ 61 h 38877"/>
                      <a:gd name="connsiteX1" fmla="*/ 39035 w 64501"/>
                      <a:gd name="connsiteY1" fmla="*/ 61 h 38877"/>
                      <a:gd name="connsiteX2" fmla="*/ 64597 w 64501"/>
                      <a:gd name="connsiteY2" fmla="*/ 25633 h 38877"/>
                      <a:gd name="connsiteX3" fmla="*/ 64597 w 64501"/>
                      <a:gd name="connsiteY3" fmla="*/ 39602 h 38877"/>
                      <a:gd name="connsiteX4" fmla="*/ 61 w 64501"/>
                      <a:gd name="connsiteY4" fmla="*/ 39602 h 38877"/>
                      <a:gd name="connsiteX5" fmla="*/ 61 w 64501"/>
                      <a:gd name="connsiteY5" fmla="*/ 12838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501" h="38877">
                        <a:moveTo>
                          <a:pt x="20587" y="61"/>
                        </a:moveTo>
                        <a:lnTo>
                          <a:pt x="39035" y="61"/>
                        </a:lnTo>
                        <a:cubicBezTo>
                          <a:pt x="53156" y="64"/>
                          <a:pt x="64601" y="11513"/>
                          <a:pt x="64597" y="25633"/>
                        </a:cubicBezTo>
                        <a:lnTo>
                          <a:pt x="64597" y="39602"/>
                        </a:lnTo>
                        <a:lnTo>
                          <a:pt x="61" y="39602"/>
                        </a:lnTo>
                        <a:lnTo>
                          <a:pt x="61" y="1283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A735ACF5-069A-4D52-B453-F401F98E983C}"/>
                      </a:ext>
                    </a:extLst>
                  </p:cNvPr>
                  <p:cNvSpPr/>
                  <p:nvPr/>
                </p:nvSpPr>
                <p:spPr>
                  <a:xfrm>
                    <a:off x="1565632" y="810347"/>
                    <a:ext cx="151805" cy="60306"/>
                  </a:xfrm>
                  <a:custGeom>
                    <a:avLst/>
                    <a:gdLst>
                      <a:gd name="connsiteX0" fmla="*/ 64741 w 64501"/>
                      <a:gd name="connsiteY0" fmla="*/ 25633 h 25624"/>
                      <a:gd name="connsiteX1" fmla="*/ 12848 w 64501"/>
                      <a:gd name="connsiteY1" fmla="*/ 25633 h 25624"/>
                      <a:gd name="connsiteX2" fmla="*/ 12099 w 64501"/>
                      <a:gd name="connsiteY2" fmla="*/ 25606 h 25624"/>
                      <a:gd name="connsiteX3" fmla="*/ 895 w 64501"/>
                      <a:gd name="connsiteY3" fmla="*/ 17384 h 25624"/>
                      <a:gd name="connsiteX4" fmla="*/ 3808 w 64501"/>
                      <a:gd name="connsiteY4" fmla="*/ 3799 h 25624"/>
                      <a:gd name="connsiteX5" fmla="*/ 5002 w 64501"/>
                      <a:gd name="connsiteY5" fmla="*/ 2757 h 25624"/>
                      <a:gd name="connsiteX6" fmla="*/ 12848 w 64501"/>
                      <a:gd name="connsiteY6" fmla="*/ 61 h 25624"/>
                      <a:gd name="connsiteX7" fmla="*/ 39169 w 64501"/>
                      <a:gd name="connsiteY7" fmla="*/ 61 h 25624"/>
                      <a:gd name="connsiteX8" fmla="*/ 64741 w 64501"/>
                      <a:gd name="connsiteY8" fmla="*/ 25633 h 25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501" h="25624">
                        <a:moveTo>
                          <a:pt x="64741" y="25633"/>
                        </a:moveTo>
                        <a:lnTo>
                          <a:pt x="12848" y="25633"/>
                        </a:lnTo>
                        <a:cubicBezTo>
                          <a:pt x="12592" y="25633"/>
                          <a:pt x="12344" y="25623"/>
                          <a:pt x="12099" y="25606"/>
                        </a:cubicBezTo>
                        <a:cubicBezTo>
                          <a:pt x="7070" y="25309"/>
                          <a:pt x="2686" y="22092"/>
                          <a:pt x="895" y="17384"/>
                        </a:cubicBezTo>
                        <a:cubicBezTo>
                          <a:pt x="-893" y="12676"/>
                          <a:pt x="246" y="7357"/>
                          <a:pt x="3808" y="3799"/>
                        </a:cubicBezTo>
                        <a:cubicBezTo>
                          <a:pt x="4184" y="3426"/>
                          <a:pt x="4581" y="3078"/>
                          <a:pt x="5002" y="2757"/>
                        </a:cubicBezTo>
                        <a:cubicBezTo>
                          <a:pt x="7242" y="1007"/>
                          <a:pt x="10004" y="58"/>
                          <a:pt x="12848" y="61"/>
                        </a:cubicBezTo>
                        <a:lnTo>
                          <a:pt x="39169" y="61"/>
                        </a:lnTo>
                        <a:cubicBezTo>
                          <a:pt x="53292" y="61"/>
                          <a:pt x="64741" y="11510"/>
                          <a:pt x="64741" y="25633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083C2527-B8AF-4D71-8657-BE9767CBCFF4}"/>
                      </a:ext>
                    </a:extLst>
                  </p:cNvPr>
                  <p:cNvSpPr/>
                  <p:nvPr/>
                </p:nvSpPr>
                <p:spPr>
                  <a:xfrm>
                    <a:off x="1520035" y="870466"/>
                    <a:ext cx="174678" cy="178839"/>
                  </a:xfrm>
                  <a:custGeom>
                    <a:avLst/>
                    <a:gdLst>
                      <a:gd name="connsiteX0" fmla="*/ 58281 w 74221"/>
                      <a:gd name="connsiteY0" fmla="*/ 69395 h 75988"/>
                      <a:gd name="connsiteX1" fmla="*/ 18199 w 74221"/>
                      <a:gd name="connsiteY1" fmla="*/ 70393 h 75988"/>
                      <a:gd name="connsiteX2" fmla="*/ 61 w 74221"/>
                      <a:gd name="connsiteY2" fmla="*/ 37772 h 75988"/>
                      <a:gd name="connsiteX3" fmla="*/ 61 w 74221"/>
                      <a:gd name="connsiteY3" fmla="*/ 15258 h 75988"/>
                      <a:gd name="connsiteX4" fmla="*/ 31473 w 74221"/>
                      <a:gd name="connsiteY4" fmla="*/ 89 h 75988"/>
                      <a:gd name="connsiteX5" fmla="*/ 31473 w 74221"/>
                      <a:gd name="connsiteY5" fmla="*/ 61 h 75988"/>
                      <a:gd name="connsiteX6" fmla="*/ 32222 w 74221"/>
                      <a:gd name="connsiteY6" fmla="*/ 89 h 75988"/>
                      <a:gd name="connsiteX7" fmla="*/ 74917 w 74221"/>
                      <a:gd name="connsiteY7" fmla="*/ 89 h 75988"/>
                      <a:gd name="connsiteX8" fmla="*/ 74917 w 74221"/>
                      <a:gd name="connsiteY8" fmla="*/ 37772 h 75988"/>
                      <a:gd name="connsiteX9" fmla="*/ 58281 w 74221"/>
                      <a:gd name="connsiteY9" fmla="*/ 69395 h 75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4221" h="75988">
                        <a:moveTo>
                          <a:pt x="58281" y="69395"/>
                        </a:moveTo>
                        <a:cubicBezTo>
                          <a:pt x="46329" y="77737"/>
                          <a:pt x="30552" y="78127"/>
                          <a:pt x="18199" y="70393"/>
                        </a:cubicBezTo>
                        <a:cubicBezTo>
                          <a:pt x="6950" y="63358"/>
                          <a:pt x="99" y="51040"/>
                          <a:pt x="61" y="37772"/>
                        </a:cubicBezTo>
                        <a:lnTo>
                          <a:pt x="61" y="15258"/>
                        </a:lnTo>
                        <a:cubicBezTo>
                          <a:pt x="1942" y="15496"/>
                          <a:pt x="18703" y="17098"/>
                          <a:pt x="31473" y="89"/>
                        </a:cubicBezTo>
                        <a:lnTo>
                          <a:pt x="31473" y="61"/>
                        </a:lnTo>
                        <a:cubicBezTo>
                          <a:pt x="31718" y="78"/>
                          <a:pt x="31967" y="89"/>
                          <a:pt x="32222" y="89"/>
                        </a:cubicBezTo>
                        <a:lnTo>
                          <a:pt x="74917" y="89"/>
                        </a:lnTo>
                        <a:lnTo>
                          <a:pt x="74917" y="37772"/>
                        </a:lnTo>
                        <a:cubicBezTo>
                          <a:pt x="74886" y="50401"/>
                          <a:pt x="68670" y="62216"/>
                          <a:pt x="58281" y="69395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754A5E70-ACC3-4B9A-B5BB-2B5B52B46306}"/>
                      </a:ext>
                    </a:extLst>
                  </p:cNvPr>
                  <p:cNvSpPr/>
                  <p:nvPr/>
                </p:nvSpPr>
                <p:spPr>
                  <a:xfrm>
                    <a:off x="1562721" y="1033643"/>
                    <a:ext cx="93577" cy="81101"/>
                  </a:xfrm>
                  <a:custGeom>
                    <a:avLst/>
                    <a:gdLst>
                      <a:gd name="connsiteX0" fmla="*/ 40143 w 39761"/>
                      <a:gd name="connsiteY0" fmla="*/ 21781 h 34459"/>
                      <a:gd name="connsiteX1" fmla="*/ 40143 w 39761"/>
                      <a:gd name="connsiteY1" fmla="*/ 22106 h 34459"/>
                      <a:gd name="connsiteX2" fmla="*/ 19617 w 39761"/>
                      <a:gd name="connsiteY2" fmla="*/ 34883 h 34459"/>
                      <a:gd name="connsiteX3" fmla="*/ 61 w 39761"/>
                      <a:gd name="connsiteY3" fmla="*/ 22106 h 34459"/>
                      <a:gd name="connsiteX4" fmla="*/ 61 w 39761"/>
                      <a:gd name="connsiteY4" fmla="*/ 1058 h 34459"/>
                      <a:gd name="connsiteX5" fmla="*/ 40143 w 39761"/>
                      <a:gd name="connsiteY5" fmla="*/ 61 h 3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761" h="34459">
                        <a:moveTo>
                          <a:pt x="40143" y="21781"/>
                        </a:moveTo>
                        <a:lnTo>
                          <a:pt x="40143" y="22106"/>
                        </a:lnTo>
                        <a:lnTo>
                          <a:pt x="19617" y="34883"/>
                        </a:lnTo>
                        <a:lnTo>
                          <a:pt x="61" y="22106"/>
                        </a:lnTo>
                        <a:lnTo>
                          <a:pt x="61" y="1058"/>
                        </a:lnTo>
                        <a:cubicBezTo>
                          <a:pt x="12414" y="8793"/>
                          <a:pt x="28191" y="8403"/>
                          <a:pt x="40143" y="6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3AC004CD-7066-452F-93C5-F7DE7DE9E0B7}"/>
                      </a:ext>
                    </a:extLst>
                  </p:cNvPr>
                  <p:cNvSpPr/>
                  <p:nvPr/>
                </p:nvSpPr>
                <p:spPr>
                  <a:xfrm>
                    <a:off x="1459355" y="1085526"/>
                    <a:ext cx="147646" cy="91499"/>
                  </a:xfrm>
                  <a:custGeom>
                    <a:avLst/>
                    <a:gdLst>
                      <a:gd name="connsiteX0" fmla="*/ 43982 w 62734"/>
                      <a:gd name="connsiteY0" fmla="*/ 61 h 38877"/>
                      <a:gd name="connsiteX1" fmla="*/ 63538 w 62734"/>
                      <a:gd name="connsiteY1" fmla="*/ 12838 h 38877"/>
                      <a:gd name="connsiteX2" fmla="*/ 63538 w 62734"/>
                      <a:gd name="connsiteY2" fmla="*/ 39602 h 38877"/>
                      <a:gd name="connsiteX3" fmla="*/ 61 w 62734"/>
                      <a:gd name="connsiteY3" fmla="*/ 39602 h 38877"/>
                      <a:gd name="connsiteX4" fmla="*/ 61 w 62734"/>
                      <a:gd name="connsiteY4" fmla="*/ 25633 h 38877"/>
                      <a:gd name="connsiteX5" fmla="*/ 25630 w 62734"/>
                      <a:gd name="connsiteY5" fmla="*/ 61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734" h="38877">
                        <a:moveTo>
                          <a:pt x="43982" y="61"/>
                        </a:moveTo>
                        <a:lnTo>
                          <a:pt x="63538" y="12838"/>
                        </a:lnTo>
                        <a:lnTo>
                          <a:pt x="63538" y="39602"/>
                        </a:lnTo>
                        <a:lnTo>
                          <a:pt x="61" y="39602"/>
                        </a:lnTo>
                        <a:lnTo>
                          <a:pt x="61" y="25633"/>
                        </a:lnTo>
                        <a:cubicBezTo>
                          <a:pt x="61" y="11513"/>
                          <a:pt x="11510" y="64"/>
                          <a:pt x="25630" y="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9AAF2B9D-1FA7-470B-89EB-3F6DC1760C1A}"/>
                      </a:ext>
                    </a:extLst>
                  </p:cNvPr>
                  <p:cNvSpPr/>
                  <p:nvPr/>
                </p:nvSpPr>
                <p:spPr>
                  <a:xfrm>
                    <a:off x="1520035" y="816602"/>
                    <a:ext cx="72784" cy="89419"/>
                  </a:xfrm>
                  <a:custGeom>
                    <a:avLst/>
                    <a:gdLst>
                      <a:gd name="connsiteX0" fmla="*/ 31473 w 30925"/>
                      <a:gd name="connsiteY0" fmla="*/ 22948 h 37994"/>
                      <a:gd name="connsiteX1" fmla="*/ 31473 w 30925"/>
                      <a:gd name="connsiteY1" fmla="*/ 22976 h 37994"/>
                      <a:gd name="connsiteX2" fmla="*/ 61 w 30925"/>
                      <a:gd name="connsiteY2" fmla="*/ 38145 h 37994"/>
                      <a:gd name="connsiteX3" fmla="*/ 61 w 30925"/>
                      <a:gd name="connsiteY3" fmla="*/ 35104 h 37994"/>
                      <a:gd name="connsiteX4" fmla="*/ 24349 w 30925"/>
                      <a:gd name="connsiteY4" fmla="*/ 61 h 37994"/>
                      <a:gd name="connsiteX5" fmla="*/ 24377 w 30925"/>
                      <a:gd name="connsiteY5" fmla="*/ 99 h 37994"/>
                      <a:gd name="connsiteX6" fmla="*/ 23183 w 30925"/>
                      <a:gd name="connsiteY6" fmla="*/ 1141 h 37994"/>
                      <a:gd name="connsiteX7" fmla="*/ 20270 w 30925"/>
                      <a:gd name="connsiteY7" fmla="*/ 14726 h 37994"/>
                      <a:gd name="connsiteX8" fmla="*/ 31473 w 30925"/>
                      <a:gd name="connsiteY8" fmla="*/ 22948 h 37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25" h="37994">
                        <a:moveTo>
                          <a:pt x="31473" y="22948"/>
                        </a:moveTo>
                        <a:lnTo>
                          <a:pt x="31473" y="22976"/>
                        </a:lnTo>
                        <a:cubicBezTo>
                          <a:pt x="18703" y="39985"/>
                          <a:pt x="1942" y="38383"/>
                          <a:pt x="61" y="38145"/>
                        </a:cubicBezTo>
                        <a:lnTo>
                          <a:pt x="61" y="35104"/>
                        </a:lnTo>
                        <a:cubicBezTo>
                          <a:pt x="71" y="19507"/>
                          <a:pt x="9746" y="5549"/>
                          <a:pt x="24349" y="61"/>
                        </a:cubicBezTo>
                        <a:lnTo>
                          <a:pt x="24377" y="99"/>
                        </a:lnTo>
                        <a:cubicBezTo>
                          <a:pt x="23956" y="420"/>
                          <a:pt x="23559" y="769"/>
                          <a:pt x="23183" y="1141"/>
                        </a:cubicBezTo>
                        <a:cubicBezTo>
                          <a:pt x="19621" y="4700"/>
                          <a:pt x="18482" y="10019"/>
                          <a:pt x="20270" y="14726"/>
                        </a:cubicBezTo>
                        <a:cubicBezTo>
                          <a:pt x="22061" y="19434"/>
                          <a:pt x="26444" y="22651"/>
                          <a:pt x="31473" y="22948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24E9E7C2-F127-462C-BC2C-5E0A8783DD1C}"/>
                      </a:ext>
                    </a:extLst>
                  </p:cNvPr>
                  <p:cNvSpPr/>
                  <p:nvPr/>
                </p:nvSpPr>
                <p:spPr>
                  <a:xfrm>
                    <a:off x="1255018" y="937174"/>
                    <a:ext cx="162202" cy="106055"/>
                  </a:xfrm>
                  <a:custGeom>
                    <a:avLst/>
                    <a:gdLst>
                      <a:gd name="connsiteX0" fmla="*/ 22151 w 68919"/>
                      <a:gd name="connsiteY0" fmla="*/ 61 h 45062"/>
                      <a:gd name="connsiteX1" fmla="*/ 42004 w 68919"/>
                      <a:gd name="connsiteY1" fmla="*/ 61 h 45062"/>
                      <a:gd name="connsiteX2" fmla="*/ 69519 w 68919"/>
                      <a:gd name="connsiteY2" fmla="*/ 27576 h 45062"/>
                      <a:gd name="connsiteX3" fmla="*/ 69519 w 68919"/>
                      <a:gd name="connsiteY3" fmla="*/ 45486 h 45062"/>
                      <a:gd name="connsiteX4" fmla="*/ 61 w 68919"/>
                      <a:gd name="connsiteY4" fmla="*/ 45486 h 45062"/>
                      <a:gd name="connsiteX5" fmla="*/ 61 w 68919"/>
                      <a:gd name="connsiteY5" fmla="*/ 13812 h 45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919" h="45062">
                        <a:moveTo>
                          <a:pt x="22151" y="61"/>
                        </a:moveTo>
                        <a:lnTo>
                          <a:pt x="42004" y="61"/>
                        </a:lnTo>
                        <a:cubicBezTo>
                          <a:pt x="57201" y="61"/>
                          <a:pt x="69523" y="12379"/>
                          <a:pt x="69519" y="27576"/>
                        </a:cubicBezTo>
                        <a:lnTo>
                          <a:pt x="69519" y="45486"/>
                        </a:lnTo>
                        <a:lnTo>
                          <a:pt x="61" y="45486"/>
                        </a:lnTo>
                        <a:lnTo>
                          <a:pt x="61" y="1381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EF99F89A-5EE4-436B-B032-3125246B1675}"/>
                      </a:ext>
                    </a:extLst>
                  </p:cNvPr>
                  <p:cNvSpPr/>
                  <p:nvPr/>
                </p:nvSpPr>
                <p:spPr>
                  <a:xfrm>
                    <a:off x="1337889" y="669770"/>
                    <a:ext cx="79021" cy="85260"/>
                  </a:xfrm>
                  <a:custGeom>
                    <a:avLst/>
                    <a:gdLst>
                      <a:gd name="connsiteX0" fmla="*/ 25833 w 33576"/>
                      <a:gd name="connsiteY0" fmla="*/ 3232 h 36227"/>
                      <a:gd name="connsiteX1" fmla="*/ 30324 w 33576"/>
                      <a:gd name="connsiteY1" fmla="*/ 28732 h 36227"/>
                      <a:gd name="connsiteX2" fmla="*/ 4848 w 33576"/>
                      <a:gd name="connsiteY2" fmla="*/ 33353 h 36227"/>
                      <a:gd name="connsiteX3" fmla="*/ 4848 w 33576"/>
                      <a:gd name="connsiteY3" fmla="*/ 27027 h 36227"/>
                      <a:gd name="connsiteX4" fmla="*/ 61 w 33576"/>
                      <a:gd name="connsiteY4" fmla="*/ 7961 h 36227"/>
                      <a:gd name="connsiteX5" fmla="*/ 25833 w 33576"/>
                      <a:gd name="connsiteY5" fmla="*/ 3232 h 36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576" h="36227">
                        <a:moveTo>
                          <a:pt x="25833" y="3232"/>
                        </a:moveTo>
                        <a:cubicBezTo>
                          <a:pt x="34093" y="9051"/>
                          <a:pt x="36098" y="20445"/>
                          <a:pt x="30324" y="28732"/>
                        </a:cubicBezTo>
                        <a:cubicBezTo>
                          <a:pt x="24549" y="37019"/>
                          <a:pt x="13166" y="39086"/>
                          <a:pt x="4848" y="33353"/>
                        </a:cubicBezTo>
                        <a:lnTo>
                          <a:pt x="4848" y="27027"/>
                        </a:lnTo>
                        <a:cubicBezTo>
                          <a:pt x="4862" y="20372"/>
                          <a:pt x="3216" y="13821"/>
                          <a:pt x="61" y="7961"/>
                        </a:cubicBezTo>
                        <a:cubicBezTo>
                          <a:pt x="5901" y="-168"/>
                          <a:pt x="17598" y="-2511"/>
                          <a:pt x="25833" y="3232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F83BA384-7326-4077-9A81-82C1849DD739}"/>
                      </a:ext>
                    </a:extLst>
                  </p:cNvPr>
                  <p:cNvSpPr/>
                  <p:nvPr/>
                </p:nvSpPr>
                <p:spPr>
                  <a:xfrm>
                    <a:off x="1159547" y="702561"/>
                    <a:ext cx="189237" cy="191315"/>
                  </a:xfrm>
                  <a:custGeom>
                    <a:avLst/>
                    <a:gdLst>
                      <a:gd name="connsiteX0" fmla="*/ 19579 w 80406"/>
                      <a:gd name="connsiteY0" fmla="*/ 75687 h 81290"/>
                      <a:gd name="connsiteX1" fmla="*/ 61 w 80406"/>
                      <a:gd name="connsiteY1" fmla="*/ 40592 h 81290"/>
                      <a:gd name="connsiteX2" fmla="*/ 61 w 80406"/>
                      <a:gd name="connsiteY2" fmla="*/ 20711 h 81290"/>
                      <a:gd name="connsiteX3" fmla="*/ 63548 w 80406"/>
                      <a:gd name="connsiteY3" fmla="*/ 61 h 81290"/>
                      <a:gd name="connsiteX4" fmla="*/ 80626 w 80406"/>
                      <a:gd name="connsiteY4" fmla="*/ 20632 h 81290"/>
                      <a:gd name="connsiteX5" fmla="*/ 80626 w 80406"/>
                      <a:gd name="connsiteY5" fmla="*/ 40592 h 81290"/>
                      <a:gd name="connsiteX6" fmla="*/ 62716 w 80406"/>
                      <a:gd name="connsiteY6" fmla="*/ 74628 h 81290"/>
                      <a:gd name="connsiteX7" fmla="*/ 19579 w 80406"/>
                      <a:gd name="connsiteY7" fmla="*/ 75687 h 81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0406" h="81290">
                        <a:moveTo>
                          <a:pt x="19579" y="75687"/>
                        </a:moveTo>
                        <a:cubicBezTo>
                          <a:pt x="7471" y="68125"/>
                          <a:pt x="102" y="54868"/>
                          <a:pt x="61" y="40592"/>
                        </a:cubicBezTo>
                        <a:lnTo>
                          <a:pt x="61" y="20711"/>
                        </a:lnTo>
                        <a:cubicBezTo>
                          <a:pt x="2463" y="21329"/>
                          <a:pt x="45176" y="31784"/>
                          <a:pt x="63548" y="61"/>
                        </a:cubicBezTo>
                        <a:cubicBezTo>
                          <a:pt x="63548" y="61"/>
                          <a:pt x="66965" y="13739"/>
                          <a:pt x="80626" y="20632"/>
                        </a:cubicBezTo>
                        <a:lnTo>
                          <a:pt x="80626" y="40592"/>
                        </a:lnTo>
                        <a:cubicBezTo>
                          <a:pt x="80581" y="54184"/>
                          <a:pt x="73892" y="66893"/>
                          <a:pt x="62716" y="74628"/>
                        </a:cubicBezTo>
                        <a:cubicBezTo>
                          <a:pt x="49853" y="83605"/>
                          <a:pt x="32868" y="84023"/>
                          <a:pt x="19579" y="75687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9572D340-D081-4F4C-B3A0-D29A60308760}"/>
                      </a:ext>
                    </a:extLst>
                  </p:cNvPr>
                  <p:cNvSpPr/>
                  <p:nvPr/>
                </p:nvSpPr>
                <p:spPr>
                  <a:xfrm>
                    <a:off x="1159547" y="638429"/>
                    <a:ext cx="189237" cy="116453"/>
                  </a:xfrm>
                  <a:custGeom>
                    <a:avLst/>
                    <a:gdLst>
                      <a:gd name="connsiteX0" fmla="*/ 80626 w 80406"/>
                      <a:gd name="connsiteY0" fmla="*/ 46670 h 49480"/>
                      <a:gd name="connsiteX1" fmla="*/ 80626 w 80406"/>
                      <a:gd name="connsiteY1" fmla="*/ 47882 h 49480"/>
                      <a:gd name="connsiteX2" fmla="*/ 63548 w 80406"/>
                      <a:gd name="connsiteY2" fmla="*/ 27311 h 49480"/>
                      <a:gd name="connsiteX3" fmla="*/ 61 w 80406"/>
                      <a:gd name="connsiteY3" fmla="*/ 47961 h 49480"/>
                      <a:gd name="connsiteX4" fmla="*/ 61 w 80406"/>
                      <a:gd name="connsiteY4" fmla="*/ 40344 h 49480"/>
                      <a:gd name="connsiteX5" fmla="*/ 40344 w 80406"/>
                      <a:gd name="connsiteY5" fmla="*/ 61 h 49480"/>
                      <a:gd name="connsiteX6" fmla="*/ 80626 w 80406"/>
                      <a:gd name="connsiteY6" fmla="*/ 40344 h 49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406" h="49480">
                        <a:moveTo>
                          <a:pt x="80626" y="46670"/>
                        </a:moveTo>
                        <a:lnTo>
                          <a:pt x="80626" y="47882"/>
                        </a:lnTo>
                        <a:cubicBezTo>
                          <a:pt x="66965" y="40989"/>
                          <a:pt x="63548" y="27311"/>
                          <a:pt x="63548" y="27311"/>
                        </a:cubicBezTo>
                        <a:cubicBezTo>
                          <a:pt x="45176" y="59034"/>
                          <a:pt x="2463" y="48579"/>
                          <a:pt x="61" y="47961"/>
                        </a:cubicBezTo>
                        <a:lnTo>
                          <a:pt x="61" y="40344"/>
                        </a:lnTo>
                        <a:cubicBezTo>
                          <a:pt x="61" y="18099"/>
                          <a:pt x="18095" y="61"/>
                          <a:pt x="40344" y="61"/>
                        </a:cubicBezTo>
                        <a:cubicBezTo>
                          <a:pt x="62592" y="61"/>
                          <a:pt x="80626" y="18099"/>
                          <a:pt x="80626" y="4034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9318DAA2-5D2E-450C-8E30-00AF410CD927}"/>
                      </a:ext>
                    </a:extLst>
                  </p:cNvPr>
                  <p:cNvSpPr/>
                  <p:nvPr/>
                </p:nvSpPr>
                <p:spPr>
                  <a:xfrm>
                    <a:off x="1205484" y="878052"/>
                    <a:ext cx="99816" cy="91499"/>
                  </a:xfrm>
                  <a:custGeom>
                    <a:avLst/>
                    <a:gdLst>
                      <a:gd name="connsiteX0" fmla="*/ 43198 w 42412"/>
                      <a:gd name="connsiteY0" fmla="*/ 24829 h 38877"/>
                      <a:gd name="connsiteX1" fmla="*/ 43198 w 42412"/>
                      <a:gd name="connsiteY1" fmla="*/ 25181 h 38877"/>
                      <a:gd name="connsiteX2" fmla="*/ 21108 w 42412"/>
                      <a:gd name="connsiteY2" fmla="*/ 38932 h 38877"/>
                      <a:gd name="connsiteX3" fmla="*/ 61 w 42412"/>
                      <a:gd name="connsiteY3" fmla="*/ 25181 h 38877"/>
                      <a:gd name="connsiteX4" fmla="*/ 61 w 42412"/>
                      <a:gd name="connsiteY4" fmla="*/ 1121 h 38877"/>
                      <a:gd name="connsiteX5" fmla="*/ 43198 w 42412"/>
                      <a:gd name="connsiteY5" fmla="*/ 61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412" h="38877">
                        <a:moveTo>
                          <a:pt x="43198" y="24829"/>
                        </a:moveTo>
                        <a:lnTo>
                          <a:pt x="43198" y="25181"/>
                        </a:lnTo>
                        <a:lnTo>
                          <a:pt x="21108" y="38932"/>
                        </a:lnTo>
                        <a:lnTo>
                          <a:pt x="61" y="25181"/>
                        </a:lnTo>
                        <a:lnTo>
                          <a:pt x="61" y="1121"/>
                        </a:lnTo>
                        <a:cubicBezTo>
                          <a:pt x="13349" y="9456"/>
                          <a:pt x="30334" y="9038"/>
                          <a:pt x="43198" y="6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3847BE2E-0CD5-4C93-B218-4FDA36B5BBEC}"/>
                      </a:ext>
                    </a:extLst>
                  </p:cNvPr>
                  <p:cNvSpPr/>
                  <p:nvPr/>
                </p:nvSpPr>
                <p:spPr>
                  <a:xfrm>
                    <a:off x="1094254" y="937174"/>
                    <a:ext cx="160122" cy="106055"/>
                  </a:xfrm>
                  <a:custGeom>
                    <a:avLst/>
                    <a:gdLst>
                      <a:gd name="connsiteX0" fmla="*/ 47323 w 68036"/>
                      <a:gd name="connsiteY0" fmla="*/ 61 h 45062"/>
                      <a:gd name="connsiteX1" fmla="*/ 68370 w 68036"/>
                      <a:gd name="connsiteY1" fmla="*/ 13812 h 45062"/>
                      <a:gd name="connsiteX2" fmla="*/ 68370 w 68036"/>
                      <a:gd name="connsiteY2" fmla="*/ 45486 h 45062"/>
                      <a:gd name="connsiteX3" fmla="*/ 61 w 68036"/>
                      <a:gd name="connsiteY3" fmla="*/ 45486 h 45062"/>
                      <a:gd name="connsiteX4" fmla="*/ 61 w 68036"/>
                      <a:gd name="connsiteY4" fmla="*/ 27576 h 45062"/>
                      <a:gd name="connsiteX5" fmla="*/ 27576 w 68036"/>
                      <a:gd name="connsiteY5" fmla="*/ 61 h 45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36" h="45062">
                        <a:moveTo>
                          <a:pt x="47323" y="61"/>
                        </a:moveTo>
                        <a:lnTo>
                          <a:pt x="68370" y="13812"/>
                        </a:lnTo>
                        <a:lnTo>
                          <a:pt x="68370" y="45486"/>
                        </a:lnTo>
                        <a:lnTo>
                          <a:pt x="61" y="45486"/>
                        </a:lnTo>
                        <a:lnTo>
                          <a:pt x="61" y="27576"/>
                        </a:lnTo>
                        <a:cubicBezTo>
                          <a:pt x="58" y="12379"/>
                          <a:pt x="12379" y="61"/>
                          <a:pt x="27576" y="6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9E6E7D66-E962-4684-9A97-2F3A03448539}"/>
                      </a:ext>
                    </a:extLst>
                  </p:cNvPr>
                  <p:cNvSpPr/>
                  <p:nvPr/>
                </p:nvSpPr>
                <p:spPr>
                  <a:xfrm>
                    <a:off x="901484" y="1085526"/>
                    <a:ext cx="151805" cy="91499"/>
                  </a:xfrm>
                  <a:custGeom>
                    <a:avLst/>
                    <a:gdLst>
                      <a:gd name="connsiteX0" fmla="*/ 20584 w 64501"/>
                      <a:gd name="connsiteY0" fmla="*/ 61 h 38877"/>
                      <a:gd name="connsiteX1" fmla="*/ 39035 w 64501"/>
                      <a:gd name="connsiteY1" fmla="*/ 61 h 38877"/>
                      <a:gd name="connsiteX2" fmla="*/ 64604 w 64501"/>
                      <a:gd name="connsiteY2" fmla="*/ 25633 h 38877"/>
                      <a:gd name="connsiteX3" fmla="*/ 64604 w 64501"/>
                      <a:gd name="connsiteY3" fmla="*/ 39602 h 38877"/>
                      <a:gd name="connsiteX4" fmla="*/ 61 w 64501"/>
                      <a:gd name="connsiteY4" fmla="*/ 39602 h 38877"/>
                      <a:gd name="connsiteX5" fmla="*/ 61 w 64501"/>
                      <a:gd name="connsiteY5" fmla="*/ 12838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501" h="38877">
                        <a:moveTo>
                          <a:pt x="20584" y="61"/>
                        </a:moveTo>
                        <a:lnTo>
                          <a:pt x="39035" y="61"/>
                        </a:lnTo>
                        <a:cubicBezTo>
                          <a:pt x="53156" y="64"/>
                          <a:pt x="64604" y="11513"/>
                          <a:pt x="64604" y="25633"/>
                        </a:cubicBezTo>
                        <a:lnTo>
                          <a:pt x="64604" y="39602"/>
                        </a:lnTo>
                        <a:lnTo>
                          <a:pt x="61" y="39602"/>
                        </a:lnTo>
                        <a:lnTo>
                          <a:pt x="61" y="1283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F315ECAC-F800-4FBF-BF0D-62D8EFAD83B6}"/>
                      </a:ext>
                    </a:extLst>
                  </p:cNvPr>
                  <p:cNvSpPr/>
                  <p:nvPr/>
                </p:nvSpPr>
                <p:spPr>
                  <a:xfrm>
                    <a:off x="858371" y="810347"/>
                    <a:ext cx="151805" cy="60306"/>
                  </a:xfrm>
                  <a:custGeom>
                    <a:avLst/>
                    <a:gdLst>
                      <a:gd name="connsiteX0" fmla="*/ 64741 w 64501"/>
                      <a:gd name="connsiteY0" fmla="*/ 25633 h 25624"/>
                      <a:gd name="connsiteX1" fmla="*/ 12848 w 64501"/>
                      <a:gd name="connsiteY1" fmla="*/ 25633 h 25624"/>
                      <a:gd name="connsiteX2" fmla="*/ 12095 w 64501"/>
                      <a:gd name="connsiteY2" fmla="*/ 25606 h 25624"/>
                      <a:gd name="connsiteX3" fmla="*/ 895 w 64501"/>
                      <a:gd name="connsiteY3" fmla="*/ 17384 h 25624"/>
                      <a:gd name="connsiteX4" fmla="*/ 3808 w 64501"/>
                      <a:gd name="connsiteY4" fmla="*/ 3799 h 25624"/>
                      <a:gd name="connsiteX5" fmla="*/ 5002 w 64501"/>
                      <a:gd name="connsiteY5" fmla="*/ 2746 h 25624"/>
                      <a:gd name="connsiteX6" fmla="*/ 12848 w 64501"/>
                      <a:gd name="connsiteY6" fmla="*/ 61 h 25624"/>
                      <a:gd name="connsiteX7" fmla="*/ 39169 w 64501"/>
                      <a:gd name="connsiteY7" fmla="*/ 61 h 25624"/>
                      <a:gd name="connsiteX8" fmla="*/ 64741 w 64501"/>
                      <a:gd name="connsiteY8" fmla="*/ 25633 h 25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501" h="25624">
                        <a:moveTo>
                          <a:pt x="64741" y="25633"/>
                        </a:moveTo>
                        <a:lnTo>
                          <a:pt x="12848" y="25633"/>
                        </a:lnTo>
                        <a:cubicBezTo>
                          <a:pt x="12599" y="25633"/>
                          <a:pt x="12344" y="25623"/>
                          <a:pt x="12095" y="25606"/>
                        </a:cubicBezTo>
                        <a:cubicBezTo>
                          <a:pt x="7070" y="25309"/>
                          <a:pt x="2686" y="22092"/>
                          <a:pt x="895" y="17384"/>
                        </a:cubicBezTo>
                        <a:cubicBezTo>
                          <a:pt x="-893" y="12676"/>
                          <a:pt x="246" y="7357"/>
                          <a:pt x="3808" y="3799"/>
                        </a:cubicBezTo>
                        <a:cubicBezTo>
                          <a:pt x="4184" y="3426"/>
                          <a:pt x="4585" y="3074"/>
                          <a:pt x="5002" y="2746"/>
                        </a:cubicBezTo>
                        <a:cubicBezTo>
                          <a:pt x="7246" y="1003"/>
                          <a:pt x="10007" y="58"/>
                          <a:pt x="12848" y="61"/>
                        </a:cubicBezTo>
                        <a:lnTo>
                          <a:pt x="39169" y="61"/>
                        </a:lnTo>
                        <a:cubicBezTo>
                          <a:pt x="53292" y="61"/>
                          <a:pt x="64741" y="11510"/>
                          <a:pt x="64741" y="25633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1E875C9A-86E9-41FB-836E-FF7F24093AF8}"/>
                      </a:ext>
                    </a:extLst>
                  </p:cNvPr>
                  <p:cNvSpPr/>
                  <p:nvPr/>
                </p:nvSpPr>
                <p:spPr>
                  <a:xfrm>
                    <a:off x="812772" y="870466"/>
                    <a:ext cx="174678" cy="178839"/>
                  </a:xfrm>
                  <a:custGeom>
                    <a:avLst/>
                    <a:gdLst>
                      <a:gd name="connsiteX0" fmla="*/ 58278 w 74221"/>
                      <a:gd name="connsiteY0" fmla="*/ 69405 h 75988"/>
                      <a:gd name="connsiteX1" fmla="*/ 18199 w 74221"/>
                      <a:gd name="connsiteY1" fmla="*/ 70386 h 75988"/>
                      <a:gd name="connsiteX2" fmla="*/ 61 w 74221"/>
                      <a:gd name="connsiteY2" fmla="*/ 37772 h 75988"/>
                      <a:gd name="connsiteX3" fmla="*/ 61 w 74221"/>
                      <a:gd name="connsiteY3" fmla="*/ 15258 h 75988"/>
                      <a:gd name="connsiteX4" fmla="*/ 31470 w 74221"/>
                      <a:gd name="connsiteY4" fmla="*/ 89 h 75988"/>
                      <a:gd name="connsiteX5" fmla="*/ 31470 w 74221"/>
                      <a:gd name="connsiteY5" fmla="*/ 61 h 75988"/>
                      <a:gd name="connsiteX6" fmla="*/ 32222 w 74221"/>
                      <a:gd name="connsiteY6" fmla="*/ 89 h 75988"/>
                      <a:gd name="connsiteX7" fmla="*/ 74917 w 74221"/>
                      <a:gd name="connsiteY7" fmla="*/ 89 h 75988"/>
                      <a:gd name="connsiteX8" fmla="*/ 74917 w 74221"/>
                      <a:gd name="connsiteY8" fmla="*/ 37772 h 75988"/>
                      <a:gd name="connsiteX9" fmla="*/ 58278 w 74221"/>
                      <a:gd name="connsiteY9" fmla="*/ 69405 h 75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4221" h="75988">
                        <a:moveTo>
                          <a:pt x="58278" y="69405"/>
                        </a:moveTo>
                        <a:cubicBezTo>
                          <a:pt x="46325" y="77741"/>
                          <a:pt x="30548" y="78127"/>
                          <a:pt x="18199" y="70386"/>
                        </a:cubicBezTo>
                        <a:cubicBezTo>
                          <a:pt x="6950" y="63355"/>
                          <a:pt x="99" y="51040"/>
                          <a:pt x="61" y="37772"/>
                        </a:cubicBezTo>
                        <a:lnTo>
                          <a:pt x="61" y="15258"/>
                        </a:lnTo>
                        <a:cubicBezTo>
                          <a:pt x="1942" y="15496"/>
                          <a:pt x="18713" y="17098"/>
                          <a:pt x="31470" y="89"/>
                        </a:cubicBezTo>
                        <a:lnTo>
                          <a:pt x="31470" y="61"/>
                        </a:lnTo>
                        <a:cubicBezTo>
                          <a:pt x="31718" y="78"/>
                          <a:pt x="31974" y="89"/>
                          <a:pt x="32222" y="89"/>
                        </a:cubicBezTo>
                        <a:lnTo>
                          <a:pt x="74917" y="89"/>
                        </a:lnTo>
                        <a:lnTo>
                          <a:pt x="74917" y="37772"/>
                        </a:lnTo>
                        <a:cubicBezTo>
                          <a:pt x="74886" y="50405"/>
                          <a:pt x="68670" y="62223"/>
                          <a:pt x="58278" y="69405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44A0DE93-E62A-418F-8D2C-0C42717E1BC9}"/>
                      </a:ext>
                    </a:extLst>
                  </p:cNvPr>
                  <p:cNvSpPr/>
                  <p:nvPr/>
                </p:nvSpPr>
                <p:spPr>
                  <a:xfrm>
                    <a:off x="855459" y="1033667"/>
                    <a:ext cx="93577" cy="81101"/>
                  </a:xfrm>
                  <a:custGeom>
                    <a:avLst/>
                    <a:gdLst>
                      <a:gd name="connsiteX0" fmla="*/ 40140 w 39761"/>
                      <a:gd name="connsiteY0" fmla="*/ 21771 h 34459"/>
                      <a:gd name="connsiteX1" fmla="*/ 40140 w 39761"/>
                      <a:gd name="connsiteY1" fmla="*/ 22095 h 34459"/>
                      <a:gd name="connsiteX2" fmla="*/ 19617 w 39761"/>
                      <a:gd name="connsiteY2" fmla="*/ 34873 h 34459"/>
                      <a:gd name="connsiteX3" fmla="*/ 61 w 39761"/>
                      <a:gd name="connsiteY3" fmla="*/ 22095 h 34459"/>
                      <a:gd name="connsiteX4" fmla="*/ 61 w 39761"/>
                      <a:gd name="connsiteY4" fmla="*/ 1041 h 34459"/>
                      <a:gd name="connsiteX5" fmla="*/ 40140 w 39761"/>
                      <a:gd name="connsiteY5" fmla="*/ 61 h 3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761" h="34459">
                        <a:moveTo>
                          <a:pt x="40140" y="21771"/>
                        </a:moveTo>
                        <a:lnTo>
                          <a:pt x="40140" y="22095"/>
                        </a:lnTo>
                        <a:lnTo>
                          <a:pt x="19617" y="34873"/>
                        </a:lnTo>
                        <a:lnTo>
                          <a:pt x="61" y="22095"/>
                        </a:lnTo>
                        <a:lnTo>
                          <a:pt x="61" y="1041"/>
                        </a:lnTo>
                        <a:cubicBezTo>
                          <a:pt x="12410" y="8783"/>
                          <a:pt x="28187" y="8396"/>
                          <a:pt x="40140" y="6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C0C94B9D-6223-4737-A57E-4BE68ED9C58E}"/>
                      </a:ext>
                    </a:extLst>
                  </p:cNvPr>
                  <p:cNvSpPr/>
                  <p:nvPr/>
                </p:nvSpPr>
                <p:spPr>
                  <a:xfrm>
                    <a:off x="752108" y="1085526"/>
                    <a:ext cx="147646" cy="91499"/>
                  </a:xfrm>
                  <a:custGeom>
                    <a:avLst/>
                    <a:gdLst>
                      <a:gd name="connsiteX0" fmla="*/ 43975 w 62734"/>
                      <a:gd name="connsiteY0" fmla="*/ 61 h 38877"/>
                      <a:gd name="connsiteX1" fmla="*/ 63531 w 62734"/>
                      <a:gd name="connsiteY1" fmla="*/ 12838 h 38877"/>
                      <a:gd name="connsiteX2" fmla="*/ 63531 w 62734"/>
                      <a:gd name="connsiteY2" fmla="*/ 39602 h 38877"/>
                      <a:gd name="connsiteX3" fmla="*/ 61 w 62734"/>
                      <a:gd name="connsiteY3" fmla="*/ 39602 h 38877"/>
                      <a:gd name="connsiteX4" fmla="*/ 61 w 62734"/>
                      <a:gd name="connsiteY4" fmla="*/ 25633 h 38877"/>
                      <a:gd name="connsiteX5" fmla="*/ 25623 w 62734"/>
                      <a:gd name="connsiteY5" fmla="*/ 61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734" h="38877">
                        <a:moveTo>
                          <a:pt x="43975" y="61"/>
                        </a:moveTo>
                        <a:lnTo>
                          <a:pt x="63531" y="12838"/>
                        </a:lnTo>
                        <a:lnTo>
                          <a:pt x="63531" y="39602"/>
                        </a:lnTo>
                        <a:lnTo>
                          <a:pt x="61" y="39602"/>
                        </a:lnTo>
                        <a:lnTo>
                          <a:pt x="61" y="25633"/>
                        </a:lnTo>
                        <a:cubicBezTo>
                          <a:pt x="58" y="11513"/>
                          <a:pt x="11503" y="64"/>
                          <a:pt x="25623" y="6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F010BB58-4342-4B46-9755-233825FA8208}"/>
                      </a:ext>
                    </a:extLst>
                  </p:cNvPr>
                  <p:cNvSpPr/>
                  <p:nvPr/>
                </p:nvSpPr>
                <p:spPr>
                  <a:xfrm>
                    <a:off x="812772" y="816602"/>
                    <a:ext cx="72784" cy="89419"/>
                  </a:xfrm>
                  <a:custGeom>
                    <a:avLst/>
                    <a:gdLst>
                      <a:gd name="connsiteX0" fmla="*/ 31470 w 30925"/>
                      <a:gd name="connsiteY0" fmla="*/ 22948 h 37994"/>
                      <a:gd name="connsiteX1" fmla="*/ 31470 w 30925"/>
                      <a:gd name="connsiteY1" fmla="*/ 22976 h 37994"/>
                      <a:gd name="connsiteX2" fmla="*/ 61 w 30925"/>
                      <a:gd name="connsiteY2" fmla="*/ 38145 h 37994"/>
                      <a:gd name="connsiteX3" fmla="*/ 61 w 30925"/>
                      <a:gd name="connsiteY3" fmla="*/ 35104 h 37994"/>
                      <a:gd name="connsiteX4" fmla="*/ 24360 w 30925"/>
                      <a:gd name="connsiteY4" fmla="*/ 61 h 37994"/>
                      <a:gd name="connsiteX5" fmla="*/ 24377 w 30925"/>
                      <a:gd name="connsiteY5" fmla="*/ 89 h 37994"/>
                      <a:gd name="connsiteX6" fmla="*/ 23183 w 30925"/>
                      <a:gd name="connsiteY6" fmla="*/ 1141 h 37994"/>
                      <a:gd name="connsiteX7" fmla="*/ 20270 w 30925"/>
                      <a:gd name="connsiteY7" fmla="*/ 14726 h 37994"/>
                      <a:gd name="connsiteX8" fmla="*/ 31470 w 30925"/>
                      <a:gd name="connsiteY8" fmla="*/ 22948 h 37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25" h="37994">
                        <a:moveTo>
                          <a:pt x="31470" y="22948"/>
                        </a:moveTo>
                        <a:lnTo>
                          <a:pt x="31470" y="22976"/>
                        </a:lnTo>
                        <a:cubicBezTo>
                          <a:pt x="18713" y="39985"/>
                          <a:pt x="1942" y="38383"/>
                          <a:pt x="61" y="38145"/>
                        </a:cubicBezTo>
                        <a:lnTo>
                          <a:pt x="61" y="35104"/>
                        </a:lnTo>
                        <a:cubicBezTo>
                          <a:pt x="71" y="19503"/>
                          <a:pt x="9753" y="5545"/>
                          <a:pt x="24360" y="61"/>
                        </a:cubicBezTo>
                        <a:lnTo>
                          <a:pt x="24377" y="89"/>
                        </a:lnTo>
                        <a:cubicBezTo>
                          <a:pt x="23959" y="416"/>
                          <a:pt x="23559" y="769"/>
                          <a:pt x="23183" y="1141"/>
                        </a:cubicBezTo>
                        <a:cubicBezTo>
                          <a:pt x="19621" y="4700"/>
                          <a:pt x="18482" y="10019"/>
                          <a:pt x="20270" y="14726"/>
                        </a:cubicBezTo>
                        <a:cubicBezTo>
                          <a:pt x="22061" y="19434"/>
                          <a:pt x="26444" y="22651"/>
                          <a:pt x="31470" y="22948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DD71ADD1-E538-4531-9B77-C89092347A1C}"/>
                      </a:ext>
                    </a:extLst>
                  </p:cNvPr>
                  <p:cNvSpPr/>
                  <p:nvPr/>
                </p:nvSpPr>
                <p:spPr>
                  <a:xfrm>
                    <a:off x="1076113" y="620441"/>
                    <a:ext cx="359757" cy="440858"/>
                  </a:xfrm>
                  <a:custGeom>
                    <a:avLst/>
                    <a:gdLst>
                      <a:gd name="connsiteX0" fmla="*/ 35285 w 152860"/>
                      <a:gd name="connsiteY0" fmla="*/ 127962 h 187320"/>
                      <a:gd name="connsiteX1" fmla="*/ 10865 w 152860"/>
                      <a:gd name="connsiteY1" fmla="*/ 137865 h 187320"/>
                      <a:gd name="connsiteX2" fmla="*/ 663 w 152860"/>
                      <a:gd name="connsiteY2" fmla="*/ 162156 h 187320"/>
                      <a:gd name="connsiteX3" fmla="*/ 663 w 152860"/>
                      <a:gd name="connsiteY3" fmla="*/ 180066 h 187320"/>
                      <a:gd name="connsiteX4" fmla="*/ 7769 w 152860"/>
                      <a:gd name="connsiteY4" fmla="*/ 187163 h 187320"/>
                      <a:gd name="connsiteX5" fmla="*/ 145537 w 152860"/>
                      <a:gd name="connsiteY5" fmla="*/ 187163 h 187320"/>
                      <a:gd name="connsiteX6" fmla="*/ 152640 w 152860"/>
                      <a:gd name="connsiteY6" fmla="*/ 180066 h 187320"/>
                      <a:gd name="connsiteX7" fmla="*/ 152640 w 152860"/>
                      <a:gd name="connsiteY7" fmla="*/ 162156 h 187320"/>
                      <a:gd name="connsiteX8" fmla="*/ 142437 w 152860"/>
                      <a:gd name="connsiteY8" fmla="*/ 137865 h 187320"/>
                      <a:gd name="connsiteX9" fmla="*/ 118021 w 152860"/>
                      <a:gd name="connsiteY9" fmla="*/ 127962 h 187320"/>
                      <a:gd name="connsiteX10" fmla="*/ 104926 w 152860"/>
                      <a:gd name="connsiteY10" fmla="*/ 127962 h 187320"/>
                      <a:gd name="connsiteX11" fmla="*/ 104926 w 152860"/>
                      <a:gd name="connsiteY11" fmla="*/ 113031 h 187320"/>
                      <a:gd name="connsiteX12" fmla="*/ 109344 w 152860"/>
                      <a:gd name="connsiteY12" fmla="*/ 109296 h 187320"/>
                      <a:gd name="connsiteX13" fmla="*/ 123481 w 152860"/>
                      <a:gd name="connsiteY13" fmla="*/ 75489 h 187320"/>
                      <a:gd name="connsiteX14" fmla="*/ 123481 w 152860"/>
                      <a:gd name="connsiteY14" fmla="*/ 64434 h 187320"/>
                      <a:gd name="connsiteX15" fmla="*/ 126695 w 152860"/>
                      <a:gd name="connsiteY15" fmla="*/ 64668 h 187320"/>
                      <a:gd name="connsiteX16" fmla="*/ 150918 w 152860"/>
                      <a:gd name="connsiteY16" fmla="*/ 46841 h 187320"/>
                      <a:gd name="connsiteX17" fmla="*/ 141150 w 152860"/>
                      <a:gd name="connsiteY17" fmla="*/ 18397 h 187320"/>
                      <a:gd name="connsiteX18" fmla="*/ 112568 w 152860"/>
                      <a:gd name="connsiteY18" fmla="*/ 18132 h 187320"/>
                      <a:gd name="connsiteX19" fmla="*/ 59829 w 152860"/>
                      <a:gd name="connsiteY19" fmla="*/ 3387 h 187320"/>
                      <a:gd name="connsiteX20" fmla="*/ 28054 w 152860"/>
                      <a:gd name="connsiteY20" fmla="*/ 47987 h 187320"/>
                      <a:gd name="connsiteX21" fmla="*/ 28054 w 152860"/>
                      <a:gd name="connsiteY21" fmla="*/ 75485 h 187320"/>
                      <a:gd name="connsiteX22" fmla="*/ 48376 w 152860"/>
                      <a:gd name="connsiteY22" fmla="*/ 114298 h 187320"/>
                      <a:gd name="connsiteX23" fmla="*/ 48376 w 152860"/>
                      <a:gd name="connsiteY23" fmla="*/ 127962 h 187320"/>
                      <a:gd name="connsiteX24" fmla="*/ 75851 w 152860"/>
                      <a:gd name="connsiteY24" fmla="*/ 123624 h 187320"/>
                      <a:gd name="connsiteX25" fmla="*/ 90789 w 152860"/>
                      <a:gd name="connsiteY25" fmla="*/ 121007 h 187320"/>
                      <a:gd name="connsiteX26" fmla="*/ 90789 w 152860"/>
                      <a:gd name="connsiteY26" fmla="*/ 130717 h 187320"/>
                      <a:gd name="connsiteX27" fmla="*/ 76223 w 152860"/>
                      <a:gd name="connsiteY27" fmla="*/ 140008 h 187320"/>
                      <a:gd name="connsiteX28" fmla="*/ 62514 w 152860"/>
                      <a:gd name="connsiteY28" fmla="*/ 130817 h 187320"/>
                      <a:gd name="connsiteX29" fmla="*/ 62514 w 152860"/>
                      <a:gd name="connsiteY29" fmla="*/ 121529 h 187320"/>
                      <a:gd name="connsiteX30" fmla="*/ 75851 w 152860"/>
                      <a:gd name="connsiteY30" fmla="*/ 123624 h 187320"/>
                      <a:gd name="connsiteX31" fmla="*/ 14800 w 152860"/>
                      <a:gd name="connsiteY31" fmla="*/ 162156 h 187320"/>
                      <a:gd name="connsiteX32" fmla="*/ 20858 w 152860"/>
                      <a:gd name="connsiteY32" fmla="*/ 147857 h 187320"/>
                      <a:gd name="connsiteX33" fmla="*/ 35285 w 152860"/>
                      <a:gd name="connsiteY33" fmla="*/ 142100 h 187320"/>
                      <a:gd name="connsiteX34" fmla="*/ 52926 w 152860"/>
                      <a:gd name="connsiteY34" fmla="*/ 142100 h 187320"/>
                      <a:gd name="connsiteX35" fmla="*/ 68699 w 152860"/>
                      <a:gd name="connsiteY35" fmla="*/ 152216 h 187320"/>
                      <a:gd name="connsiteX36" fmla="*/ 68699 w 152860"/>
                      <a:gd name="connsiteY36" fmla="*/ 173025 h 187320"/>
                      <a:gd name="connsiteX37" fmla="*/ 14800 w 152860"/>
                      <a:gd name="connsiteY37" fmla="*/ 173025 h 187320"/>
                      <a:gd name="connsiteX38" fmla="*/ 138502 w 152860"/>
                      <a:gd name="connsiteY38" fmla="*/ 162156 h 187320"/>
                      <a:gd name="connsiteX39" fmla="*/ 138502 w 152860"/>
                      <a:gd name="connsiteY39" fmla="*/ 173025 h 187320"/>
                      <a:gd name="connsiteX40" fmla="*/ 82836 w 152860"/>
                      <a:gd name="connsiteY40" fmla="*/ 173025 h 187320"/>
                      <a:gd name="connsiteX41" fmla="*/ 82836 w 152860"/>
                      <a:gd name="connsiteY41" fmla="*/ 152316 h 187320"/>
                      <a:gd name="connsiteX42" fmla="*/ 100187 w 152860"/>
                      <a:gd name="connsiteY42" fmla="*/ 142100 h 187320"/>
                      <a:gd name="connsiteX43" fmla="*/ 118021 w 152860"/>
                      <a:gd name="connsiteY43" fmla="*/ 142100 h 187320"/>
                      <a:gd name="connsiteX44" fmla="*/ 132445 w 152860"/>
                      <a:gd name="connsiteY44" fmla="*/ 147857 h 187320"/>
                      <a:gd name="connsiteX45" fmla="*/ 138502 w 152860"/>
                      <a:gd name="connsiteY45" fmla="*/ 162156 h 187320"/>
                      <a:gd name="connsiteX46" fmla="*/ 133025 w 152860"/>
                      <a:gd name="connsiteY46" fmla="*/ 29991 h 187320"/>
                      <a:gd name="connsiteX47" fmla="*/ 135997 w 152860"/>
                      <a:gd name="connsiteY47" fmla="*/ 45706 h 187320"/>
                      <a:gd name="connsiteX48" fmla="*/ 123481 w 152860"/>
                      <a:gd name="connsiteY48" fmla="*/ 50006 h 187320"/>
                      <a:gd name="connsiteX49" fmla="*/ 123481 w 152860"/>
                      <a:gd name="connsiteY49" fmla="*/ 47987 h 187320"/>
                      <a:gd name="connsiteX50" fmla="*/ 119906 w 152860"/>
                      <a:gd name="connsiteY50" fmla="*/ 30360 h 187320"/>
                      <a:gd name="connsiteX51" fmla="*/ 133025 w 152860"/>
                      <a:gd name="connsiteY51" fmla="*/ 29991 h 187320"/>
                      <a:gd name="connsiteX52" fmla="*/ 52118 w 152860"/>
                      <a:gd name="connsiteY52" fmla="*/ 24500 h 187320"/>
                      <a:gd name="connsiteX53" fmla="*/ 78808 w 152860"/>
                      <a:gd name="connsiteY53" fmla="*/ 14925 h 187320"/>
                      <a:gd name="connsiteX54" fmla="*/ 103224 w 152860"/>
                      <a:gd name="connsiteY54" fmla="*/ 29346 h 187320"/>
                      <a:gd name="connsiteX55" fmla="*/ 99966 w 152860"/>
                      <a:gd name="connsiteY55" fmla="*/ 27955 h 187320"/>
                      <a:gd name="connsiteX56" fmla="*/ 92680 w 152860"/>
                      <a:gd name="connsiteY56" fmla="*/ 31413 h 187320"/>
                      <a:gd name="connsiteX57" fmla="*/ 42191 w 152860"/>
                      <a:gd name="connsiteY57" fmla="*/ 49792 h 187320"/>
                      <a:gd name="connsiteX58" fmla="*/ 42191 w 152860"/>
                      <a:gd name="connsiteY58" fmla="*/ 47987 h 187320"/>
                      <a:gd name="connsiteX59" fmla="*/ 52114 w 152860"/>
                      <a:gd name="connsiteY59" fmla="*/ 24500 h 187320"/>
                      <a:gd name="connsiteX60" fmla="*/ 42191 w 152860"/>
                      <a:gd name="connsiteY60" fmla="*/ 75485 h 187320"/>
                      <a:gd name="connsiteX61" fmla="*/ 42191 w 152860"/>
                      <a:gd name="connsiteY61" fmla="*/ 64137 h 187320"/>
                      <a:gd name="connsiteX62" fmla="*/ 53550 w 152860"/>
                      <a:gd name="connsiteY62" fmla="*/ 64879 h 187320"/>
                      <a:gd name="connsiteX63" fmla="*/ 97764 w 152860"/>
                      <a:gd name="connsiteY63" fmla="*/ 48367 h 187320"/>
                      <a:gd name="connsiteX64" fmla="*/ 109344 w 152860"/>
                      <a:gd name="connsiteY64" fmla="*/ 59595 h 187320"/>
                      <a:gd name="connsiteX65" fmla="*/ 109344 w 152860"/>
                      <a:gd name="connsiteY65" fmla="*/ 75485 h 187320"/>
                      <a:gd name="connsiteX66" fmla="*/ 99383 w 152860"/>
                      <a:gd name="connsiteY66" fmla="*/ 99422 h 187320"/>
                      <a:gd name="connsiteX67" fmla="*/ 94230 w 152860"/>
                      <a:gd name="connsiteY67" fmla="*/ 103708 h 187320"/>
                      <a:gd name="connsiteX68" fmla="*/ 75837 w 152860"/>
                      <a:gd name="connsiteY68" fmla="*/ 109486 h 187320"/>
                      <a:gd name="connsiteX69" fmla="*/ 58593 w 152860"/>
                      <a:gd name="connsiteY69" fmla="*/ 104578 h 187320"/>
                      <a:gd name="connsiteX70" fmla="*/ 42191 w 152860"/>
                      <a:gd name="connsiteY70" fmla="*/ 75485 h 187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</a:cxnLst>
                    <a:rect l="l" t="t" r="r" b="b"/>
                    <a:pathLst>
                      <a:path w="152860" h="187320">
                        <a:moveTo>
                          <a:pt x="35285" y="127962"/>
                        </a:moveTo>
                        <a:cubicBezTo>
                          <a:pt x="26152" y="127883"/>
                          <a:pt x="17365" y="131448"/>
                          <a:pt x="10865" y="137865"/>
                        </a:cubicBezTo>
                        <a:cubicBezTo>
                          <a:pt x="4370" y="144281"/>
                          <a:pt x="697" y="153024"/>
                          <a:pt x="663" y="162156"/>
                        </a:cubicBezTo>
                        <a:lnTo>
                          <a:pt x="663" y="180066"/>
                        </a:lnTo>
                        <a:cubicBezTo>
                          <a:pt x="680" y="183984"/>
                          <a:pt x="3852" y="187152"/>
                          <a:pt x="7769" y="187163"/>
                        </a:cubicBezTo>
                        <a:lnTo>
                          <a:pt x="145537" y="187163"/>
                        </a:lnTo>
                        <a:cubicBezTo>
                          <a:pt x="149454" y="187152"/>
                          <a:pt x="152626" y="183984"/>
                          <a:pt x="152640" y="180066"/>
                        </a:cubicBezTo>
                        <a:lnTo>
                          <a:pt x="152640" y="162156"/>
                        </a:lnTo>
                        <a:cubicBezTo>
                          <a:pt x="152609" y="153024"/>
                          <a:pt x="148936" y="144281"/>
                          <a:pt x="142437" y="137865"/>
                        </a:cubicBezTo>
                        <a:cubicBezTo>
                          <a:pt x="135941" y="131448"/>
                          <a:pt x="127154" y="127883"/>
                          <a:pt x="118021" y="127962"/>
                        </a:cubicBezTo>
                        <a:lnTo>
                          <a:pt x="104926" y="127962"/>
                        </a:lnTo>
                        <a:lnTo>
                          <a:pt x="104926" y="113031"/>
                        </a:lnTo>
                        <a:cubicBezTo>
                          <a:pt x="106534" y="111954"/>
                          <a:pt x="108015" y="110701"/>
                          <a:pt x="109344" y="109296"/>
                        </a:cubicBezTo>
                        <a:cubicBezTo>
                          <a:pt x="118297" y="100309"/>
                          <a:pt x="123371" y="88173"/>
                          <a:pt x="123481" y="75489"/>
                        </a:cubicBezTo>
                        <a:lnTo>
                          <a:pt x="123481" y="64434"/>
                        </a:lnTo>
                        <a:cubicBezTo>
                          <a:pt x="124544" y="64596"/>
                          <a:pt x="125618" y="64672"/>
                          <a:pt x="126695" y="64668"/>
                        </a:cubicBezTo>
                        <a:cubicBezTo>
                          <a:pt x="137798" y="64658"/>
                          <a:pt x="147608" y="57441"/>
                          <a:pt x="150918" y="46841"/>
                        </a:cubicBezTo>
                        <a:cubicBezTo>
                          <a:pt x="154228" y="36245"/>
                          <a:pt x="150272" y="24724"/>
                          <a:pt x="141150" y="18397"/>
                        </a:cubicBezTo>
                        <a:cubicBezTo>
                          <a:pt x="132555" y="12523"/>
                          <a:pt x="121266" y="12416"/>
                          <a:pt x="112568" y="18132"/>
                        </a:cubicBezTo>
                        <a:cubicBezTo>
                          <a:pt x="99849" y="2596"/>
                          <a:pt x="78760" y="-3302"/>
                          <a:pt x="59829" y="3387"/>
                        </a:cubicBezTo>
                        <a:cubicBezTo>
                          <a:pt x="40897" y="10072"/>
                          <a:pt x="28192" y="27913"/>
                          <a:pt x="28054" y="47987"/>
                        </a:cubicBezTo>
                        <a:lnTo>
                          <a:pt x="28054" y="75485"/>
                        </a:lnTo>
                        <a:cubicBezTo>
                          <a:pt x="28054" y="90713"/>
                          <a:pt x="36006" y="105234"/>
                          <a:pt x="48376" y="114298"/>
                        </a:cubicBezTo>
                        <a:lnTo>
                          <a:pt x="48376" y="127962"/>
                        </a:lnTo>
                        <a:close/>
                        <a:moveTo>
                          <a:pt x="75851" y="123624"/>
                        </a:moveTo>
                        <a:cubicBezTo>
                          <a:pt x="80948" y="123669"/>
                          <a:pt x="86012" y="122782"/>
                          <a:pt x="90789" y="121007"/>
                        </a:cubicBezTo>
                        <a:lnTo>
                          <a:pt x="90789" y="130717"/>
                        </a:lnTo>
                        <a:lnTo>
                          <a:pt x="76223" y="140008"/>
                        </a:lnTo>
                        <a:lnTo>
                          <a:pt x="62514" y="130817"/>
                        </a:lnTo>
                        <a:lnTo>
                          <a:pt x="62514" y="121529"/>
                        </a:lnTo>
                        <a:cubicBezTo>
                          <a:pt x="66825" y="122913"/>
                          <a:pt x="71322" y="123620"/>
                          <a:pt x="75851" y="123624"/>
                        </a:cubicBezTo>
                        <a:close/>
                        <a:moveTo>
                          <a:pt x="14800" y="162156"/>
                        </a:moveTo>
                        <a:cubicBezTo>
                          <a:pt x="14831" y="156772"/>
                          <a:pt x="17013" y="151622"/>
                          <a:pt x="20858" y="147857"/>
                        </a:cubicBezTo>
                        <a:cubicBezTo>
                          <a:pt x="24706" y="144088"/>
                          <a:pt x="29900" y="142017"/>
                          <a:pt x="35285" y="142100"/>
                        </a:cubicBezTo>
                        <a:lnTo>
                          <a:pt x="52926" y="142100"/>
                        </a:lnTo>
                        <a:lnTo>
                          <a:pt x="68699" y="152216"/>
                        </a:lnTo>
                        <a:lnTo>
                          <a:pt x="68699" y="173025"/>
                        </a:lnTo>
                        <a:lnTo>
                          <a:pt x="14800" y="173025"/>
                        </a:lnTo>
                        <a:close/>
                        <a:moveTo>
                          <a:pt x="138502" y="162156"/>
                        </a:moveTo>
                        <a:lnTo>
                          <a:pt x="138502" y="173025"/>
                        </a:lnTo>
                        <a:lnTo>
                          <a:pt x="82836" y="173025"/>
                        </a:lnTo>
                        <a:lnTo>
                          <a:pt x="82836" y="152316"/>
                        </a:lnTo>
                        <a:lnTo>
                          <a:pt x="100187" y="142100"/>
                        </a:lnTo>
                        <a:lnTo>
                          <a:pt x="118021" y="142100"/>
                        </a:lnTo>
                        <a:cubicBezTo>
                          <a:pt x="123405" y="142017"/>
                          <a:pt x="128600" y="144088"/>
                          <a:pt x="132445" y="147857"/>
                        </a:cubicBezTo>
                        <a:cubicBezTo>
                          <a:pt x="136293" y="151622"/>
                          <a:pt x="138475" y="156772"/>
                          <a:pt x="138502" y="162156"/>
                        </a:cubicBezTo>
                        <a:close/>
                        <a:moveTo>
                          <a:pt x="133025" y="29991"/>
                        </a:moveTo>
                        <a:cubicBezTo>
                          <a:pt x="138171" y="33518"/>
                          <a:pt x="139500" y="40542"/>
                          <a:pt x="135997" y="45706"/>
                        </a:cubicBezTo>
                        <a:cubicBezTo>
                          <a:pt x="133218" y="49727"/>
                          <a:pt x="128148" y="51470"/>
                          <a:pt x="123481" y="50006"/>
                        </a:cubicBezTo>
                        <a:lnTo>
                          <a:pt x="123481" y="47987"/>
                        </a:lnTo>
                        <a:cubicBezTo>
                          <a:pt x="123419" y="41940"/>
                          <a:pt x="122204" y="35955"/>
                          <a:pt x="119906" y="30360"/>
                        </a:cubicBezTo>
                        <a:cubicBezTo>
                          <a:pt x="123758" y="27468"/>
                          <a:pt x="129018" y="27320"/>
                          <a:pt x="133025" y="29991"/>
                        </a:cubicBezTo>
                        <a:close/>
                        <a:moveTo>
                          <a:pt x="52118" y="24500"/>
                        </a:moveTo>
                        <a:cubicBezTo>
                          <a:pt x="59149" y="17496"/>
                          <a:pt x="68930" y="13986"/>
                          <a:pt x="78808" y="14925"/>
                        </a:cubicBezTo>
                        <a:cubicBezTo>
                          <a:pt x="88687" y="15860"/>
                          <a:pt x="97636" y="21145"/>
                          <a:pt x="103224" y="29346"/>
                        </a:cubicBezTo>
                        <a:cubicBezTo>
                          <a:pt x="102275" y="28610"/>
                          <a:pt x="101154" y="28131"/>
                          <a:pt x="99966" y="27955"/>
                        </a:cubicBezTo>
                        <a:cubicBezTo>
                          <a:pt x="97064" y="27551"/>
                          <a:pt x="94202" y="28911"/>
                          <a:pt x="92680" y="31413"/>
                        </a:cubicBezTo>
                        <a:cubicBezTo>
                          <a:pt x="80217" y="52926"/>
                          <a:pt x="53678" y="51532"/>
                          <a:pt x="42191" y="49792"/>
                        </a:cubicBezTo>
                        <a:lnTo>
                          <a:pt x="42191" y="47987"/>
                        </a:lnTo>
                        <a:cubicBezTo>
                          <a:pt x="42240" y="39151"/>
                          <a:pt x="45812" y="30695"/>
                          <a:pt x="52114" y="24500"/>
                        </a:cubicBezTo>
                        <a:close/>
                        <a:moveTo>
                          <a:pt x="42191" y="75485"/>
                        </a:moveTo>
                        <a:lnTo>
                          <a:pt x="42191" y="64137"/>
                        </a:lnTo>
                        <a:cubicBezTo>
                          <a:pt x="45957" y="64627"/>
                          <a:pt x="49750" y="64875"/>
                          <a:pt x="53550" y="64879"/>
                        </a:cubicBezTo>
                        <a:cubicBezTo>
                          <a:pt x="68326" y="64879"/>
                          <a:pt x="85563" y="60968"/>
                          <a:pt x="97764" y="48367"/>
                        </a:cubicBezTo>
                        <a:cubicBezTo>
                          <a:pt x="100802" y="52875"/>
                          <a:pt x="104747" y="56699"/>
                          <a:pt x="109344" y="59595"/>
                        </a:cubicBezTo>
                        <a:lnTo>
                          <a:pt x="109344" y="75485"/>
                        </a:lnTo>
                        <a:cubicBezTo>
                          <a:pt x="109285" y="84459"/>
                          <a:pt x="105710" y="93054"/>
                          <a:pt x="99383" y="99422"/>
                        </a:cubicBezTo>
                        <a:cubicBezTo>
                          <a:pt x="97806" y="101013"/>
                          <a:pt x="96080" y="102449"/>
                          <a:pt x="94230" y="103708"/>
                        </a:cubicBezTo>
                        <a:cubicBezTo>
                          <a:pt x="88832" y="107464"/>
                          <a:pt x="82412" y="109479"/>
                          <a:pt x="75837" y="109486"/>
                        </a:cubicBezTo>
                        <a:cubicBezTo>
                          <a:pt x="69745" y="109476"/>
                          <a:pt x="63777" y="107778"/>
                          <a:pt x="58593" y="104578"/>
                        </a:cubicBezTo>
                        <a:cubicBezTo>
                          <a:pt x="48518" y="98321"/>
                          <a:pt x="42333" y="87348"/>
                          <a:pt x="42191" y="7548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3A91F958-CEF6-4D85-B515-9F353D0928DE}"/>
                      </a:ext>
                    </a:extLst>
                  </p:cNvPr>
                  <p:cNvSpPr/>
                  <p:nvPr/>
                </p:nvSpPr>
                <p:spPr>
                  <a:xfrm>
                    <a:off x="1442104" y="793183"/>
                    <a:ext cx="334803" cy="403426"/>
                  </a:xfrm>
                  <a:custGeom>
                    <a:avLst/>
                    <a:gdLst>
                      <a:gd name="connsiteX0" fmla="*/ 109842 w 142257"/>
                      <a:gd name="connsiteY0" fmla="*/ 117299 h 171416"/>
                      <a:gd name="connsiteX1" fmla="*/ 98742 w 142257"/>
                      <a:gd name="connsiteY1" fmla="*/ 117299 h 171416"/>
                      <a:gd name="connsiteX2" fmla="*/ 98742 w 142257"/>
                      <a:gd name="connsiteY2" fmla="*/ 105736 h 171416"/>
                      <a:gd name="connsiteX3" fmla="*/ 102483 w 142257"/>
                      <a:gd name="connsiteY3" fmla="*/ 102378 h 171416"/>
                      <a:gd name="connsiteX4" fmla="*/ 115530 w 142257"/>
                      <a:gd name="connsiteY4" fmla="*/ 70610 h 171416"/>
                      <a:gd name="connsiteX5" fmla="*/ 115530 w 142257"/>
                      <a:gd name="connsiteY5" fmla="*/ 40426 h 171416"/>
                      <a:gd name="connsiteX6" fmla="*/ 117228 w 142257"/>
                      <a:gd name="connsiteY6" fmla="*/ 40426 h 171416"/>
                      <a:gd name="connsiteX7" fmla="*/ 124297 w 142257"/>
                      <a:gd name="connsiteY7" fmla="*/ 33330 h 171416"/>
                      <a:gd name="connsiteX8" fmla="*/ 91656 w 142257"/>
                      <a:gd name="connsiteY8" fmla="*/ 665 h 171416"/>
                      <a:gd name="connsiteX9" fmla="*/ 65335 w 142257"/>
                      <a:gd name="connsiteY9" fmla="*/ 665 h 171416"/>
                      <a:gd name="connsiteX10" fmla="*/ 54338 w 142257"/>
                      <a:gd name="connsiteY10" fmla="*/ 3878 h 171416"/>
                      <a:gd name="connsiteX11" fmla="*/ 26288 w 142257"/>
                      <a:gd name="connsiteY11" fmla="*/ 45055 h 171416"/>
                      <a:gd name="connsiteX12" fmla="*/ 26288 w 142257"/>
                      <a:gd name="connsiteY12" fmla="*/ 70610 h 171416"/>
                      <a:gd name="connsiteX13" fmla="*/ 43959 w 142257"/>
                      <a:gd name="connsiteY13" fmla="*/ 106913 h 171416"/>
                      <a:gd name="connsiteX14" fmla="*/ 43959 w 142257"/>
                      <a:gd name="connsiteY14" fmla="*/ 117299 h 171416"/>
                      <a:gd name="connsiteX15" fmla="*/ 32959 w 142257"/>
                      <a:gd name="connsiteY15" fmla="*/ 117299 h 171416"/>
                      <a:gd name="connsiteX16" fmla="*/ 10038 w 142257"/>
                      <a:gd name="connsiteY16" fmla="*/ 126852 h 171416"/>
                      <a:gd name="connsiteX17" fmla="*/ 664 w 142257"/>
                      <a:gd name="connsiteY17" fmla="*/ 149850 h 171416"/>
                      <a:gd name="connsiteX18" fmla="*/ 664 w 142257"/>
                      <a:gd name="connsiteY18" fmla="*/ 163818 h 171416"/>
                      <a:gd name="connsiteX19" fmla="*/ 7391 w 142257"/>
                      <a:gd name="connsiteY19" fmla="*/ 171197 h 171416"/>
                      <a:gd name="connsiteX20" fmla="*/ 135404 w 142257"/>
                      <a:gd name="connsiteY20" fmla="*/ 171197 h 171416"/>
                      <a:gd name="connsiteX21" fmla="*/ 142038 w 142257"/>
                      <a:gd name="connsiteY21" fmla="*/ 163818 h 171416"/>
                      <a:gd name="connsiteX22" fmla="*/ 142038 w 142257"/>
                      <a:gd name="connsiteY22" fmla="*/ 149850 h 171416"/>
                      <a:gd name="connsiteX23" fmla="*/ 132725 w 142257"/>
                      <a:gd name="connsiteY23" fmla="*/ 126863 h 171416"/>
                      <a:gd name="connsiteX24" fmla="*/ 109842 w 142257"/>
                      <a:gd name="connsiteY24" fmla="*/ 117299 h 171416"/>
                      <a:gd name="connsiteX25" fmla="*/ 70964 w 142257"/>
                      <a:gd name="connsiteY25" fmla="*/ 128671 h 171416"/>
                      <a:gd name="connsiteX26" fmla="*/ 58097 w 142257"/>
                      <a:gd name="connsiteY26" fmla="*/ 120453 h 171416"/>
                      <a:gd name="connsiteX27" fmla="*/ 58097 w 142257"/>
                      <a:gd name="connsiteY27" fmla="*/ 114071 h 171416"/>
                      <a:gd name="connsiteX28" fmla="*/ 70602 w 142257"/>
                      <a:gd name="connsiteY28" fmla="*/ 115839 h 171416"/>
                      <a:gd name="connsiteX29" fmla="*/ 84604 w 142257"/>
                      <a:gd name="connsiteY29" fmla="*/ 113605 h 171416"/>
                      <a:gd name="connsiteX30" fmla="*/ 84604 w 142257"/>
                      <a:gd name="connsiteY30" fmla="*/ 120353 h 171416"/>
                      <a:gd name="connsiteX31" fmla="*/ 61797 w 142257"/>
                      <a:gd name="connsiteY31" fmla="*/ 15662 h 171416"/>
                      <a:gd name="connsiteX32" fmla="*/ 61838 w 142257"/>
                      <a:gd name="connsiteY32" fmla="*/ 15817 h 171416"/>
                      <a:gd name="connsiteX33" fmla="*/ 65335 w 142257"/>
                      <a:gd name="connsiteY33" fmla="*/ 14802 h 171416"/>
                      <a:gd name="connsiteX34" fmla="*/ 91656 w 142257"/>
                      <a:gd name="connsiteY34" fmla="*/ 14802 h 171416"/>
                      <a:gd name="connsiteX35" fmla="*/ 108755 w 142257"/>
                      <a:gd name="connsiteY35" fmla="*/ 26289 h 171416"/>
                      <a:gd name="connsiteX36" fmla="*/ 65335 w 142257"/>
                      <a:gd name="connsiteY36" fmla="*/ 26289 h 171416"/>
                      <a:gd name="connsiteX37" fmla="*/ 64993 w 142257"/>
                      <a:gd name="connsiteY37" fmla="*/ 26058 h 171416"/>
                      <a:gd name="connsiteX38" fmla="*/ 59985 w 142257"/>
                      <a:gd name="connsiteY38" fmla="*/ 22278 h 171416"/>
                      <a:gd name="connsiteX39" fmla="*/ 61293 w 142257"/>
                      <a:gd name="connsiteY39" fmla="*/ 16145 h 171416"/>
                      <a:gd name="connsiteX40" fmla="*/ 61790 w 142257"/>
                      <a:gd name="connsiteY40" fmla="*/ 15658 h 171416"/>
                      <a:gd name="connsiteX41" fmla="*/ 52512 w 142257"/>
                      <a:gd name="connsiteY41" fmla="*/ 35284 h 171416"/>
                      <a:gd name="connsiteX42" fmla="*/ 40570 w 142257"/>
                      <a:gd name="connsiteY42" fmla="*/ 40754 h 171416"/>
                      <a:gd name="connsiteX43" fmla="*/ 46583 w 142257"/>
                      <a:gd name="connsiteY43" fmla="*/ 26589 h 171416"/>
                      <a:gd name="connsiteX44" fmla="*/ 52505 w 142257"/>
                      <a:gd name="connsiteY44" fmla="*/ 35280 h 171416"/>
                      <a:gd name="connsiteX45" fmla="*/ 40425 w 142257"/>
                      <a:gd name="connsiteY45" fmla="*/ 55019 h 171416"/>
                      <a:gd name="connsiteX46" fmla="*/ 67961 w 142257"/>
                      <a:gd name="connsiteY46" fmla="*/ 40426 h 171416"/>
                      <a:gd name="connsiteX47" fmla="*/ 101393 w 142257"/>
                      <a:gd name="connsiteY47" fmla="*/ 40426 h 171416"/>
                      <a:gd name="connsiteX48" fmla="*/ 101393 w 142257"/>
                      <a:gd name="connsiteY48" fmla="*/ 70610 h 171416"/>
                      <a:gd name="connsiteX49" fmla="*/ 92218 w 142257"/>
                      <a:gd name="connsiteY49" fmla="*/ 92510 h 171416"/>
                      <a:gd name="connsiteX50" fmla="*/ 87476 w 142257"/>
                      <a:gd name="connsiteY50" fmla="*/ 96420 h 171416"/>
                      <a:gd name="connsiteX51" fmla="*/ 55170 w 142257"/>
                      <a:gd name="connsiteY51" fmla="*/ 97231 h 171416"/>
                      <a:gd name="connsiteX52" fmla="*/ 40425 w 142257"/>
                      <a:gd name="connsiteY52" fmla="*/ 70610 h 171416"/>
                      <a:gd name="connsiteX53" fmla="*/ 14801 w 142257"/>
                      <a:gd name="connsiteY53" fmla="*/ 149850 h 171416"/>
                      <a:gd name="connsiteX54" fmla="*/ 20030 w 142257"/>
                      <a:gd name="connsiteY54" fmla="*/ 136844 h 171416"/>
                      <a:gd name="connsiteX55" fmla="*/ 32959 w 142257"/>
                      <a:gd name="connsiteY55" fmla="*/ 131436 h 171416"/>
                      <a:gd name="connsiteX56" fmla="*/ 49209 w 142257"/>
                      <a:gd name="connsiteY56" fmla="*/ 131436 h 171416"/>
                      <a:gd name="connsiteX57" fmla="*/ 63398 w 142257"/>
                      <a:gd name="connsiteY57" fmla="*/ 140883 h 171416"/>
                      <a:gd name="connsiteX58" fmla="*/ 63398 w 142257"/>
                      <a:gd name="connsiteY58" fmla="*/ 157060 h 171416"/>
                      <a:gd name="connsiteX59" fmla="*/ 14801 w 142257"/>
                      <a:gd name="connsiteY59" fmla="*/ 157060 h 171416"/>
                      <a:gd name="connsiteX60" fmla="*/ 127900 w 142257"/>
                      <a:gd name="connsiteY60" fmla="*/ 157060 h 171416"/>
                      <a:gd name="connsiteX61" fmla="*/ 77536 w 142257"/>
                      <a:gd name="connsiteY61" fmla="*/ 157060 h 171416"/>
                      <a:gd name="connsiteX62" fmla="*/ 77536 w 142257"/>
                      <a:gd name="connsiteY62" fmla="*/ 140979 h 171416"/>
                      <a:gd name="connsiteX63" fmla="*/ 93413 w 142257"/>
                      <a:gd name="connsiteY63" fmla="*/ 131436 h 171416"/>
                      <a:gd name="connsiteX64" fmla="*/ 109842 w 142257"/>
                      <a:gd name="connsiteY64" fmla="*/ 131436 h 171416"/>
                      <a:gd name="connsiteX65" fmla="*/ 127900 w 142257"/>
                      <a:gd name="connsiteY65" fmla="*/ 149850 h 17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42257" h="171416">
                        <a:moveTo>
                          <a:pt x="109842" y="117299"/>
                        </a:moveTo>
                        <a:lnTo>
                          <a:pt x="98742" y="117299"/>
                        </a:lnTo>
                        <a:lnTo>
                          <a:pt x="98742" y="105736"/>
                        </a:lnTo>
                        <a:cubicBezTo>
                          <a:pt x="99625" y="104687"/>
                          <a:pt x="101324" y="103568"/>
                          <a:pt x="102483" y="102378"/>
                        </a:cubicBezTo>
                        <a:cubicBezTo>
                          <a:pt x="110829" y="93908"/>
                          <a:pt x="115513" y="82500"/>
                          <a:pt x="115530" y="70610"/>
                        </a:cubicBezTo>
                        <a:lnTo>
                          <a:pt x="115530" y="40426"/>
                        </a:lnTo>
                        <a:lnTo>
                          <a:pt x="117228" y="40426"/>
                        </a:lnTo>
                        <a:cubicBezTo>
                          <a:pt x="121139" y="40413"/>
                          <a:pt x="124300" y="37241"/>
                          <a:pt x="124297" y="33330"/>
                        </a:cubicBezTo>
                        <a:cubicBezTo>
                          <a:pt x="124280" y="15310"/>
                          <a:pt x="109680" y="699"/>
                          <a:pt x="91656" y="665"/>
                        </a:cubicBezTo>
                        <a:lnTo>
                          <a:pt x="65335" y="665"/>
                        </a:lnTo>
                        <a:cubicBezTo>
                          <a:pt x="61431" y="606"/>
                          <a:pt x="57596" y="1728"/>
                          <a:pt x="54338" y="3878"/>
                        </a:cubicBezTo>
                        <a:cubicBezTo>
                          <a:pt x="37439" y="10567"/>
                          <a:pt x="26329" y="26883"/>
                          <a:pt x="26288" y="45055"/>
                        </a:cubicBezTo>
                        <a:lnTo>
                          <a:pt x="26288" y="70610"/>
                        </a:lnTo>
                        <a:cubicBezTo>
                          <a:pt x="26288" y="84823"/>
                          <a:pt x="33356" y="98374"/>
                          <a:pt x="43959" y="106913"/>
                        </a:cubicBezTo>
                        <a:lnTo>
                          <a:pt x="43959" y="117299"/>
                        </a:lnTo>
                        <a:lnTo>
                          <a:pt x="32959" y="117299"/>
                        </a:lnTo>
                        <a:cubicBezTo>
                          <a:pt x="24351" y="117302"/>
                          <a:pt x="16099" y="120740"/>
                          <a:pt x="10038" y="126852"/>
                        </a:cubicBezTo>
                        <a:cubicBezTo>
                          <a:pt x="3974" y="132965"/>
                          <a:pt x="601" y="141242"/>
                          <a:pt x="664" y="149850"/>
                        </a:cubicBezTo>
                        <a:lnTo>
                          <a:pt x="664" y="163818"/>
                        </a:lnTo>
                        <a:cubicBezTo>
                          <a:pt x="664" y="167722"/>
                          <a:pt x="3487" y="171197"/>
                          <a:pt x="7391" y="171197"/>
                        </a:cubicBezTo>
                        <a:lnTo>
                          <a:pt x="135404" y="171197"/>
                        </a:lnTo>
                        <a:cubicBezTo>
                          <a:pt x="139307" y="171197"/>
                          <a:pt x="142038" y="167722"/>
                          <a:pt x="142038" y="163818"/>
                        </a:cubicBezTo>
                        <a:lnTo>
                          <a:pt x="142038" y="149850"/>
                        </a:lnTo>
                        <a:cubicBezTo>
                          <a:pt x="142124" y="141252"/>
                          <a:pt x="138772" y="132975"/>
                          <a:pt x="132725" y="126863"/>
                        </a:cubicBezTo>
                        <a:cubicBezTo>
                          <a:pt x="126678" y="120750"/>
                          <a:pt x="118440" y="117305"/>
                          <a:pt x="109842" y="117299"/>
                        </a:cubicBezTo>
                        <a:close/>
                        <a:moveTo>
                          <a:pt x="70964" y="128671"/>
                        </a:moveTo>
                        <a:lnTo>
                          <a:pt x="58097" y="120453"/>
                        </a:lnTo>
                        <a:lnTo>
                          <a:pt x="58097" y="114071"/>
                        </a:lnTo>
                        <a:cubicBezTo>
                          <a:pt x="62170" y="115210"/>
                          <a:pt x="66373" y="115804"/>
                          <a:pt x="70602" y="115839"/>
                        </a:cubicBezTo>
                        <a:cubicBezTo>
                          <a:pt x="75358" y="115839"/>
                          <a:pt x="80086" y="115083"/>
                          <a:pt x="84604" y="113605"/>
                        </a:cubicBezTo>
                        <a:lnTo>
                          <a:pt x="84604" y="120353"/>
                        </a:lnTo>
                        <a:close/>
                        <a:moveTo>
                          <a:pt x="61797" y="15662"/>
                        </a:moveTo>
                        <a:cubicBezTo>
                          <a:pt x="61811" y="15648"/>
                          <a:pt x="61824" y="15827"/>
                          <a:pt x="61838" y="15817"/>
                        </a:cubicBezTo>
                        <a:cubicBezTo>
                          <a:pt x="62863" y="15106"/>
                          <a:pt x="64089" y="14747"/>
                          <a:pt x="65335" y="14802"/>
                        </a:cubicBezTo>
                        <a:lnTo>
                          <a:pt x="91656" y="14802"/>
                        </a:lnTo>
                        <a:cubicBezTo>
                          <a:pt x="99197" y="14681"/>
                          <a:pt x="106018" y="19262"/>
                          <a:pt x="108755" y="26289"/>
                        </a:cubicBezTo>
                        <a:lnTo>
                          <a:pt x="65335" y="26289"/>
                        </a:lnTo>
                        <a:cubicBezTo>
                          <a:pt x="65248" y="26289"/>
                          <a:pt x="65159" y="26068"/>
                          <a:pt x="64993" y="26058"/>
                        </a:cubicBezTo>
                        <a:cubicBezTo>
                          <a:pt x="62732" y="25878"/>
                          <a:pt x="60779" y="24404"/>
                          <a:pt x="59985" y="22278"/>
                        </a:cubicBezTo>
                        <a:cubicBezTo>
                          <a:pt x="59194" y="20152"/>
                          <a:pt x="59705" y="17760"/>
                          <a:pt x="61293" y="16145"/>
                        </a:cubicBezTo>
                        <a:cubicBezTo>
                          <a:pt x="61448" y="15972"/>
                          <a:pt x="61614" y="15810"/>
                          <a:pt x="61790" y="15658"/>
                        </a:cubicBezTo>
                        <a:close/>
                        <a:moveTo>
                          <a:pt x="52512" y="35284"/>
                        </a:moveTo>
                        <a:cubicBezTo>
                          <a:pt x="49023" y="38034"/>
                          <a:pt x="44929" y="39912"/>
                          <a:pt x="40570" y="40754"/>
                        </a:cubicBezTo>
                        <a:cubicBezTo>
                          <a:pt x="41329" y="35598"/>
                          <a:pt x="43397" y="30721"/>
                          <a:pt x="46583" y="26589"/>
                        </a:cubicBezTo>
                        <a:cubicBezTo>
                          <a:pt x="47742" y="29965"/>
                          <a:pt x="49789" y="32964"/>
                          <a:pt x="52505" y="35280"/>
                        </a:cubicBezTo>
                        <a:close/>
                        <a:moveTo>
                          <a:pt x="40425" y="55019"/>
                        </a:moveTo>
                        <a:cubicBezTo>
                          <a:pt x="51090" y="53722"/>
                          <a:pt x="60899" y="48524"/>
                          <a:pt x="67961" y="40426"/>
                        </a:cubicBezTo>
                        <a:lnTo>
                          <a:pt x="101393" y="40426"/>
                        </a:lnTo>
                        <a:lnTo>
                          <a:pt x="101393" y="70610"/>
                        </a:lnTo>
                        <a:cubicBezTo>
                          <a:pt x="101313" y="78828"/>
                          <a:pt x="98020" y="86687"/>
                          <a:pt x="92218" y="92510"/>
                        </a:cubicBezTo>
                        <a:cubicBezTo>
                          <a:pt x="90769" y="93963"/>
                          <a:pt x="89181" y="95274"/>
                          <a:pt x="87476" y="96420"/>
                        </a:cubicBezTo>
                        <a:cubicBezTo>
                          <a:pt x="77846" y="103158"/>
                          <a:pt x="65121" y="103475"/>
                          <a:pt x="55170" y="97231"/>
                        </a:cubicBezTo>
                        <a:cubicBezTo>
                          <a:pt x="46016" y="91471"/>
                          <a:pt x="40453" y="81423"/>
                          <a:pt x="40425" y="70610"/>
                        </a:cubicBezTo>
                        <a:close/>
                        <a:moveTo>
                          <a:pt x="14801" y="149850"/>
                        </a:moveTo>
                        <a:cubicBezTo>
                          <a:pt x="14735" y="144990"/>
                          <a:pt x="16616" y="140306"/>
                          <a:pt x="20030" y="136844"/>
                        </a:cubicBezTo>
                        <a:cubicBezTo>
                          <a:pt x="23444" y="133383"/>
                          <a:pt x="28100" y="131436"/>
                          <a:pt x="32959" y="131436"/>
                        </a:cubicBezTo>
                        <a:lnTo>
                          <a:pt x="49209" y="131436"/>
                        </a:lnTo>
                        <a:lnTo>
                          <a:pt x="63398" y="140883"/>
                        </a:lnTo>
                        <a:lnTo>
                          <a:pt x="63398" y="157060"/>
                        </a:lnTo>
                        <a:lnTo>
                          <a:pt x="14801" y="157060"/>
                        </a:lnTo>
                        <a:close/>
                        <a:moveTo>
                          <a:pt x="127900" y="157060"/>
                        </a:moveTo>
                        <a:lnTo>
                          <a:pt x="77536" y="157060"/>
                        </a:lnTo>
                        <a:lnTo>
                          <a:pt x="77536" y="140979"/>
                        </a:lnTo>
                        <a:lnTo>
                          <a:pt x="93413" y="131436"/>
                        </a:lnTo>
                        <a:lnTo>
                          <a:pt x="109842" y="131436"/>
                        </a:lnTo>
                        <a:cubicBezTo>
                          <a:pt x="120038" y="131436"/>
                          <a:pt x="127900" y="139647"/>
                          <a:pt x="127900" y="14985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3FCEEEA0-757B-407D-8A22-D7EAD5CE4FD4}"/>
                      </a:ext>
                    </a:extLst>
                  </p:cNvPr>
                  <p:cNvSpPr/>
                  <p:nvPr/>
                </p:nvSpPr>
                <p:spPr>
                  <a:xfrm>
                    <a:off x="735069" y="793180"/>
                    <a:ext cx="334803" cy="403426"/>
                  </a:xfrm>
                  <a:custGeom>
                    <a:avLst/>
                    <a:gdLst>
                      <a:gd name="connsiteX0" fmla="*/ 142038 w 142257"/>
                      <a:gd name="connsiteY0" fmla="*/ 163819 h 171416"/>
                      <a:gd name="connsiteX1" fmla="*/ 142038 w 142257"/>
                      <a:gd name="connsiteY1" fmla="*/ 149851 h 171416"/>
                      <a:gd name="connsiteX2" fmla="*/ 132667 w 142257"/>
                      <a:gd name="connsiteY2" fmla="*/ 126854 h 171416"/>
                      <a:gd name="connsiteX3" fmla="*/ 109746 w 142257"/>
                      <a:gd name="connsiteY3" fmla="*/ 117300 h 171416"/>
                      <a:gd name="connsiteX4" fmla="*/ 98742 w 142257"/>
                      <a:gd name="connsiteY4" fmla="*/ 117300 h 171416"/>
                      <a:gd name="connsiteX5" fmla="*/ 98742 w 142257"/>
                      <a:gd name="connsiteY5" fmla="*/ 105744 h 171416"/>
                      <a:gd name="connsiteX6" fmla="*/ 102056 w 142257"/>
                      <a:gd name="connsiteY6" fmla="*/ 102376 h 171416"/>
                      <a:gd name="connsiteX7" fmla="*/ 114647 w 142257"/>
                      <a:gd name="connsiteY7" fmla="*/ 70611 h 171416"/>
                      <a:gd name="connsiteX8" fmla="*/ 114647 w 142257"/>
                      <a:gd name="connsiteY8" fmla="*/ 40428 h 171416"/>
                      <a:gd name="connsiteX9" fmla="*/ 117132 w 142257"/>
                      <a:gd name="connsiteY9" fmla="*/ 40428 h 171416"/>
                      <a:gd name="connsiteX10" fmla="*/ 124201 w 142257"/>
                      <a:gd name="connsiteY10" fmla="*/ 33331 h 171416"/>
                      <a:gd name="connsiteX11" fmla="*/ 91560 w 142257"/>
                      <a:gd name="connsiteY11" fmla="*/ 666 h 171416"/>
                      <a:gd name="connsiteX12" fmla="*/ 65239 w 142257"/>
                      <a:gd name="connsiteY12" fmla="*/ 666 h 171416"/>
                      <a:gd name="connsiteX13" fmla="*/ 54252 w 142257"/>
                      <a:gd name="connsiteY13" fmla="*/ 3897 h 171416"/>
                      <a:gd name="connsiteX14" fmla="*/ 26288 w 142257"/>
                      <a:gd name="connsiteY14" fmla="*/ 45056 h 171416"/>
                      <a:gd name="connsiteX15" fmla="*/ 26288 w 142257"/>
                      <a:gd name="connsiteY15" fmla="*/ 70611 h 171416"/>
                      <a:gd name="connsiteX16" fmla="*/ 43960 w 142257"/>
                      <a:gd name="connsiteY16" fmla="*/ 106904 h 171416"/>
                      <a:gd name="connsiteX17" fmla="*/ 43960 w 142257"/>
                      <a:gd name="connsiteY17" fmla="*/ 117300 h 171416"/>
                      <a:gd name="connsiteX18" fmla="*/ 32863 w 142257"/>
                      <a:gd name="connsiteY18" fmla="*/ 117300 h 171416"/>
                      <a:gd name="connsiteX19" fmla="*/ 9980 w 142257"/>
                      <a:gd name="connsiteY19" fmla="*/ 126864 h 171416"/>
                      <a:gd name="connsiteX20" fmla="*/ 664 w 142257"/>
                      <a:gd name="connsiteY20" fmla="*/ 149851 h 171416"/>
                      <a:gd name="connsiteX21" fmla="*/ 664 w 142257"/>
                      <a:gd name="connsiteY21" fmla="*/ 163819 h 171416"/>
                      <a:gd name="connsiteX22" fmla="*/ 7301 w 142257"/>
                      <a:gd name="connsiteY22" fmla="*/ 171199 h 171416"/>
                      <a:gd name="connsiteX23" fmla="*/ 135315 w 142257"/>
                      <a:gd name="connsiteY23" fmla="*/ 171199 h 171416"/>
                      <a:gd name="connsiteX24" fmla="*/ 142038 w 142257"/>
                      <a:gd name="connsiteY24" fmla="*/ 163819 h 171416"/>
                      <a:gd name="connsiteX25" fmla="*/ 70958 w 142257"/>
                      <a:gd name="connsiteY25" fmla="*/ 128673 h 171416"/>
                      <a:gd name="connsiteX26" fmla="*/ 58097 w 142257"/>
                      <a:gd name="connsiteY26" fmla="*/ 120455 h 171416"/>
                      <a:gd name="connsiteX27" fmla="*/ 58097 w 142257"/>
                      <a:gd name="connsiteY27" fmla="*/ 114073 h 171416"/>
                      <a:gd name="connsiteX28" fmla="*/ 70602 w 142257"/>
                      <a:gd name="connsiteY28" fmla="*/ 115840 h 171416"/>
                      <a:gd name="connsiteX29" fmla="*/ 84605 w 142257"/>
                      <a:gd name="connsiteY29" fmla="*/ 113607 h 171416"/>
                      <a:gd name="connsiteX30" fmla="*/ 84605 w 142257"/>
                      <a:gd name="connsiteY30" fmla="*/ 120354 h 171416"/>
                      <a:gd name="connsiteX31" fmla="*/ 61742 w 142257"/>
                      <a:gd name="connsiteY31" fmla="*/ 15801 h 171416"/>
                      <a:gd name="connsiteX32" fmla="*/ 65239 w 142257"/>
                      <a:gd name="connsiteY32" fmla="*/ 14804 h 171416"/>
                      <a:gd name="connsiteX33" fmla="*/ 91560 w 142257"/>
                      <a:gd name="connsiteY33" fmla="*/ 14804 h 171416"/>
                      <a:gd name="connsiteX34" fmla="*/ 108659 w 142257"/>
                      <a:gd name="connsiteY34" fmla="*/ 26290 h 171416"/>
                      <a:gd name="connsiteX35" fmla="*/ 65239 w 142257"/>
                      <a:gd name="connsiteY35" fmla="*/ 26290 h 171416"/>
                      <a:gd name="connsiteX36" fmla="*/ 64980 w 142257"/>
                      <a:gd name="connsiteY36" fmla="*/ 26066 h 171416"/>
                      <a:gd name="connsiteX37" fmla="*/ 64890 w 142257"/>
                      <a:gd name="connsiteY37" fmla="*/ 25952 h 171416"/>
                      <a:gd name="connsiteX38" fmla="*/ 59523 w 142257"/>
                      <a:gd name="connsiteY38" fmla="*/ 20195 h 171416"/>
                      <a:gd name="connsiteX39" fmla="*/ 61200 w 142257"/>
                      <a:gd name="connsiteY39" fmla="*/ 16212 h 171416"/>
                      <a:gd name="connsiteX40" fmla="*/ 61742 w 142257"/>
                      <a:gd name="connsiteY40" fmla="*/ 15801 h 171416"/>
                      <a:gd name="connsiteX41" fmla="*/ 52416 w 142257"/>
                      <a:gd name="connsiteY41" fmla="*/ 35282 h 171416"/>
                      <a:gd name="connsiteX42" fmla="*/ 40467 w 142257"/>
                      <a:gd name="connsiteY42" fmla="*/ 40752 h 171416"/>
                      <a:gd name="connsiteX43" fmla="*/ 46480 w 142257"/>
                      <a:gd name="connsiteY43" fmla="*/ 26591 h 171416"/>
                      <a:gd name="connsiteX44" fmla="*/ 52416 w 142257"/>
                      <a:gd name="connsiteY44" fmla="*/ 35282 h 171416"/>
                      <a:gd name="connsiteX45" fmla="*/ 40426 w 142257"/>
                      <a:gd name="connsiteY45" fmla="*/ 55024 h 171416"/>
                      <a:gd name="connsiteX46" fmla="*/ 67865 w 142257"/>
                      <a:gd name="connsiteY46" fmla="*/ 40428 h 171416"/>
                      <a:gd name="connsiteX47" fmla="*/ 100510 w 142257"/>
                      <a:gd name="connsiteY47" fmla="*/ 40428 h 171416"/>
                      <a:gd name="connsiteX48" fmla="*/ 100510 w 142257"/>
                      <a:gd name="connsiteY48" fmla="*/ 70611 h 171416"/>
                      <a:gd name="connsiteX49" fmla="*/ 91739 w 142257"/>
                      <a:gd name="connsiteY49" fmla="*/ 92511 h 171416"/>
                      <a:gd name="connsiteX50" fmla="*/ 87187 w 142257"/>
                      <a:gd name="connsiteY50" fmla="*/ 96429 h 171416"/>
                      <a:gd name="connsiteX51" fmla="*/ 70461 w 142257"/>
                      <a:gd name="connsiteY51" fmla="*/ 101706 h 171416"/>
                      <a:gd name="connsiteX52" fmla="*/ 55070 w 142257"/>
                      <a:gd name="connsiteY52" fmla="*/ 97222 h 171416"/>
                      <a:gd name="connsiteX53" fmla="*/ 40426 w 142257"/>
                      <a:gd name="connsiteY53" fmla="*/ 70611 h 171416"/>
                      <a:gd name="connsiteX54" fmla="*/ 14802 w 142257"/>
                      <a:gd name="connsiteY54" fmla="*/ 149851 h 171416"/>
                      <a:gd name="connsiteX55" fmla="*/ 32863 w 142257"/>
                      <a:gd name="connsiteY55" fmla="*/ 131437 h 171416"/>
                      <a:gd name="connsiteX56" fmla="*/ 49110 w 142257"/>
                      <a:gd name="connsiteY56" fmla="*/ 131437 h 171416"/>
                      <a:gd name="connsiteX57" fmla="*/ 63399 w 142257"/>
                      <a:gd name="connsiteY57" fmla="*/ 140884 h 171416"/>
                      <a:gd name="connsiteX58" fmla="*/ 63399 w 142257"/>
                      <a:gd name="connsiteY58" fmla="*/ 157061 h 171416"/>
                      <a:gd name="connsiteX59" fmla="*/ 14802 w 142257"/>
                      <a:gd name="connsiteY59" fmla="*/ 157061 h 171416"/>
                      <a:gd name="connsiteX60" fmla="*/ 127901 w 142257"/>
                      <a:gd name="connsiteY60" fmla="*/ 157061 h 171416"/>
                      <a:gd name="connsiteX61" fmla="*/ 77536 w 142257"/>
                      <a:gd name="connsiteY61" fmla="*/ 157061 h 171416"/>
                      <a:gd name="connsiteX62" fmla="*/ 77536 w 142257"/>
                      <a:gd name="connsiteY62" fmla="*/ 140981 h 171416"/>
                      <a:gd name="connsiteX63" fmla="*/ 93317 w 142257"/>
                      <a:gd name="connsiteY63" fmla="*/ 131437 h 171416"/>
                      <a:gd name="connsiteX64" fmla="*/ 109746 w 142257"/>
                      <a:gd name="connsiteY64" fmla="*/ 131437 h 171416"/>
                      <a:gd name="connsiteX65" fmla="*/ 122675 w 142257"/>
                      <a:gd name="connsiteY65" fmla="*/ 136846 h 171416"/>
                      <a:gd name="connsiteX66" fmla="*/ 127901 w 142257"/>
                      <a:gd name="connsiteY66" fmla="*/ 149851 h 17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42257" h="171416">
                        <a:moveTo>
                          <a:pt x="142038" y="163819"/>
                        </a:moveTo>
                        <a:lnTo>
                          <a:pt x="142038" y="149851"/>
                        </a:lnTo>
                        <a:cubicBezTo>
                          <a:pt x="142104" y="141243"/>
                          <a:pt x="138732" y="132963"/>
                          <a:pt x="132667" y="126854"/>
                        </a:cubicBezTo>
                        <a:cubicBezTo>
                          <a:pt x="126603" y="120741"/>
                          <a:pt x="118354" y="117303"/>
                          <a:pt x="109746" y="117300"/>
                        </a:cubicBezTo>
                        <a:lnTo>
                          <a:pt x="98742" y="117300"/>
                        </a:lnTo>
                        <a:lnTo>
                          <a:pt x="98742" y="105744"/>
                        </a:lnTo>
                        <a:cubicBezTo>
                          <a:pt x="99626" y="104692"/>
                          <a:pt x="100889" y="103573"/>
                          <a:pt x="102056" y="102376"/>
                        </a:cubicBezTo>
                        <a:cubicBezTo>
                          <a:pt x="110267" y="93857"/>
                          <a:pt x="114792" y="82443"/>
                          <a:pt x="114647" y="70611"/>
                        </a:cubicBezTo>
                        <a:lnTo>
                          <a:pt x="114647" y="40428"/>
                        </a:lnTo>
                        <a:lnTo>
                          <a:pt x="117132" y="40428"/>
                        </a:lnTo>
                        <a:cubicBezTo>
                          <a:pt x="121039" y="40414"/>
                          <a:pt x="124204" y="37242"/>
                          <a:pt x="124201" y="33331"/>
                        </a:cubicBezTo>
                        <a:cubicBezTo>
                          <a:pt x="124180" y="15311"/>
                          <a:pt x="109584" y="701"/>
                          <a:pt x="91560" y="666"/>
                        </a:cubicBezTo>
                        <a:lnTo>
                          <a:pt x="65239" y="666"/>
                        </a:lnTo>
                        <a:cubicBezTo>
                          <a:pt x="61331" y="590"/>
                          <a:pt x="57497" y="1719"/>
                          <a:pt x="54252" y="3897"/>
                        </a:cubicBezTo>
                        <a:cubicBezTo>
                          <a:pt x="37385" y="10603"/>
                          <a:pt x="26309" y="26908"/>
                          <a:pt x="26288" y="45056"/>
                        </a:cubicBezTo>
                        <a:lnTo>
                          <a:pt x="26288" y="70611"/>
                        </a:lnTo>
                        <a:cubicBezTo>
                          <a:pt x="26288" y="84825"/>
                          <a:pt x="32473" y="98375"/>
                          <a:pt x="43960" y="106904"/>
                        </a:cubicBezTo>
                        <a:lnTo>
                          <a:pt x="43960" y="117300"/>
                        </a:lnTo>
                        <a:lnTo>
                          <a:pt x="32863" y="117300"/>
                        </a:lnTo>
                        <a:cubicBezTo>
                          <a:pt x="24266" y="117307"/>
                          <a:pt x="16027" y="120751"/>
                          <a:pt x="9980" y="126864"/>
                        </a:cubicBezTo>
                        <a:cubicBezTo>
                          <a:pt x="3933" y="132977"/>
                          <a:pt x="581" y="141253"/>
                          <a:pt x="664" y="149851"/>
                        </a:cubicBezTo>
                        <a:lnTo>
                          <a:pt x="664" y="163819"/>
                        </a:lnTo>
                        <a:cubicBezTo>
                          <a:pt x="664" y="167723"/>
                          <a:pt x="3398" y="171199"/>
                          <a:pt x="7301" y="171199"/>
                        </a:cubicBezTo>
                        <a:lnTo>
                          <a:pt x="135315" y="171199"/>
                        </a:lnTo>
                        <a:cubicBezTo>
                          <a:pt x="139222" y="171199"/>
                          <a:pt x="142038" y="167723"/>
                          <a:pt x="142038" y="163819"/>
                        </a:cubicBezTo>
                        <a:close/>
                        <a:moveTo>
                          <a:pt x="70958" y="128673"/>
                        </a:moveTo>
                        <a:lnTo>
                          <a:pt x="58097" y="120455"/>
                        </a:lnTo>
                        <a:lnTo>
                          <a:pt x="58097" y="114073"/>
                        </a:lnTo>
                        <a:cubicBezTo>
                          <a:pt x="62170" y="115212"/>
                          <a:pt x="66374" y="115809"/>
                          <a:pt x="70602" y="115840"/>
                        </a:cubicBezTo>
                        <a:cubicBezTo>
                          <a:pt x="75358" y="115840"/>
                          <a:pt x="80087" y="115084"/>
                          <a:pt x="84605" y="113607"/>
                        </a:cubicBezTo>
                        <a:lnTo>
                          <a:pt x="84605" y="120354"/>
                        </a:lnTo>
                        <a:close/>
                        <a:moveTo>
                          <a:pt x="61742" y="15801"/>
                        </a:moveTo>
                        <a:cubicBezTo>
                          <a:pt x="62771" y="15101"/>
                          <a:pt x="63996" y="14748"/>
                          <a:pt x="65239" y="14804"/>
                        </a:cubicBezTo>
                        <a:lnTo>
                          <a:pt x="91560" y="14804"/>
                        </a:lnTo>
                        <a:cubicBezTo>
                          <a:pt x="99101" y="14683"/>
                          <a:pt x="105922" y="19263"/>
                          <a:pt x="108659" y="26290"/>
                        </a:cubicBezTo>
                        <a:lnTo>
                          <a:pt x="65239" y="26290"/>
                        </a:lnTo>
                        <a:cubicBezTo>
                          <a:pt x="65149" y="26290"/>
                          <a:pt x="65063" y="26069"/>
                          <a:pt x="64980" y="26066"/>
                        </a:cubicBezTo>
                        <a:cubicBezTo>
                          <a:pt x="64949" y="26066"/>
                          <a:pt x="64918" y="25952"/>
                          <a:pt x="64890" y="25952"/>
                        </a:cubicBezTo>
                        <a:cubicBezTo>
                          <a:pt x="61863" y="25748"/>
                          <a:pt x="59513" y="23229"/>
                          <a:pt x="59523" y="20195"/>
                        </a:cubicBezTo>
                        <a:cubicBezTo>
                          <a:pt x="59519" y="18694"/>
                          <a:pt x="60123" y="17258"/>
                          <a:pt x="61200" y="16212"/>
                        </a:cubicBezTo>
                        <a:cubicBezTo>
                          <a:pt x="61300" y="16112"/>
                          <a:pt x="61476" y="16012"/>
                          <a:pt x="61742" y="15801"/>
                        </a:cubicBezTo>
                        <a:close/>
                        <a:moveTo>
                          <a:pt x="52416" y="35282"/>
                        </a:moveTo>
                        <a:cubicBezTo>
                          <a:pt x="48927" y="38032"/>
                          <a:pt x="44830" y="39910"/>
                          <a:pt x="40467" y="40752"/>
                        </a:cubicBezTo>
                        <a:cubicBezTo>
                          <a:pt x="41226" y="35596"/>
                          <a:pt x="43297" y="30719"/>
                          <a:pt x="46480" y="26591"/>
                        </a:cubicBezTo>
                        <a:cubicBezTo>
                          <a:pt x="47643" y="29970"/>
                          <a:pt x="49693" y="32969"/>
                          <a:pt x="52416" y="35282"/>
                        </a:cubicBezTo>
                        <a:close/>
                        <a:moveTo>
                          <a:pt x="40426" y="55024"/>
                        </a:moveTo>
                        <a:cubicBezTo>
                          <a:pt x="51063" y="53720"/>
                          <a:pt x="60838" y="48518"/>
                          <a:pt x="67865" y="40428"/>
                        </a:cubicBezTo>
                        <a:lnTo>
                          <a:pt x="100510" y="40428"/>
                        </a:lnTo>
                        <a:lnTo>
                          <a:pt x="100510" y="70611"/>
                        </a:lnTo>
                        <a:cubicBezTo>
                          <a:pt x="100579" y="78781"/>
                          <a:pt x="97427" y="86647"/>
                          <a:pt x="91739" y="92511"/>
                        </a:cubicBezTo>
                        <a:cubicBezTo>
                          <a:pt x="90355" y="93964"/>
                          <a:pt x="88830" y="95276"/>
                          <a:pt x="87187" y="96429"/>
                        </a:cubicBezTo>
                        <a:cubicBezTo>
                          <a:pt x="82282" y="99856"/>
                          <a:pt x="76446" y="101699"/>
                          <a:pt x="70461" y="101706"/>
                        </a:cubicBezTo>
                        <a:cubicBezTo>
                          <a:pt x="65011" y="101696"/>
                          <a:pt x="59675" y="100142"/>
                          <a:pt x="55070" y="97222"/>
                        </a:cubicBezTo>
                        <a:cubicBezTo>
                          <a:pt x="45945" y="91455"/>
                          <a:pt x="40415" y="81408"/>
                          <a:pt x="40426" y="70611"/>
                        </a:cubicBezTo>
                        <a:close/>
                        <a:moveTo>
                          <a:pt x="14802" y="149851"/>
                        </a:moveTo>
                        <a:cubicBezTo>
                          <a:pt x="14802" y="139648"/>
                          <a:pt x="22668" y="131437"/>
                          <a:pt x="32863" y="131437"/>
                        </a:cubicBezTo>
                        <a:lnTo>
                          <a:pt x="49110" y="131437"/>
                        </a:lnTo>
                        <a:lnTo>
                          <a:pt x="63399" y="140884"/>
                        </a:lnTo>
                        <a:lnTo>
                          <a:pt x="63399" y="157061"/>
                        </a:lnTo>
                        <a:lnTo>
                          <a:pt x="14802" y="157061"/>
                        </a:lnTo>
                        <a:close/>
                        <a:moveTo>
                          <a:pt x="127901" y="157061"/>
                        </a:moveTo>
                        <a:lnTo>
                          <a:pt x="77536" y="157061"/>
                        </a:lnTo>
                        <a:lnTo>
                          <a:pt x="77536" y="140981"/>
                        </a:lnTo>
                        <a:lnTo>
                          <a:pt x="93317" y="131437"/>
                        </a:lnTo>
                        <a:lnTo>
                          <a:pt x="109746" y="131437"/>
                        </a:lnTo>
                        <a:cubicBezTo>
                          <a:pt x="114606" y="131437"/>
                          <a:pt x="119262" y="133384"/>
                          <a:pt x="122675" y="136846"/>
                        </a:cubicBezTo>
                        <a:cubicBezTo>
                          <a:pt x="126089" y="140308"/>
                          <a:pt x="127970" y="144991"/>
                          <a:pt x="127901" y="14985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ACA3941C-7F44-4EC5-826A-A7983989FD0D}"/>
                      </a:ext>
                    </a:extLst>
                  </p:cNvPr>
                  <p:cNvSpPr/>
                  <p:nvPr/>
                </p:nvSpPr>
                <p:spPr>
                  <a:xfrm>
                    <a:off x="1175329" y="1092645"/>
                    <a:ext cx="162202" cy="457493"/>
                  </a:xfrm>
                  <a:custGeom>
                    <a:avLst/>
                    <a:gdLst>
                      <a:gd name="connsiteX0" fmla="*/ 66259 w 68919"/>
                      <a:gd name="connsiteY0" fmla="*/ 29883 h 194389"/>
                      <a:gd name="connsiteX1" fmla="*/ 40676 w 68919"/>
                      <a:gd name="connsiteY1" fmla="*/ 4297 h 194389"/>
                      <a:gd name="connsiteX2" fmla="*/ 34494 w 68919"/>
                      <a:gd name="connsiteY2" fmla="*/ 663 h 194389"/>
                      <a:gd name="connsiteX3" fmla="*/ 28316 w 68919"/>
                      <a:gd name="connsiteY3" fmla="*/ 4297 h 194389"/>
                      <a:gd name="connsiteX4" fmla="*/ 2734 w 68919"/>
                      <a:gd name="connsiteY4" fmla="*/ 29880 h 194389"/>
                      <a:gd name="connsiteX5" fmla="*/ 2734 w 68919"/>
                      <a:gd name="connsiteY5" fmla="*/ 39879 h 194389"/>
                      <a:gd name="connsiteX6" fmla="*/ 12729 w 68919"/>
                      <a:gd name="connsiteY6" fmla="*/ 39879 h 194389"/>
                      <a:gd name="connsiteX7" fmla="*/ 27426 w 68919"/>
                      <a:gd name="connsiteY7" fmla="*/ 25182 h 194389"/>
                      <a:gd name="connsiteX8" fmla="*/ 27426 w 68919"/>
                      <a:gd name="connsiteY8" fmla="*/ 187096 h 194389"/>
                      <a:gd name="connsiteX9" fmla="*/ 34494 w 68919"/>
                      <a:gd name="connsiteY9" fmla="*/ 194165 h 194389"/>
                      <a:gd name="connsiteX10" fmla="*/ 41563 w 68919"/>
                      <a:gd name="connsiteY10" fmla="*/ 187096 h 194389"/>
                      <a:gd name="connsiteX11" fmla="*/ 41563 w 68919"/>
                      <a:gd name="connsiteY11" fmla="*/ 25182 h 194389"/>
                      <a:gd name="connsiteX12" fmla="*/ 56263 w 68919"/>
                      <a:gd name="connsiteY12" fmla="*/ 39879 h 194389"/>
                      <a:gd name="connsiteX13" fmla="*/ 66259 w 68919"/>
                      <a:gd name="connsiteY13" fmla="*/ 39879 h 194389"/>
                      <a:gd name="connsiteX14" fmla="*/ 66259 w 68919"/>
                      <a:gd name="connsiteY14" fmla="*/ 29883 h 194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8919" h="194389">
                        <a:moveTo>
                          <a:pt x="66259" y="29883"/>
                        </a:moveTo>
                        <a:lnTo>
                          <a:pt x="40676" y="4297"/>
                        </a:lnTo>
                        <a:cubicBezTo>
                          <a:pt x="39427" y="2054"/>
                          <a:pt x="37062" y="663"/>
                          <a:pt x="34494" y="663"/>
                        </a:cubicBezTo>
                        <a:cubicBezTo>
                          <a:pt x="31930" y="663"/>
                          <a:pt x="29562" y="2054"/>
                          <a:pt x="28316" y="4297"/>
                        </a:cubicBezTo>
                        <a:lnTo>
                          <a:pt x="2734" y="29880"/>
                        </a:lnTo>
                        <a:cubicBezTo>
                          <a:pt x="-28" y="32641"/>
                          <a:pt x="-28" y="37118"/>
                          <a:pt x="2734" y="39879"/>
                        </a:cubicBezTo>
                        <a:cubicBezTo>
                          <a:pt x="5495" y="42640"/>
                          <a:pt x="9971" y="42640"/>
                          <a:pt x="12729" y="39879"/>
                        </a:cubicBezTo>
                        <a:lnTo>
                          <a:pt x="27426" y="25182"/>
                        </a:lnTo>
                        <a:lnTo>
                          <a:pt x="27426" y="187096"/>
                        </a:lnTo>
                        <a:cubicBezTo>
                          <a:pt x="27426" y="191000"/>
                          <a:pt x="30591" y="194165"/>
                          <a:pt x="34494" y="194165"/>
                        </a:cubicBezTo>
                        <a:cubicBezTo>
                          <a:pt x="38402" y="194165"/>
                          <a:pt x="41563" y="191000"/>
                          <a:pt x="41563" y="187096"/>
                        </a:cubicBezTo>
                        <a:lnTo>
                          <a:pt x="41563" y="25182"/>
                        </a:lnTo>
                        <a:lnTo>
                          <a:pt x="56263" y="39879"/>
                        </a:lnTo>
                        <a:cubicBezTo>
                          <a:pt x="59021" y="42640"/>
                          <a:pt x="63498" y="42640"/>
                          <a:pt x="66259" y="39879"/>
                        </a:cubicBezTo>
                        <a:cubicBezTo>
                          <a:pt x="69020" y="37118"/>
                          <a:pt x="69020" y="32641"/>
                          <a:pt x="66259" y="29883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10A550B5-0C7D-45A2-8310-3276B26A2252}"/>
                      </a:ext>
                    </a:extLst>
                  </p:cNvPr>
                  <p:cNvSpPr/>
                  <p:nvPr/>
                </p:nvSpPr>
                <p:spPr>
                  <a:xfrm>
                    <a:off x="1330690" y="1280000"/>
                    <a:ext cx="247462" cy="332722"/>
                  </a:xfrm>
                  <a:custGeom>
                    <a:avLst/>
                    <a:gdLst>
                      <a:gd name="connsiteX0" fmla="*/ 97485 w 105146"/>
                      <a:gd name="connsiteY0" fmla="*/ 126928 h 141374"/>
                      <a:gd name="connsiteX1" fmla="*/ 70093 w 105146"/>
                      <a:gd name="connsiteY1" fmla="*/ 126928 h 141374"/>
                      <a:gd name="connsiteX2" fmla="*/ 41819 w 105146"/>
                      <a:gd name="connsiteY2" fmla="*/ 98743 h 141374"/>
                      <a:gd name="connsiteX3" fmla="*/ 41819 w 105146"/>
                      <a:gd name="connsiteY3" fmla="*/ 25354 h 141374"/>
                      <a:gd name="connsiteX4" fmla="*/ 56260 w 105146"/>
                      <a:gd name="connsiteY4" fmla="*/ 39795 h 141374"/>
                      <a:gd name="connsiteX5" fmla="*/ 66259 w 105146"/>
                      <a:gd name="connsiteY5" fmla="*/ 39795 h 141374"/>
                      <a:gd name="connsiteX6" fmla="*/ 66259 w 105146"/>
                      <a:gd name="connsiteY6" fmla="*/ 29799 h 141374"/>
                      <a:gd name="connsiteX7" fmla="*/ 41101 w 105146"/>
                      <a:gd name="connsiteY7" fmla="*/ 4641 h 141374"/>
                      <a:gd name="connsiteX8" fmla="*/ 35595 w 105146"/>
                      <a:gd name="connsiteY8" fmla="*/ 713 h 141374"/>
                      <a:gd name="connsiteX9" fmla="*/ 29314 w 105146"/>
                      <a:gd name="connsiteY9" fmla="*/ 3216 h 141374"/>
                      <a:gd name="connsiteX10" fmla="*/ 2734 w 105146"/>
                      <a:gd name="connsiteY10" fmla="*/ 29799 h 141374"/>
                      <a:gd name="connsiteX11" fmla="*/ 2734 w 105146"/>
                      <a:gd name="connsiteY11" fmla="*/ 39795 h 141374"/>
                      <a:gd name="connsiteX12" fmla="*/ 12729 w 105146"/>
                      <a:gd name="connsiteY12" fmla="*/ 39795 h 141374"/>
                      <a:gd name="connsiteX13" fmla="*/ 27681 w 105146"/>
                      <a:gd name="connsiteY13" fmla="*/ 24843 h 141374"/>
                      <a:gd name="connsiteX14" fmla="*/ 27681 w 105146"/>
                      <a:gd name="connsiteY14" fmla="*/ 98743 h 141374"/>
                      <a:gd name="connsiteX15" fmla="*/ 70093 w 105146"/>
                      <a:gd name="connsiteY15" fmla="*/ 141066 h 141374"/>
                      <a:gd name="connsiteX16" fmla="*/ 97485 w 105146"/>
                      <a:gd name="connsiteY16" fmla="*/ 141066 h 141374"/>
                      <a:gd name="connsiteX17" fmla="*/ 104553 w 105146"/>
                      <a:gd name="connsiteY17" fmla="*/ 133997 h 141374"/>
                      <a:gd name="connsiteX18" fmla="*/ 97485 w 105146"/>
                      <a:gd name="connsiteY18" fmla="*/ 126928 h 141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05146" h="141374">
                        <a:moveTo>
                          <a:pt x="97485" y="126928"/>
                        </a:moveTo>
                        <a:lnTo>
                          <a:pt x="70093" y="126928"/>
                        </a:lnTo>
                        <a:cubicBezTo>
                          <a:pt x="54503" y="126952"/>
                          <a:pt x="41846" y="114334"/>
                          <a:pt x="41819" y="98743"/>
                        </a:cubicBezTo>
                        <a:lnTo>
                          <a:pt x="41819" y="25354"/>
                        </a:lnTo>
                        <a:lnTo>
                          <a:pt x="56260" y="39795"/>
                        </a:lnTo>
                        <a:cubicBezTo>
                          <a:pt x="59021" y="42556"/>
                          <a:pt x="63498" y="42556"/>
                          <a:pt x="66259" y="39795"/>
                        </a:cubicBezTo>
                        <a:cubicBezTo>
                          <a:pt x="69020" y="37034"/>
                          <a:pt x="69020" y="32557"/>
                          <a:pt x="66259" y="29799"/>
                        </a:cubicBezTo>
                        <a:lnTo>
                          <a:pt x="41101" y="4641"/>
                        </a:lnTo>
                        <a:cubicBezTo>
                          <a:pt x="40055" y="2480"/>
                          <a:pt x="37980" y="1003"/>
                          <a:pt x="35595" y="713"/>
                        </a:cubicBezTo>
                        <a:cubicBezTo>
                          <a:pt x="33214" y="427"/>
                          <a:pt x="30846" y="1369"/>
                          <a:pt x="29314" y="3216"/>
                        </a:cubicBezTo>
                        <a:lnTo>
                          <a:pt x="2734" y="29799"/>
                        </a:lnTo>
                        <a:cubicBezTo>
                          <a:pt x="-28" y="32557"/>
                          <a:pt x="-28" y="37034"/>
                          <a:pt x="2734" y="39795"/>
                        </a:cubicBezTo>
                        <a:cubicBezTo>
                          <a:pt x="5491" y="42556"/>
                          <a:pt x="9968" y="42556"/>
                          <a:pt x="12729" y="39795"/>
                        </a:cubicBezTo>
                        <a:lnTo>
                          <a:pt x="27681" y="24843"/>
                        </a:lnTo>
                        <a:lnTo>
                          <a:pt x="27681" y="98743"/>
                        </a:lnTo>
                        <a:cubicBezTo>
                          <a:pt x="27716" y="122138"/>
                          <a:pt x="46699" y="141080"/>
                          <a:pt x="70093" y="141066"/>
                        </a:cubicBezTo>
                        <a:lnTo>
                          <a:pt x="97485" y="141066"/>
                        </a:lnTo>
                        <a:cubicBezTo>
                          <a:pt x="101392" y="141066"/>
                          <a:pt x="104553" y="137901"/>
                          <a:pt x="104553" y="133997"/>
                        </a:cubicBezTo>
                        <a:cubicBezTo>
                          <a:pt x="104553" y="130093"/>
                          <a:pt x="101392" y="126928"/>
                          <a:pt x="97485" y="126928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8DC32797-EC47-420B-96E3-5DAEF3484FB5}"/>
                      </a:ext>
                    </a:extLst>
                  </p:cNvPr>
                  <p:cNvSpPr/>
                  <p:nvPr/>
                </p:nvSpPr>
                <p:spPr>
                  <a:xfrm>
                    <a:off x="934706" y="1280511"/>
                    <a:ext cx="247462" cy="332722"/>
                  </a:xfrm>
                  <a:custGeom>
                    <a:avLst/>
                    <a:gdLst>
                      <a:gd name="connsiteX0" fmla="*/ 77977 w 105146"/>
                      <a:gd name="connsiteY0" fmla="*/ 5073 h 141374"/>
                      <a:gd name="connsiteX1" fmla="*/ 72434 w 105146"/>
                      <a:gd name="connsiteY1" fmla="*/ 790 h 141374"/>
                      <a:gd name="connsiteX2" fmla="*/ 65727 w 105146"/>
                      <a:gd name="connsiteY2" fmla="*/ 2816 h 141374"/>
                      <a:gd name="connsiteX3" fmla="*/ 38961 w 105146"/>
                      <a:gd name="connsiteY3" fmla="*/ 29582 h 141374"/>
                      <a:gd name="connsiteX4" fmla="*/ 38961 w 105146"/>
                      <a:gd name="connsiteY4" fmla="*/ 39578 h 141374"/>
                      <a:gd name="connsiteX5" fmla="*/ 48960 w 105146"/>
                      <a:gd name="connsiteY5" fmla="*/ 39578 h 141374"/>
                      <a:gd name="connsiteX6" fmla="*/ 64281 w 105146"/>
                      <a:gd name="connsiteY6" fmla="*/ 24253 h 141374"/>
                      <a:gd name="connsiteX7" fmla="*/ 64281 w 105146"/>
                      <a:gd name="connsiteY7" fmla="*/ 98526 h 141374"/>
                      <a:gd name="connsiteX8" fmla="*/ 36006 w 105146"/>
                      <a:gd name="connsiteY8" fmla="*/ 126711 h 141374"/>
                      <a:gd name="connsiteX9" fmla="*/ 7731 w 105146"/>
                      <a:gd name="connsiteY9" fmla="*/ 126711 h 141374"/>
                      <a:gd name="connsiteX10" fmla="*/ 663 w 105146"/>
                      <a:gd name="connsiteY10" fmla="*/ 133780 h 141374"/>
                      <a:gd name="connsiteX11" fmla="*/ 7731 w 105146"/>
                      <a:gd name="connsiteY11" fmla="*/ 140849 h 141374"/>
                      <a:gd name="connsiteX12" fmla="*/ 36006 w 105146"/>
                      <a:gd name="connsiteY12" fmla="*/ 140849 h 141374"/>
                      <a:gd name="connsiteX13" fmla="*/ 78418 w 105146"/>
                      <a:gd name="connsiteY13" fmla="*/ 98526 h 141374"/>
                      <a:gd name="connsiteX14" fmla="*/ 78418 w 105146"/>
                      <a:gd name="connsiteY14" fmla="*/ 25509 h 141374"/>
                      <a:gd name="connsiteX15" fmla="*/ 92490 w 105146"/>
                      <a:gd name="connsiteY15" fmla="*/ 39578 h 141374"/>
                      <a:gd name="connsiteX16" fmla="*/ 102486 w 105146"/>
                      <a:gd name="connsiteY16" fmla="*/ 39578 h 141374"/>
                      <a:gd name="connsiteX17" fmla="*/ 102486 w 105146"/>
                      <a:gd name="connsiteY17" fmla="*/ 29582 h 141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5146" h="141374">
                        <a:moveTo>
                          <a:pt x="77977" y="5073"/>
                        </a:moveTo>
                        <a:cubicBezTo>
                          <a:pt x="76931" y="2833"/>
                          <a:pt x="74863" y="1238"/>
                          <a:pt x="72434" y="790"/>
                        </a:cubicBezTo>
                        <a:cubicBezTo>
                          <a:pt x="70000" y="341"/>
                          <a:pt x="67501" y="1097"/>
                          <a:pt x="65727" y="2816"/>
                        </a:cubicBezTo>
                        <a:lnTo>
                          <a:pt x="38961" y="29582"/>
                        </a:lnTo>
                        <a:cubicBezTo>
                          <a:pt x="36199" y="32340"/>
                          <a:pt x="36199" y="36817"/>
                          <a:pt x="38961" y="39578"/>
                        </a:cubicBezTo>
                        <a:cubicBezTo>
                          <a:pt x="41722" y="42339"/>
                          <a:pt x="46199" y="42339"/>
                          <a:pt x="48960" y="39578"/>
                        </a:cubicBezTo>
                        <a:lnTo>
                          <a:pt x="64281" y="24253"/>
                        </a:lnTo>
                        <a:lnTo>
                          <a:pt x="64281" y="98526"/>
                        </a:lnTo>
                        <a:cubicBezTo>
                          <a:pt x="64257" y="114117"/>
                          <a:pt x="51600" y="126735"/>
                          <a:pt x="36006" y="126711"/>
                        </a:cubicBezTo>
                        <a:lnTo>
                          <a:pt x="7731" y="126711"/>
                        </a:lnTo>
                        <a:cubicBezTo>
                          <a:pt x="3828" y="126711"/>
                          <a:pt x="663" y="129876"/>
                          <a:pt x="663" y="133780"/>
                        </a:cubicBezTo>
                        <a:cubicBezTo>
                          <a:pt x="663" y="137684"/>
                          <a:pt x="3828" y="140849"/>
                          <a:pt x="7731" y="140849"/>
                        </a:cubicBezTo>
                        <a:lnTo>
                          <a:pt x="36006" y="140849"/>
                        </a:lnTo>
                        <a:cubicBezTo>
                          <a:pt x="59404" y="140863"/>
                          <a:pt x="78387" y="121921"/>
                          <a:pt x="78418" y="98526"/>
                        </a:cubicBezTo>
                        <a:lnTo>
                          <a:pt x="78418" y="25509"/>
                        </a:lnTo>
                        <a:lnTo>
                          <a:pt x="92490" y="39578"/>
                        </a:lnTo>
                        <a:cubicBezTo>
                          <a:pt x="95251" y="42339"/>
                          <a:pt x="99725" y="42339"/>
                          <a:pt x="102486" y="39578"/>
                        </a:cubicBezTo>
                        <a:cubicBezTo>
                          <a:pt x="105247" y="36817"/>
                          <a:pt x="105247" y="32340"/>
                          <a:pt x="102486" y="29582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3CE287D2-EBE4-4B08-8EDA-0FB7FB41D9E2}"/>
                </a:ext>
              </a:extLst>
            </p:cNvPr>
            <p:cNvGrpSpPr/>
            <p:nvPr/>
          </p:nvGrpSpPr>
          <p:grpSpPr>
            <a:xfrm>
              <a:off x="3259639" y="560854"/>
              <a:ext cx="5180976" cy="565726"/>
              <a:chOff x="3259639" y="560854"/>
              <a:chExt cx="5180976" cy="565726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1E2C2A2-6828-438F-9B43-873E2B2C6633}"/>
                  </a:ext>
                </a:extLst>
              </p:cNvPr>
              <p:cNvGrpSpPr/>
              <p:nvPr/>
            </p:nvGrpSpPr>
            <p:grpSpPr>
              <a:xfrm>
                <a:off x="3843313" y="560854"/>
                <a:ext cx="4597302" cy="532895"/>
                <a:chOff x="2663580" y="867308"/>
                <a:chExt cx="6129736" cy="710526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06E77A-0286-4EA2-8981-ABFACD05B892}"/>
                    </a:ext>
                  </a:extLst>
                </p:cNvPr>
                <p:cNvSpPr/>
                <p:nvPr/>
              </p:nvSpPr>
              <p:spPr>
                <a:xfrm>
                  <a:off x="2663580" y="1270059"/>
                  <a:ext cx="6129736" cy="307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137160" indent="-137160" defTabSz="685800">
                    <a:buFont typeface="Arial" panose="020B0604020202020204" pitchFamily="34" charset="0"/>
                    <a:buChar char="•"/>
                    <a:defRPr/>
                  </a:pPr>
                  <a:endParaRPr lang="en-US" sz="90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581CDA8C-DDD8-4187-B1AB-D8D15F662FFC}"/>
                    </a:ext>
                  </a:extLst>
                </p:cNvPr>
                <p:cNvSpPr/>
                <p:nvPr/>
              </p:nvSpPr>
              <p:spPr>
                <a:xfrm>
                  <a:off x="2663580" y="867308"/>
                  <a:ext cx="4234492" cy="451405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/>
                      <a:cs typeface="Arial"/>
                    </a:rPr>
                    <a:t>Name of employer and job title</a:t>
                  </a: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9408EF3-23B5-4866-B564-863048266BD4}"/>
                  </a:ext>
                </a:extLst>
              </p:cNvPr>
              <p:cNvGrpSpPr/>
              <p:nvPr/>
            </p:nvGrpSpPr>
            <p:grpSpPr>
              <a:xfrm>
                <a:off x="3259639" y="635750"/>
                <a:ext cx="490830" cy="490830"/>
                <a:chOff x="4378631" y="587106"/>
                <a:chExt cx="589550" cy="589548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3E9D9A98-21BC-4CAE-AE5D-48503BA55266}"/>
                    </a:ext>
                  </a:extLst>
                </p:cNvPr>
                <p:cNvGrpSpPr/>
                <p:nvPr/>
              </p:nvGrpSpPr>
              <p:grpSpPr>
                <a:xfrm>
                  <a:off x="4378631" y="587106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6B340EB3-697B-4AF1-8A44-2A2BF5C432C3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EAC13DE-C183-464C-B1E6-38E42CE049B5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030DE858-C558-4269-A450-67FDA161D388}"/>
                    </a:ext>
                  </a:extLst>
                </p:cNvPr>
                <p:cNvGrpSpPr/>
                <p:nvPr/>
              </p:nvGrpSpPr>
              <p:grpSpPr>
                <a:xfrm>
                  <a:off x="4450318" y="687218"/>
                  <a:ext cx="446176" cy="389324"/>
                  <a:chOff x="-1847242" y="2635970"/>
                  <a:chExt cx="1947122" cy="1699011"/>
                </a:xfrm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F0672188-E8C1-48F8-BADF-953EE50F5B35}"/>
                      </a:ext>
                    </a:extLst>
                  </p:cNvPr>
                  <p:cNvSpPr/>
                  <p:nvPr/>
                </p:nvSpPr>
                <p:spPr>
                  <a:xfrm>
                    <a:off x="-765596" y="3467197"/>
                    <a:ext cx="830937" cy="830937"/>
                  </a:xfrm>
                  <a:custGeom>
                    <a:avLst/>
                    <a:gdLst>
                      <a:gd name="connsiteX0" fmla="*/ 663412 w 830937"/>
                      <a:gd name="connsiteY0" fmla="*/ 81874 h 830937"/>
                      <a:gd name="connsiteX1" fmla="*/ 796944 w 830937"/>
                      <a:gd name="connsiteY1" fmla="*/ 587710 h 830937"/>
                      <a:gd name="connsiteX2" fmla="*/ 330268 w 830937"/>
                      <a:gd name="connsiteY2" fmla="*/ 824173 h 830937"/>
                      <a:gd name="connsiteX3" fmla="*/ 1339 w 830937"/>
                      <a:gd name="connsiteY3" fmla="*/ 417343 h 830937"/>
                      <a:gd name="connsiteX4" fmla="*/ 1436 w 830937"/>
                      <a:gd name="connsiteY4" fmla="*/ 411061 h 830937"/>
                      <a:gd name="connsiteX5" fmla="*/ 232166 w 830937"/>
                      <a:gd name="connsiteY5" fmla="*/ 44862 h 830937"/>
                      <a:gd name="connsiteX6" fmla="*/ 663412 w 830937"/>
                      <a:gd name="connsiteY6" fmla="*/ 81874 h 830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0937" h="830937">
                        <a:moveTo>
                          <a:pt x="663412" y="81874"/>
                        </a:moveTo>
                        <a:cubicBezTo>
                          <a:pt x="821635" y="197901"/>
                          <a:pt x="877282" y="408704"/>
                          <a:pt x="796944" y="587710"/>
                        </a:cubicBezTo>
                        <a:cubicBezTo>
                          <a:pt x="716605" y="766716"/>
                          <a:pt x="522128" y="865254"/>
                          <a:pt x="330268" y="824173"/>
                        </a:cubicBezTo>
                        <a:cubicBezTo>
                          <a:pt x="138408" y="783091"/>
                          <a:pt x="1339" y="613548"/>
                          <a:pt x="1339" y="417343"/>
                        </a:cubicBezTo>
                        <a:cubicBezTo>
                          <a:pt x="1339" y="415244"/>
                          <a:pt x="1339" y="413177"/>
                          <a:pt x="1436" y="411061"/>
                        </a:cubicBezTo>
                        <a:cubicBezTo>
                          <a:pt x="3778" y="255438"/>
                          <a:pt x="92804" y="114155"/>
                          <a:pt x="232166" y="44862"/>
                        </a:cubicBezTo>
                        <a:cubicBezTo>
                          <a:pt x="371511" y="-24448"/>
                          <a:pt x="537906" y="-10156"/>
                          <a:pt x="663412" y="8187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11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E1AB4D1B-8D64-441C-8B51-A9BD012FCDA5}"/>
                      </a:ext>
                    </a:extLst>
                  </p:cNvPr>
                  <p:cNvSpPr/>
                  <p:nvPr/>
                </p:nvSpPr>
                <p:spPr>
                  <a:xfrm>
                    <a:off x="-740792" y="3157439"/>
                    <a:ext cx="636639" cy="425804"/>
                  </a:xfrm>
                  <a:custGeom>
                    <a:avLst/>
                    <a:gdLst>
                      <a:gd name="connsiteX0" fmla="*/ 638898 w 636638"/>
                      <a:gd name="connsiteY0" fmla="*/ 276994 h 425803"/>
                      <a:gd name="connsiteX1" fmla="*/ 638898 w 636638"/>
                      <a:gd name="connsiteY1" fmla="*/ 391261 h 425803"/>
                      <a:gd name="connsiteX2" fmla="*/ 638608 w 636638"/>
                      <a:gd name="connsiteY2" fmla="*/ 391632 h 425803"/>
                      <a:gd name="connsiteX3" fmla="*/ 105271 w 636638"/>
                      <a:gd name="connsiteY3" fmla="*/ 426190 h 425803"/>
                      <a:gd name="connsiteX4" fmla="*/ 105271 w 636638"/>
                      <a:gd name="connsiteY4" fmla="*/ 418584 h 425803"/>
                      <a:gd name="connsiteX5" fmla="*/ 1339 w 636638"/>
                      <a:gd name="connsiteY5" fmla="*/ 202743 h 425803"/>
                      <a:gd name="connsiteX6" fmla="*/ 268694 w 636638"/>
                      <a:gd name="connsiteY6" fmla="*/ 1339 h 425803"/>
                      <a:gd name="connsiteX7" fmla="*/ 364148 w 636638"/>
                      <a:gd name="connsiteY7" fmla="*/ 1339 h 425803"/>
                      <a:gd name="connsiteX8" fmla="*/ 638898 w 636638"/>
                      <a:gd name="connsiteY8" fmla="*/ 276994 h 425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6638" h="425803">
                        <a:moveTo>
                          <a:pt x="638898" y="276994"/>
                        </a:moveTo>
                        <a:lnTo>
                          <a:pt x="638898" y="391261"/>
                        </a:lnTo>
                        <a:lnTo>
                          <a:pt x="638608" y="391632"/>
                        </a:lnTo>
                        <a:cubicBezTo>
                          <a:pt x="475944" y="272376"/>
                          <a:pt x="251189" y="286942"/>
                          <a:pt x="105271" y="426190"/>
                        </a:cubicBezTo>
                        <a:lnTo>
                          <a:pt x="105271" y="418584"/>
                        </a:lnTo>
                        <a:cubicBezTo>
                          <a:pt x="105497" y="334531"/>
                          <a:pt x="67193" y="255000"/>
                          <a:pt x="1339" y="202743"/>
                        </a:cubicBezTo>
                        <a:cubicBezTo>
                          <a:pt x="35251" y="87281"/>
                          <a:pt x="141234" y="1339"/>
                          <a:pt x="268694" y="1339"/>
                        </a:cubicBezTo>
                        <a:lnTo>
                          <a:pt x="364148" y="1339"/>
                        </a:lnTo>
                        <a:cubicBezTo>
                          <a:pt x="516137" y="1598"/>
                          <a:pt x="639141" y="125004"/>
                          <a:pt x="638898" y="2769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411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295B9325-C20E-41FA-99E2-816D2210D7B4}"/>
                      </a:ext>
                    </a:extLst>
                  </p:cNvPr>
                  <p:cNvSpPr/>
                  <p:nvPr/>
                </p:nvSpPr>
                <p:spPr>
                  <a:xfrm>
                    <a:off x="-615189" y="2671030"/>
                    <a:ext cx="376196" cy="376196"/>
                  </a:xfrm>
                  <a:custGeom>
                    <a:avLst/>
                    <a:gdLst>
                      <a:gd name="connsiteX0" fmla="*/ 375468 w 376195"/>
                      <a:gd name="connsiteY0" fmla="*/ 188403 h 376195"/>
                      <a:gd name="connsiteX1" fmla="*/ 375468 w 376195"/>
                      <a:gd name="connsiteY1" fmla="*/ 189760 h 376195"/>
                      <a:gd name="connsiteX2" fmla="*/ 191084 w 376195"/>
                      <a:gd name="connsiteY2" fmla="*/ 375500 h 376195"/>
                      <a:gd name="connsiteX3" fmla="*/ 188403 w 376195"/>
                      <a:gd name="connsiteY3" fmla="*/ 375500 h 376195"/>
                      <a:gd name="connsiteX4" fmla="*/ 1339 w 376195"/>
                      <a:gd name="connsiteY4" fmla="*/ 188613 h 376195"/>
                      <a:gd name="connsiteX5" fmla="*/ 1339 w 376195"/>
                      <a:gd name="connsiteY5" fmla="*/ 188323 h 376195"/>
                      <a:gd name="connsiteX6" fmla="*/ 188226 w 376195"/>
                      <a:gd name="connsiteY6" fmla="*/ 1339 h 376195"/>
                      <a:gd name="connsiteX7" fmla="*/ 188484 w 376195"/>
                      <a:gd name="connsiteY7" fmla="*/ 1339 h 376195"/>
                      <a:gd name="connsiteX8" fmla="*/ 375468 w 376195"/>
                      <a:gd name="connsiteY8" fmla="*/ 188242 h 37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6195" h="376195">
                        <a:moveTo>
                          <a:pt x="375468" y="188403"/>
                        </a:moveTo>
                        <a:lnTo>
                          <a:pt x="375468" y="189760"/>
                        </a:lnTo>
                        <a:cubicBezTo>
                          <a:pt x="375468" y="291818"/>
                          <a:pt x="293126" y="374757"/>
                          <a:pt x="191084" y="375500"/>
                        </a:cubicBezTo>
                        <a:lnTo>
                          <a:pt x="188403" y="375500"/>
                        </a:lnTo>
                        <a:cubicBezTo>
                          <a:pt x="85134" y="375548"/>
                          <a:pt x="1388" y="291883"/>
                          <a:pt x="1339" y="188613"/>
                        </a:cubicBezTo>
                        <a:lnTo>
                          <a:pt x="1339" y="188323"/>
                        </a:lnTo>
                        <a:cubicBezTo>
                          <a:pt x="1371" y="85101"/>
                          <a:pt x="85005" y="1420"/>
                          <a:pt x="188226" y="1339"/>
                        </a:cubicBezTo>
                        <a:lnTo>
                          <a:pt x="188484" y="1339"/>
                        </a:lnTo>
                        <a:cubicBezTo>
                          <a:pt x="291705" y="1355"/>
                          <a:pt x="375403" y="85005"/>
                          <a:pt x="375468" y="188242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11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EC5177A8-2915-41F9-8413-4B525F289D25}"/>
                      </a:ext>
                    </a:extLst>
                  </p:cNvPr>
                  <p:cNvSpPr/>
                  <p:nvPr/>
                </p:nvSpPr>
                <p:spPr>
                  <a:xfrm>
                    <a:off x="-1282720" y="3299029"/>
                    <a:ext cx="644907" cy="578762"/>
                  </a:xfrm>
                  <a:custGeom>
                    <a:avLst/>
                    <a:gdLst>
                      <a:gd name="connsiteX0" fmla="*/ 543267 w 644906"/>
                      <a:gd name="connsiteY0" fmla="*/ 61154 h 578762"/>
                      <a:gd name="connsiteX1" fmla="*/ 647199 w 644906"/>
                      <a:gd name="connsiteY1" fmla="*/ 276994 h 578762"/>
                      <a:gd name="connsiteX2" fmla="*/ 647199 w 644906"/>
                      <a:gd name="connsiteY2" fmla="*/ 284600 h 578762"/>
                      <a:gd name="connsiteX3" fmla="*/ 518560 w 644906"/>
                      <a:gd name="connsiteY3" fmla="*/ 579230 h 578762"/>
                      <a:gd name="connsiteX4" fmla="*/ 1339 w 644906"/>
                      <a:gd name="connsiteY4" fmla="*/ 579230 h 578762"/>
                      <a:gd name="connsiteX5" fmla="*/ 1339 w 644906"/>
                      <a:gd name="connsiteY5" fmla="*/ 276090 h 578762"/>
                      <a:gd name="connsiteX6" fmla="*/ 276994 w 644906"/>
                      <a:gd name="connsiteY6" fmla="*/ 1340 h 578762"/>
                      <a:gd name="connsiteX7" fmla="*/ 372416 w 644906"/>
                      <a:gd name="connsiteY7" fmla="*/ 1340 h 578762"/>
                      <a:gd name="connsiteX8" fmla="*/ 543267 w 644906"/>
                      <a:gd name="connsiteY8" fmla="*/ 61154 h 578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4906" h="578762">
                        <a:moveTo>
                          <a:pt x="543267" y="61154"/>
                        </a:moveTo>
                        <a:cubicBezTo>
                          <a:pt x="609120" y="113410"/>
                          <a:pt x="647425" y="192942"/>
                          <a:pt x="647199" y="276994"/>
                        </a:cubicBezTo>
                        <a:lnTo>
                          <a:pt x="647199" y="284600"/>
                        </a:lnTo>
                        <a:cubicBezTo>
                          <a:pt x="566440" y="361516"/>
                          <a:pt x="520078" y="467724"/>
                          <a:pt x="518560" y="579230"/>
                        </a:cubicBezTo>
                        <a:lnTo>
                          <a:pt x="1339" y="579230"/>
                        </a:lnTo>
                        <a:lnTo>
                          <a:pt x="1339" y="276090"/>
                        </a:lnTo>
                        <a:cubicBezTo>
                          <a:pt x="1598" y="124100"/>
                          <a:pt x="125021" y="1097"/>
                          <a:pt x="276994" y="1340"/>
                        </a:cubicBezTo>
                        <a:lnTo>
                          <a:pt x="372416" y="1340"/>
                        </a:lnTo>
                        <a:cubicBezTo>
                          <a:pt x="434507" y="1340"/>
                          <a:pt x="494741" y="22429"/>
                          <a:pt x="543267" y="6115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411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848D14D8-6F2A-4B00-997A-209758A9CCB4}"/>
                      </a:ext>
                    </a:extLst>
                  </p:cNvPr>
                  <p:cNvSpPr/>
                  <p:nvPr/>
                </p:nvSpPr>
                <p:spPr>
                  <a:xfrm>
                    <a:off x="-1146863" y="2814816"/>
                    <a:ext cx="376196" cy="376196"/>
                  </a:xfrm>
                  <a:custGeom>
                    <a:avLst/>
                    <a:gdLst>
                      <a:gd name="connsiteX0" fmla="*/ 375468 w 376195"/>
                      <a:gd name="connsiteY0" fmla="*/ 188403 h 376195"/>
                      <a:gd name="connsiteX1" fmla="*/ 375468 w 376195"/>
                      <a:gd name="connsiteY1" fmla="*/ 188484 h 376195"/>
                      <a:gd name="connsiteX2" fmla="*/ 188597 w 376195"/>
                      <a:gd name="connsiteY2" fmla="*/ 375468 h 376195"/>
                      <a:gd name="connsiteX3" fmla="*/ 188403 w 376195"/>
                      <a:gd name="connsiteY3" fmla="*/ 375468 h 376195"/>
                      <a:gd name="connsiteX4" fmla="*/ 1339 w 376195"/>
                      <a:gd name="connsiteY4" fmla="*/ 188565 h 376195"/>
                      <a:gd name="connsiteX5" fmla="*/ 1339 w 376195"/>
                      <a:gd name="connsiteY5" fmla="*/ 188307 h 376195"/>
                      <a:gd name="connsiteX6" fmla="*/ 188226 w 376195"/>
                      <a:gd name="connsiteY6" fmla="*/ 1339 h 376195"/>
                      <a:gd name="connsiteX7" fmla="*/ 188484 w 376195"/>
                      <a:gd name="connsiteY7" fmla="*/ 1339 h 376195"/>
                      <a:gd name="connsiteX8" fmla="*/ 375468 w 376195"/>
                      <a:gd name="connsiteY8" fmla="*/ 188226 h 37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6195" h="376195">
                        <a:moveTo>
                          <a:pt x="375468" y="188403"/>
                        </a:moveTo>
                        <a:lnTo>
                          <a:pt x="375468" y="188484"/>
                        </a:lnTo>
                        <a:cubicBezTo>
                          <a:pt x="375468" y="291705"/>
                          <a:pt x="291818" y="375387"/>
                          <a:pt x="188597" y="375468"/>
                        </a:cubicBezTo>
                        <a:lnTo>
                          <a:pt x="188403" y="375468"/>
                        </a:lnTo>
                        <a:cubicBezTo>
                          <a:pt x="85134" y="375500"/>
                          <a:pt x="1371" y="291835"/>
                          <a:pt x="1339" y="188565"/>
                        </a:cubicBezTo>
                        <a:lnTo>
                          <a:pt x="1339" y="188307"/>
                        </a:lnTo>
                        <a:cubicBezTo>
                          <a:pt x="1339" y="85085"/>
                          <a:pt x="85005" y="1388"/>
                          <a:pt x="188226" y="1339"/>
                        </a:cubicBezTo>
                        <a:lnTo>
                          <a:pt x="188484" y="1339"/>
                        </a:lnTo>
                        <a:cubicBezTo>
                          <a:pt x="291705" y="1339"/>
                          <a:pt x="375403" y="85005"/>
                          <a:pt x="375468" y="188226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11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DF52E476-C1EC-443B-AC69-3617ABD1B680}"/>
                      </a:ext>
                    </a:extLst>
                  </p:cNvPr>
                  <p:cNvSpPr/>
                  <p:nvPr/>
                </p:nvSpPr>
                <p:spPr>
                  <a:xfrm>
                    <a:off x="-1814393" y="3157439"/>
                    <a:ext cx="636639" cy="574628"/>
                  </a:xfrm>
                  <a:custGeom>
                    <a:avLst/>
                    <a:gdLst>
                      <a:gd name="connsiteX0" fmla="*/ 637364 w 636638"/>
                      <a:gd name="connsiteY0" fmla="*/ 202211 h 574628"/>
                      <a:gd name="connsiteX1" fmla="*/ 637445 w 636638"/>
                      <a:gd name="connsiteY1" fmla="*/ 202340 h 574628"/>
                      <a:gd name="connsiteX2" fmla="*/ 533013 w 636638"/>
                      <a:gd name="connsiteY2" fmla="*/ 417680 h 574628"/>
                      <a:gd name="connsiteX3" fmla="*/ 533013 w 636638"/>
                      <a:gd name="connsiteY3" fmla="*/ 575144 h 574628"/>
                      <a:gd name="connsiteX4" fmla="*/ 1339 w 636638"/>
                      <a:gd name="connsiteY4" fmla="*/ 575144 h 574628"/>
                      <a:gd name="connsiteX5" fmla="*/ 1339 w 636638"/>
                      <a:gd name="connsiteY5" fmla="*/ 276090 h 574628"/>
                      <a:gd name="connsiteX6" fmla="*/ 276994 w 636638"/>
                      <a:gd name="connsiteY6" fmla="*/ 1340 h 574628"/>
                      <a:gd name="connsiteX7" fmla="*/ 371544 w 636638"/>
                      <a:gd name="connsiteY7" fmla="*/ 1340 h 574628"/>
                      <a:gd name="connsiteX8" fmla="*/ 637364 w 636638"/>
                      <a:gd name="connsiteY8" fmla="*/ 202211 h 574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6638" h="574628">
                        <a:moveTo>
                          <a:pt x="637364" y="202211"/>
                        </a:moveTo>
                        <a:lnTo>
                          <a:pt x="637445" y="202340"/>
                        </a:lnTo>
                        <a:cubicBezTo>
                          <a:pt x="571527" y="254370"/>
                          <a:pt x="533061" y="333708"/>
                          <a:pt x="533013" y="417680"/>
                        </a:cubicBezTo>
                        <a:lnTo>
                          <a:pt x="533013" y="575144"/>
                        </a:lnTo>
                        <a:lnTo>
                          <a:pt x="1339" y="575144"/>
                        </a:lnTo>
                        <a:lnTo>
                          <a:pt x="1339" y="276090"/>
                        </a:lnTo>
                        <a:cubicBezTo>
                          <a:pt x="1614" y="124100"/>
                          <a:pt x="125021" y="1097"/>
                          <a:pt x="276994" y="1340"/>
                        </a:cubicBezTo>
                        <a:lnTo>
                          <a:pt x="371544" y="1340"/>
                        </a:lnTo>
                        <a:cubicBezTo>
                          <a:pt x="495015" y="1566"/>
                          <a:pt x="603420" y="83487"/>
                          <a:pt x="637364" y="20221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411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6140F0C-5EE8-4B4B-8E3A-A2E475121318}"/>
                      </a:ext>
                    </a:extLst>
                  </p:cNvPr>
                  <p:cNvSpPr/>
                  <p:nvPr/>
                </p:nvSpPr>
                <p:spPr>
                  <a:xfrm>
                    <a:off x="-1678552" y="2671030"/>
                    <a:ext cx="376196" cy="376196"/>
                  </a:xfrm>
                  <a:custGeom>
                    <a:avLst/>
                    <a:gdLst>
                      <a:gd name="connsiteX0" fmla="*/ 375468 w 376195"/>
                      <a:gd name="connsiteY0" fmla="*/ 188242 h 376195"/>
                      <a:gd name="connsiteX1" fmla="*/ 375468 w 376195"/>
                      <a:gd name="connsiteY1" fmla="*/ 188403 h 376195"/>
                      <a:gd name="connsiteX2" fmla="*/ 319626 w 376195"/>
                      <a:gd name="connsiteY2" fmla="*/ 321096 h 376195"/>
                      <a:gd name="connsiteX3" fmla="*/ 188452 w 376195"/>
                      <a:gd name="connsiteY3" fmla="*/ 375500 h 376195"/>
                      <a:gd name="connsiteX4" fmla="*/ 1339 w 376195"/>
                      <a:gd name="connsiteY4" fmla="*/ 188613 h 376195"/>
                      <a:gd name="connsiteX5" fmla="*/ 1339 w 376195"/>
                      <a:gd name="connsiteY5" fmla="*/ 188323 h 376195"/>
                      <a:gd name="connsiteX6" fmla="*/ 188242 w 376195"/>
                      <a:gd name="connsiteY6" fmla="*/ 1339 h 376195"/>
                      <a:gd name="connsiteX7" fmla="*/ 188484 w 376195"/>
                      <a:gd name="connsiteY7" fmla="*/ 1339 h 376195"/>
                      <a:gd name="connsiteX8" fmla="*/ 375468 w 376195"/>
                      <a:gd name="connsiteY8" fmla="*/ 188242 h 37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6195" h="376195">
                        <a:moveTo>
                          <a:pt x="375468" y="188242"/>
                        </a:moveTo>
                        <a:lnTo>
                          <a:pt x="375468" y="188403"/>
                        </a:lnTo>
                        <a:cubicBezTo>
                          <a:pt x="374773" y="238205"/>
                          <a:pt x="354749" y="285795"/>
                          <a:pt x="319626" y="321096"/>
                        </a:cubicBezTo>
                        <a:cubicBezTo>
                          <a:pt x="284907" y="356009"/>
                          <a:pt x="237673" y="375581"/>
                          <a:pt x="188452" y="375500"/>
                        </a:cubicBezTo>
                        <a:cubicBezTo>
                          <a:pt x="85182" y="375565"/>
                          <a:pt x="1404" y="291883"/>
                          <a:pt x="1339" y="188613"/>
                        </a:cubicBezTo>
                        <a:lnTo>
                          <a:pt x="1339" y="188323"/>
                        </a:lnTo>
                        <a:cubicBezTo>
                          <a:pt x="1371" y="85101"/>
                          <a:pt x="85021" y="1420"/>
                          <a:pt x="188242" y="1339"/>
                        </a:cubicBezTo>
                        <a:lnTo>
                          <a:pt x="188484" y="1339"/>
                        </a:lnTo>
                        <a:cubicBezTo>
                          <a:pt x="291722" y="1339"/>
                          <a:pt x="375419" y="85005"/>
                          <a:pt x="375468" y="188242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11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168A697-2A58-4618-9349-95A094D92249}"/>
                      </a:ext>
                    </a:extLst>
                  </p:cNvPr>
                  <p:cNvSpPr/>
                  <p:nvPr/>
                </p:nvSpPr>
                <p:spPr>
                  <a:xfrm>
                    <a:off x="-1847242" y="3123714"/>
                    <a:ext cx="1947122" cy="1211267"/>
                  </a:xfrm>
                  <a:custGeom>
                    <a:avLst/>
                    <a:gdLst>
                      <a:gd name="connsiteX0" fmla="*/ 1776595 w 1947122"/>
                      <a:gd name="connsiteY0" fmla="*/ 409305 h 1211266"/>
                      <a:gd name="connsiteX1" fmla="*/ 1776595 w 1947122"/>
                      <a:gd name="connsiteY1" fmla="*/ 310767 h 1211266"/>
                      <a:gd name="connsiteX2" fmla="*/ 1470597 w 1947122"/>
                      <a:gd name="connsiteY2" fmla="*/ 3106 h 1211266"/>
                      <a:gd name="connsiteX3" fmla="*/ 1375143 w 1947122"/>
                      <a:gd name="connsiteY3" fmla="*/ 3106 h 1211266"/>
                      <a:gd name="connsiteX4" fmla="*/ 1186222 w 1947122"/>
                      <a:gd name="connsiteY4" fmla="*/ 66812 h 1211266"/>
                      <a:gd name="connsiteX5" fmla="*/ 1091721 w 1947122"/>
                      <a:gd name="connsiteY5" fmla="*/ 185778 h 1211266"/>
                      <a:gd name="connsiteX6" fmla="*/ 936937 w 1947122"/>
                      <a:gd name="connsiteY6" fmla="*/ 143662 h 1211266"/>
                      <a:gd name="connsiteX7" fmla="*/ 841581 w 1947122"/>
                      <a:gd name="connsiteY7" fmla="*/ 143662 h 1211266"/>
                      <a:gd name="connsiteX8" fmla="*/ 686619 w 1947122"/>
                      <a:gd name="connsiteY8" fmla="*/ 185632 h 1211266"/>
                      <a:gd name="connsiteX9" fmla="*/ 404392 w 1947122"/>
                      <a:gd name="connsiteY9" fmla="*/ 3106 h 1211266"/>
                      <a:gd name="connsiteX10" fmla="*/ 309390 w 1947122"/>
                      <a:gd name="connsiteY10" fmla="*/ 3106 h 1211266"/>
                      <a:gd name="connsiteX11" fmla="*/ 92532 w 1947122"/>
                      <a:gd name="connsiteY11" fmla="*/ 92827 h 1211266"/>
                      <a:gd name="connsiteX12" fmla="*/ 3102 w 1947122"/>
                      <a:gd name="connsiteY12" fmla="*/ 309814 h 1211266"/>
                      <a:gd name="connsiteX13" fmla="*/ 3102 w 1947122"/>
                      <a:gd name="connsiteY13" fmla="*/ 608869 h 1211266"/>
                      <a:gd name="connsiteX14" fmla="*/ 34188 w 1947122"/>
                      <a:gd name="connsiteY14" fmla="*/ 643879 h 1211266"/>
                      <a:gd name="connsiteX15" fmla="*/ 532256 w 1947122"/>
                      <a:gd name="connsiteY15" fmla="*/ 643879 h 1211266"/>
                      <a:gd name="connsiteX16" fmla="*/ 532256 w 1947122"/>
                      <a:gd name="connsiteY16" fmla="*/ 754544 h 1211266"/>
                      <a:gd name="connsiteX17" fmla="*/ 565861 w 1947122"/>
                      <a:gd name="connsiteY17" fmla="*/ 788569 h 1211266"/>
                      <a:gd name="connsiteX18" fmla="*/ 1050736 w 1947122"/>
                      <a:gd name="connsiteY18" fmla="*/ 788569 h 1211266"/>
                      <a:gd name="connsiteX19" fmla="*/ 1499002 w 1947122"/>
                      <a:gd name="connsiteY19" fmla="*/ 1210417 h 1211266"/>
                      <a:gd name="connsiteX20" fmla="*/ 1947172 w 1947122"/>
                      <a:gd name="connsiteY20" fmla="*/ 761052 h 1211266"/>
                      <a:gd name="connsiteX21" fmla="*/ 1776595 w 1947122"/>
                      <a:gd name="connsiteY21" fmla="*/ 409305 h 1211266"/>
                      <a:gd name="connsiteX22" fmla="*/ 1375143 w 1947122"/>
                      <a:gd name="connsiteY22" fmla="*/ 69250 h 1211266"/>
                      <a:gd name="connsiteX23" fmla="*/ 1470549 w 1947122"/>
                      <a:gd name="connsiteY23" fmla="*/ 69250 h 1211266"/>
                      <a:gd name="connsiteX24" fmla="*/ 1640738 w 1947122"/>
                      <a:gd name="connsiteY24" fmla="*/ 140077 h 1211266"/>
                      <a:gd name="connsiteX25" fmla="*/ 1710451 w 1947122"/>
                      <a:gd name="connsiteY25" fmla="*/ 310719 h 1211266"/>
                      <a:gd name="connsiteX26" fmla="*/ 1710451 w 1947122"/>
                      <a:gd name="connsiteY26" fmla="*/ 365575 h 1211266"/>
                      <a:gd name="connsiteX27" fmla="*/ 1498082 w 1947122"/>
                      <a:gd name="connsiteY27" fmla="*/ 311752 h 1211266"/>
                      <a:gd name="connsiteX28" fmla="*/ 1238963 w 1947122"/>
                      <a:gd name="connsiteY28" fmla="*/ 394287 h 1211266"/>
                      <a:gd name="connsiteX29" fmla="*/ 1146044 w 1947122"/>
                      <a:gd name="connsiteY29" fmla="*/ 226537 h 1211266"/>
                      <a:gd name="connsiteX30" fmla="*/ 1375143 w 1947122"/>
                      <a:gd name="connsiteY30" fmla="*/ 69250 h 1211266"/>
                      <a:gd name="connsiteX31" fmla="*/ 69246 w 1947122"/>
                      <a:gd name="connsiteY31" fmla="*/ 577734 h 1211266"/>
                      <a:gd name="connsiteX32" fmla="*/ 69246 w 1947122"/>
                      <a:gd name="connsiteY32" fmla="*/ 309847 h 1211266"/>
                      <a:gd name="connsiteX33" fmla="*/ 139282 w 1947122"/>
                      <a:gd name="connsiteY33" fmla="*/ 139577 h 1211266"/>
                      <a:gd name="connsiteX34" fmla="*/ 309439 w 1947122"/>
                      <a:gd name="connsiteY34" fmla="*/ 69250 h 1211266"/>
                      <a:gd name="connsiteX35" fmla="*/ 404311 w 1947122"/>
                      <a:gd name="connsiteY35" fmla="*/ 69250 h 1211266"/>
                      <a:gd name="connsiteX36" fmla="*/ 631602 w 1947122"/>
                      <a:gd name="connsiteY36" fmla="*/ 225988 h 1211266"/>
                      <a:gd name="connsiteX37" fmla="*/ 532256 w 1947122"/>
                      <a:gd name="connsiteY37" fmla="*/ 451405 h 1211266"/>
                      <a:gd name="connsiteX38" fmla="*/ 532256 w 1947122"/>
                      <a:gd name="connsiteY38" fmla="*/ 577734 h 1211266"/>
                      <a:gd name="connsiteX39" fmla="*/ 598400 w 1947122"/>
                      <a:gd name="connsiteY39" fmla="*/ 451437 h 1211266"/>
                      <a:gd name="connsiteX40" fmla="*/ 841031 w 1947122"/>
                      <a:gd name="connsiteY40" fmla="*/ 209807 h 1211266"/>
                      <a:gd name="connsiteX41" fmla="*/ 936873 w 1947122"/>
                      <a:gd name="connsiteY41" fmla="*/ 209807 h 1211266"/>
                      <a:gd name="connsiteX42" fmla="*/ 1087199 w 1947122"/>
                      <a:gd name="connsiteY42" fmla="*/ 262402 h 1211266"/>
                      <a:gd name="connsiteX43" fmla="*/ 1178487 w 1947122"/>
                      <a:gd name="connsiteY43" fmla="*/ 446770 h 1211266"/>
                      <a:gd name="connsiteX44" fmla="*/ 1051656 w 1947122"/>
                      <a:gd name="connsiteY44" fmla="*/ 722425 h 1211266"/>
                      <a:gd name="connsiteX45" fmla="*/ 598400 w 1947122"/>
                      <a:gd name="connsiteY45" fmla="*/ 722425 h 1211266"/>
                      <a:gd name="connsiteX46" fmla="*/ 1499002 w 1947122"/>
                      <a:gd name="connsiteY46" fmla="*/ 1143804 h 1211266"/>
                      <a:gd name="connsiteX47" fmla="*/ 1116057 w 1947122"/>
                      <a:gd name="connsiteY47" fmla="*/ 760826 h 1211266"/>
                      <a:gd name="connsiteX48" fmla="*/ 1116121 w 1947122"/>
                      <a:gd name="connsiteY48" fmla="*/ 755868 h 1211266"/>
                      <a:gd name="connsiteX49" fmla="*/ 1116137 w 1947122"/>
                      <a:gd name="connsiteY49" fmla="*/ 755045 h 1211266"/>
                      <a:gd name="connsiteX50" fmla="*/ 1234571 w 1947122"/>
                      <a:gd name="connsiteY50" fmla="*/ 483847 h 1211266"/>
                      <a:gd name="connsiteX51" fmla="*/ 1695578 w 1947122"/>
                      <a:gd name="connsiteY51" fmla="*/ 432204 h 1211266"/>
                      <a:gd name="connsiteX52" fmla="*/ 1868125 w 1947122"/>
                      <a:gd name="connsiteY52" fmla="*/ 862820 h 1211266"/>
                      <a:gd name="connsiteX53" fmla="*/ 1499002 w 1947122"/>
                      <a:gd name="connsiteY53" fmla="*/ 1143804 h 1211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947122" h="1211266">
                        <a:moveTo>
                          <a:pt x="1776595" y="409305"/>
                        </a:moveTo>
                        <a:lnTo>
                          <a:pt x="1776595" y="310767"/>
                        </a:lnTo>
                        <a:cubicBezTo>
                          <a:pt x="1780729" y="140772"/>
                          <a:pt x="1640625" y="3106"/>
                          <a:pt x="1470597" y="3106"/>
                        </a:cubicBezTo>
                        <a:lnTo>
                          <a:pt x="1375143" y="3106"/>
                        </a:lnTo>
                        <a:cubicBezTo>
                          <a:pt x="1306835" y="2702"/>
                          <a:pt x="1240336" y="25132"/>
                          <a:pt x="1186222" y="66812"/>
                        </a:cubicBezTo>
                        <a:cubicBezTo>
                          <a:pt x="1145528" y="98221"/>
                          <a:pt x="1113101" y="139060"/>
                          <a:pt x="1091721" y="185778"/>
                        </a:cubicBezTo>
                        <a:cubicBezTo>
                          <a:pt x="1044826" y="158148"/>
                          <a:pt x="991374" y="143598"/>
                          <a:pt x="936937" y="143662"/>
                        </a:cubicBezTo>
                        <a:lnTo>
                          <a:pt x="841581" y="143662"/>
                        </a:lnTo>
                        <a:cubicBezTo>
                          <a:pt x="787112" y="143614"/>
                          <a:pt x="733628" y="158115"/>
                          <a:pt x="686619" y="185632"/>
                        </a:cubicBezTo>
                        <a:cubicBezTo>
                          <a:pt x="636365" y="74805"/>
                          <a:pt x="526071" y="3477"/>
                          <a:pt x="404392" y="3106"/>
                        </a:cubicBezTo>
                        <a:lnTo>
                          <a:pt x="309390" y="3106"/>
                        </a:lnTo>
                        <a:cubicBezTo>
                          <a:pt x="228050" y="2977"/>
                          <a:pt x="150005" y="35274"/>
                          <a:pt x="92532" y="92827"/>
                        </a:cubicBezTo>
                        <a:cubicBezTo>
                          <a:pt x="35043" y="150380"/>
                          <a:pt x="2876" y="228458"/>
                          <a:pt x="3102" y="309814"/>
                        </a:cubicBezTo>
                        <a:lnTo>
                          <a:pt x="3102" y="608869"/>
                        </a:lnTo>
                        <a:cubicBezTo>
                          <a:pt x="3102" y="627133"/>
                          <a:pt x="15924" y="643879"/>
                          <a:pt x="34188" y="643879"/>
                        </a:cubicBezTo>
                        <a:lnTo>
                          <a:pt x="532256" y="643879"/>
                        </a:lnTo>
                        <a:lnTo>
                          <a:pt x="532256" y="754544"/>
                        </a:lnTo>
                        <a:cubicBezTo>
                          <a:pt x="532434" y="773099"/>
                          <a:pt x="547306" y="788165"/>
                          <a:pt x="565861" y="788569"/>
                        </a:cubicBezTo>
                        <a:lnTo>
                          <a:pt x="1050736" y="788569"/>
                        </a:lnTo>
                        <a:cubicBezTo>
                          <a:pt x="1065076" y="1025613"/>
                          <a:pt x="1261522" y="1210497"/>
                          <a:pt x="1499002" y="1210417"/>
                        </a:cubicBezTo>
                        <a:cubicBezTo>
                          <a:pt x="1746623" y="1210417"/>
                          <a:pt x="1947172" y="1008706"/>
                          <a:pt x="1947172" y="761052"/>
                        </a:cubicBezTo>
                        <a:cubicBezTo>
                          <a:pt x="1946929" y="623919"/>
                          <a:pt x="1884128" y="494408"/>
                          <a:pt x="1776595" y="409305"/>
                        </a:cubicBezTo>
                        <a:close/>
                        <a:moveTo>
                          <a:pt x="1375143" y="69250"/>
                        </a:moveTo>
                        <a:lnTo>
                          <a:pt x="1470549" y="69250"/>
                        </a:lnTo>
                        <a:cubicBezTo>
                          <a:pt x="1534448" y="69250"/>
                          <a:pt x="1595700" y="94749"/>
                          <a:pt x="1640738" y="140077"/>
                        </a:cubicBezTo>
                        <a:cubicBezTo>
                          <a:pt x="1685776" y="185406"/>
                          <a:pt x="1710871" y="246819"/>
                          <a:pt x="1710451" y="310719"/>
                        </a:cubicBezTo>
                        <a:lnTo>
                          <a:pt x="1710451" y="365575"/>
                        </a:lnTo>
                        <a:cubicBezTo>
                          <a:pt x="1648441" y="330275"/>
                          <a:pt x="1573544" y="311752"/>
                          <a:pt x="1498082" y="311752"/>
                        </a:cubicBezTo>
                        <a:cubicBezTo>
                          <a:pt x="1405212" y="311575"/>
                          <a:pt x="1314619" y="340432"/>
                          <a:pt x="1238963" y="394287"/>
                        </a:cubicBezTo>
                        <a:cubicBezTo>
                          <a:pt x="1226884" y="329806"/>
                          <a:pt x="1194296" y="270977"/>
                          <a:pt x="1146044" y="226537"/>
                        </a:cubicBezTo>
                        <a:cubicBezTo>
                          <a:pt x="1182944" y="132100"/>
                          <a:pt x="1273747" y="69751"/>
                          <a:pt x="1375143" y="69250"/>
                        </a:cubicBezTo>
                        <a:close/>
                        <a:moveTo>
                          <a:pt x="69246" y="577734"/>
                        </a:moveTo>
                        <a:lnTo>
                          <a:pt x="69246" y="309847"/>
                        </a:lnTo>
                        <a:cubicBezTo>
                          <a:pt x="68988" y="246028"/>
                          <a:pt x="94195" y="184744"/>
                          <a:pt x="139282" y="139577"/>
                        </a:cubicBezTo>
                        <a:cubicBezTo>
                          <a:pt x="184369" y="94410"/>
                          <a:pt x="245620" y="69105"/>
                          <a:pt x="309439" y="69250"/>
                        </a:cubicBezTo>
                        <a:lnTo>
                          <a:pt x="404311" y="69250"/>
                        </a:lnTo>
                        <a:cubicBezTo>
                          <a:pt x="505191" y="69509"/>
                          <a:pt x="595510" y="131793"/>
                          <a:pt x="631602" y="225988"/>
                        </a:cubicBezTo>
                        <a:cubicBezTo>
                          <a:pt x="568267" y="283815"/>
                          <a:pt x="532207" y="365640"/>
                          <a:pt x="532256" y="451405"/>
                        </a:cubicBezTo>
                        <a:lnTo>
                          <a:pt x="532256" y="577734"/>
                        </a:lnTo>
                        <a:close/>
                        <a:moveTo>
                          <a:pt x="598400" y="451437"/>
                        </a:moveTo>
                        <a:cubicBezTo>
                          <a:pt x="598868" y="317792"/>
                          <a:pt x="707386" y="209726"/>
                          <a:pt x="841031" y="209807"/>
                        </a:cubicBezTo>
                        <a:lnTo>
                          <a:pt x="936873" y="209807"/>
                        </a:lnTo>
                        <a:cubicBezTo>
                          <a:pt x="991519" y="209613"/>
                          <a:pt x="1044583" y="228184"/>
                          <a:pt x="1087199" y="262402"/>
                        </a:cubicBezTo>
                        <a:cubicBezTo>
                          <a:pt x="1143574" y="307182"/>
                          <a:pt x="1177050" y="374780"/>
                          <a:pt x="1178487" y="446770"/>
                        </a:cubicBezTo>
                        <a:cubicBezTo>
                          <a:pt x="1105399" y="521085"/>
                          <a:pt x="1060554" y="618574"/>
                          <a:pt x="1051656" y="722425"/>
                        </a:cubicBezTo>
                        <a:lnTo>
                          <a:pt x="598400" y="722425"/>
                        </a:lnTo>
                        <a:close/>
                        <a:moveTo>
                          <a:pt x="1499002" y="1143804"/>
                        </a:moveTo>
                        <a:cubicBezTo>
                          <a:pt x="1287602" y="1143562"/>
                          <a:pt x="1116283" y="972226"/>
                          <a:pt x="1116057" y="760826"/>
                        </a:cubicBezTo>
                        <a:cubicBezTo>
                          <a:pt x="1116057" y="759179"/>
                          <a:pt x="1116057" y="757516"/>
                          <a:pt x="1116121" y="755868"/>
                        </a:cubicBezTo>
                        <a:cubicBezTo>
                          <a:pt x="1116121" y="755578"/>
                          <a:pt x="1116121" y="755303"/>
                          <a:pt x="1116137" y="755045"/>
                        </a:cubicBezTo>
                        <a:cubicBezTo>
                          <a:pt x="1117349" y="652357"/>
                          <a:pt x="1160061" y="554529"/>
                          <a:pt x="1234571" y="483847"/>
                        </a:cubicBezTo>
                        <a:cubicBezTo>
                          <a:pt x="1359140" y="364929"/>
                          <a:pt x="1547787" y="343791"/>
                          <a:pt x="1695578" y="432204"/>
                        </a:cubicBezTo>
                        <a:cubicBezTo>
                          <a:pt x="1843385" y="520617"/>
                          <a:pt x="1913987" y="696813"/>
                          <a:pt x="1868125" y="862820"/>
                        </a:cubicBezTo>
                        <a:cubicBezTo>
                          <a:pt x="1822263" y="1028827"/>
                          <a:pt x="1671226" y="1143804"/>
                          <a:pt x="1499002" y="1143804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24357283-B54F-454E-B095-F368F7792629}"/>
                      </a:ext>
                    </a:extLst>
                  </p:cNvPr>
                  <p:cNvSpPr/>
                  <p:nvPr/>
                </p:nvSpPr>
                <p:spPr>
                  <a:xfrm>
                    <a:off x="-408603" y="3640230"/>
                    <a:ext cx="256309" cy="314185"/>
                  </a:xfrm>
                  <a:custGeom>
                    <a:avLst/>
                    <a:gdLst>
                      <a:gd name="connsiteX0" fmla="*/ 222252 w 256309"/>
                      <a:gd name="connsiteY0" fmla="*/ 247250 h 314185"/>
                      <a:gd name="connsiteX1" fmla="*/ 69245 w 256309"/>
                      <a:gd name="connsiteY1" fmla="*/ 247250 h 314185"/>
                      <a:gd name="connsiteX2" fmla="*/ 69245 w 256309"/>
                      <a:gd name="connsiteY2" fmla="*/ 36173 h 314185"/>
                      <a:gd name="connsiteX3" fmla="*/ 36173 w 256309"/>
                      <a:gd name="connsiteY3" fmla="*/ 3101 h 314185"/>
                      <a:gd name="connsiteX4" fmla="*/ 3101 w 256309"/>
                      <a:gd name="connsiteY4" fmla="*/ 36173 h 314185"/>
                      <a:gd name="connsiteX5" fmla="*/ 3101 w 256309"/>
                      <a:gd name="connsiteY5" fmla="*/ 279046 h 314185"/>
                      <a:gd name="connsiteX6" fmla="*/ 37206 w 256309"/>
                      <a:gd name="connsiteY6" fmla="*/ 313394 h 314185"/>
                      <a:gd name="connsiteX7" fmla="*/ 222252 w 256309"/>
                      <a:gd name="connsiteY7" fmla="*/ 313394 h 314185"/>
                      <a:gd name="connsiteX8" fmla="*/ 255324 w 256309"/>
                      <a:gd name="connsiteY8" fmla="*/ 280322 h 314185"/>
                      <a:gd name="connsiteX9" fmla="*/ 222252 w 256309"/>
                      <a:gd name="connsiteY9" fmla="*/ 247250 h 314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56309" h="314185">
                        <a:moveTo>
                          <a:pt x="222252" y="247250"/>
                        </a:moveTo>
                        <a:lnTo>
                          <a:pt x="69245" y="247250"/>
                        </a:lnTo>
                        <a:lnTo>
                          <a:pt x="69245" y="36173"/>
                        </a:lnTo>
                        <a:cubicBezTo>
                          <a:pt x="69245" y="17909"/>
                          <a:pt x="54437" y="3101"/>
                          <a:pt x="36173" y="3101"/>
                        </a:cubicBezTo>
                        <a:cubicBezTo>
                          <a:pt x="17909" y="3101"/>
                          <a:pt x="3101" y="17909"/>
                          <a:pt x="3101" y="36173"/>
                        </a:cubicBezTo>
                        <a:lnTo>
                          <a:pt x="3101" y="279046"/>
                        </a:lnTo>
                        <a:cubicBezTo>
                          <a:pt x="3488" y="297762"/>
                          <a:pt x="18490" y="312877"/>
                          <a:pt x="37206" y="313394"/>
                        </a:cubicBezTo>
                        <a:lnTo>
                          <a:pt x="222252" y="313394"/>
                        </a:lnTo>
                        <a:cubicBezTo>
                          <a:pt x="240516" y="313394"/>
                          <a:pt x="255324" y="298586"/>
                          <a:pt x="255324" y="280322"/>
                        </a:cubicBezTo>
                        <a:cubicBezTo>
                          <a:pt x="255324" y="262058"/>
                          <a:pt x="240516" y="247250"/>
                          <a:pt x="222252" y="24725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D399FD8-072E-45F5-AD28-50563B2C3110}"/>
                      </a:ext>
                    </a:extLst>
                  </p:cNvPr>
                  <p:cNvSpPr/>
                  <p:nvPr/>
                </p:nvSpPr>
                <p:spPr>
                  <a:xfrm>
                    <a:off x="-1181697" y="2779255"/>
                    <a:ext cx="442340" cy="442340"/>
                  </a:xfrm>
                  <a:custGeom>
                    <a:avLst/>
                    <a:gdLst>
                      <a:gd name="connsiteX0" fmla="*/ 3101 w 442339"/>
                      <a:gd name="connsiteY0" fmla="*/ 223415 h 442339"/>
                      <a:gd name="connsiteX1" fmla="*/ 223157 w 442339"/>
                      <a:gd name="connsiteY1" fmla="*/ 442647 h 442339"/>
                      <a:gd name="connsiteX2" fmla="*/ 223448 w 442339"/>
                      <a:gd name="connsiteY2" fmla="*/ 442647 h 442339"/>
                      <a:gd name="connsiteX3" fmla="*/ 442663 w 442339"/>
                      <a:gd name="connsiteY3" fmla="*/ 222317 h 442339"/>
                      <a:gd name="connsiteX4" fmla="*/ 222333 w 442339"/>
                      <a:gd name="connsiteY4" fmla="*/ 3101 h 442339"/>
                      <a:gd name="connsiteX5" fmla="*/ 3101 w 442339"/>
                      <a:gd name="connsiteY5" fmla="*/ 223415 h 442339"/>
                      <a:gd name="connsiteX6" fmla="*/ 377230 w 442339"/>
                      <a:gd name="connsiteY6" fmla="*/ 223318 h 442339"/>
                      <a:gd name="connsiteX7" fmla="*/ 223431 w 442339"/>
                      <a:gd name="connsiteY7" fmla="*/ 376503 h 442339"/>
                      <a:gd name="connsiteX8" fmla="*/ 223157 w 442339"/>
                      <a:gd name="connsiteY8" fmla="*/ 376503 h 442339"/>
                      <a:gd name="connsiteX9" fmla="*/ 69956 w 442339"/>
                      <a:gd name="connsiteY9" fmla="*/ 222430 h 442339"/>
                      <a:gd name="connsiteX10" fmla="*/ 224029 w 442339"/>
                      <a:gd name="connsiteY10" fmla="*/ 69246 h 442339"/>
                      <a:gd name="connsiteX11" fmla="*/ 377230 w 442339"/>
                      <a:gd name="connsiteY11" fmla="*/ 223318 h 442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42339" h="442339">
                        <a:moveTo>
                          <a:pt x="3101" y="223415"/>
                        </a:moveTo>
                        <a:cubicBezTo>
                          <a:pt x="3343" y="344723"/>
                          <a:pt x="101849" y="442857"/>
                          <a:pt x="223157" y="442647"/>
                        </a:cubicBezTo>
                        <a:lnTo>
                          <a:pt x="223448" y="442647"/>
                        </a:lnTo>
                        <a:cubicBezTo>
                          <a:pt x="344820" y="442341"/>
                          <a:pt x="442970" y="343689"/>
                          <a:pt x="442663" y="222317"/>
                        </a:cubicBezTo>
                        <a:cubicBezTo>
                          <a:pt x="442357" y="100945"/>
                          <a:pt x="343705" y="2794"/>
                          <a:pt x="222333" y="3101"/>
                        </a:cubicBezTo>
                        <a:cubicBezTo>
                          <a:pt x="100961" y="3392"/>
                          <a:pt x="2810" y="102043"/>
                          <a:pt x="3101" y="223415"/>
                        </a:cubicBezTo>
                        <a:close/>
                        <a:moveTo>
                          <a:pt x="377230" y="223318"/>
                        </a:moveTo>
                        <a:cubicBezTo>
                          <a:pt x="377084" y="308098"/>
                          <a:pt x="308211" y="376697"/>
                          <a:pt x="223431" y="376503"/>
                        </a:cubicBezTo>
                        <a:lnTo>
                          <a:pt x="223157" y="376503"/>
                        </a:lnTo>
                        <a:cubicBezTo>
                          <a:pt x="138313" y="376261"/>
                          <a:pt x="69714" y="307291"/>
                          <a:pt x="69956" y="222430"/>
                        </a:cubicBezTo>
                        <a:cubicBezTo>
                          <a:pt x="70198" y="137586"/>
                          <a:pt x="139185" y="69003"/>
                          <a:pt x="224029" y="69246"/>
                        </a:cubicBezTo>
                        <a:cubicBezTo>
                          <a:pt x="308889" y="69488"/>
                          <a:pt x="377472" y="138474"/>
                          <a:pt x="377230" y="223318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890AFDCB-9762-45E3-A8C3-4C98AC059A53}"/>
                      </a:ext>
                    </a:extLst>
                  </p:cNvPr>
                  <p:cNvSpPr/>
                  <p:nvPr/>
                </p:nvSpPr>
                <p:spPr>
                  <a:xfrm>
                    <a:off x="-650024" y="2636858"/>
                    <a:ext cx="442340" cy="446474"/>
                  </a:xfrm>
                  <a:custGeom>
                    <a:avLst/>
                    <a:gdLst>
                      <a:gd name="connsiteX0" fmla="*/ 3101 w 442339"/>
                      <a:gd name="connsiteY0" fmla="*/ 223658 h 446473"/>
                      <a:gd name="connsiteX1" fmla="*/ 223157 w 442339"/>
                      <a:gd name="connsiteY1" fmla="*/ 444489 h 446473"/>
                      <a:gd name="connsiteX2" fmla="*/ 226161 w 442339"/>
                      <a:gd name="connsiteY2" fmla="*/ 444489 h 446473"/>
                      <a:gd name="connsiteX3" fmla="*/ 442954 w 442339"/>
                      <a:gd name="connsiteY3" fmla="*/ 223932 h 446473"/>
                      <a:gd name="connsiteX4" fmla="*/ 442954 w 442339"/>
                      <a:gd name="connsiteY4" fmla="*/ 222398 h 446473"/>
                      <a:gd name="connsiteX5" fmla="*/ 222398 w 442339"/>
                      <a:gd name="connsiteY5" fmla="*/ 3101 h 446473"/>
                      <a:gd name="connsiteX6" fmla="*/ 3101 w 442339"/>
                      <a:gd name="connsiteY6" fmla="*/ 223658 h 446473"/>
                      <a:gd name="connsiteX7" fmla="*/ 376810 w 442339"/>
                      <a:gd name="connsiteY7" fmla="*/ 222576 h 446473"/>
                      <a:gd name="connsiteX8" fmla="*/ 376810 w 442339"/>
                      <a:gd name="connsiteY8" fmla="*/ 223932 h 446473"/>
                      <a:gd name="connsiteX9" fmla="*/ 225919 w 442339"/>
                      <a:gd name="connsiteY9" fmla="*/ 378344 h 446473"/>
                      <a:gd name="connsiteX10" fmla="*/ 223157 w 442339"/>
                      <a:gd name="connsiteY10" fmla="*/ 378344 h 446473"/>
                      <a:gd name="connsiteX11" fmla="*/ 67486 w 442339"/>
                      <a:gd name="connsiteY11" fmla="*/ 224724 h 446473"/>
                      <a:gd name="connsiteX12" fmla="*/ 221074 w 442339"/>
                      <a:gd name="connsiteY12" fmla="*/ 69020 h 446473"/>
                      <a:gd name="connsiteX13" fmla="*/ 376810 w 442339"/>
                      <a:gd name="connsiteY13" fmla="*/ 222576 h 446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42339" h="446473">
                        <a:moveTo>
                          <a:pt x="3101" y="223658"/>
                        </a:moveTo>
                        <a:cubicBezTo>
                          <a:pt x="3215" y="345272"/>
                          <a:pt x="101543" y="443956"/>
                          <a:pt x="223157" y="444489"/>
                        </a:cubicBezTo>
                        <a:lnTo>
                          <a:pt x="226161" y="444489"/>
                        </a:lnTo>
                        <a:cubicBezTo>
                          <a:pt x="345934" y="440355"/>
                          <a:pt x="442954" y="343722"/>
                          <a:pt x="442954" y="223932"/>
                        </a:cubicBezTo>
                        <a:lnTo>
                          <a:pt x="442954" y="222398"/>
                        </a:lnTo>
                        <a:cubicBezTo>
                          <a:pt x="442599" y="100929"/>
                          <a:pt x="343851" y="2746"/>
                          <a:pt x="222398" y="3101"/>
                        </a:cubicBezTo>
                        <a:cubicBezTo>
                          <a:pt x="100929" y="3441"/>
                          <a:pt x="2746" y="102205"/>
                          <a:pt x="3101" y="223658"/>
                        </a:cubicBezTo>
                        <a:close/>
                        <a:moveTo>
                          <a:pt x="376810" y="222576"/>
                        </a:moveTo>
                        <a:lnTo>
                          <a:pt x="376810" y="223932"/>
                        </a:lnTo>
                        <a:cubicBezTo>
                          <a:pt x="376810" y="307517"/>
                          <a:pt x="309245" y="374210"/>
                          <a:pt x="225919" y="378344"/>
                        </a:cubicBezTo>
                        <a:lnTo>
                          <a:pt x="223157" y="378344"/>
                        </a:lnTo>
                        <a:cubicBezTo>
                          <a:pt x="137748" y="378893"/>
                          <a:pt x="68067" y="310133"/>
                          <a:pt x="67486" y="224724"/>
                        </a:cubicBezTo>
                        <a:cubicBezTo>
                          <a:pt x="66904" y="139314"/>
                          <a:pt x="135665" y="69617"/>
                          <a:pt x="221074" y="69020"/>
                        </a:cubicBezTo>
                        <a:cubicBezTo>
                          <a:pt x="306483" y="68422"/>
                          <a:pt x="376197" y="137166"/>
                          <a:pt x="376810" y="22257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5E5ACB29-8041-42FE-A58C-2282B0CFD007}"/>
                      </a:ext>
                    </a:extLst>
                  </p:cNvPr>
                  <p:cNvSpPr/>
                  <p:nvPr/>
                </p:nvSpPr>
                <p:spPr>
                  <a:xfrm>
                    <a:off x="-1713386" y="2635970"/>
                    <a:ext cx="446474" cy="446474"/>
                  </a:xfrm>
                  <a:custGeom>
                    <a:avLst/>
                    <a:gdLst>
                      <a:gd name="connsiteX0" fmla="*/ 3101 w 446473"/>
                      <a:gd name="connsiteY0" fmla="*/ 223673 h 446473"/>
                      <a:gd name="connsiteX1" fmla="*/ 223205 w 446473"/>
                      <a:gd name="connsiteY1" fmla="*/ 445376 h 446473"/>
                      <a:gd name="connsiteX2" fmla="*/ 223302 w 446473"/>
                      <a:gd name="connsiteY2" fmla="*/ 445376 h 446473"/>
                      <a:gd name="connsiteX3" fmla="*/ 378101 w 446473"/>
                      <a:gd name="connsiteY3" fmla="*/ 380410 h 446473"/>
                      <a:gd name="connsiteX4" fmla="*/ 443874 w 446473"/>
                      <a:gd name="connsiteY4" fmla="*/ 224093 h 446473"/>
                      <a:gd name="connsiteX5" fmla="*/ 443874 w 446473"/>
                      <a:gd name="connsiteY5" fmla="*/ 223285 h 446473"/>
                      <a:gd name="connsiteX6" fmla="*/ 223285 w 446473"/>
                      <a:gd name="connsiteY6" fmla="*/ 3101 h 446473"/>
                      <a:gd name="connsiteX7" fmla="*/ 3101 w 446473"/>
                      <a:gd name="connsiteY7" fmla="*/ 223689 h 446473"/>
                      <a:gd name="connsiteX8" fmla="*/ 377229 w 446473"/>
                      <a:gd name="connsiteY8" fmla="*/ 223156 h 446473"/>
                      <a:gd name="connsiteX9" fmla="*/ 331061 w 446473"/>
                      <a:gd name="connsiteY9" fmla="*/ 333661 h 446473"/>
                      <a:gd name="connsiteX10" fmla="*/ 223285 w 446473"/>
                      <a:gd name="connsiteY10" fmla="*/ 379232 h 446473"/>
                      <a:gd name="connsiteX11" fmla="*/ 223205 w 446473"/>
                      <a:gd name="connsiteY11" fmla="*/ 379232 h 446473"/>
                      <a:gd name="connsiteX12" fmla="*/ 67695 w 446473"/>
                      <a:gd name="connsiteY12" fmla="*/ 225385 h 446473"/>
                      <a:gd name="connsiteX13" fmla="*/ 221348 w 446473"/>
                      <a:gd name="connsiteY13" fmla="*/ 69681 h 446473"/>
                      <a:gd name="connsiteX14" fmla="*/ 377229 w 446473"/>
                      <a:gd name="connsiteY14" fmla="*/ 223156 h 446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46473" h="446473">
                        <a:moveTo>
                          <a:pt x="3101" y="223673"/>
                        </a:moveTo>
                        <a:cubicBezTo>
                          <a:pt x="3036" y="345530"/>
                          <a:pt x="101364" y="444552"/>
                          <a:pt x="223205" y="445376"/>
                        </a:cubicBezTo>
                        <a:lnTo>
                          <a:pt x="223302" y="445376"/>
                        </a:lnTo>
                        <a:cubicBezTo>
                          <a:pt x="281485" y="445198"/>
                          <a:pt x="337213" y="421831"/>
                          <a:pt x="378101" y="380410"/>
                        </a:cubicBezTo>
                        <a:cubicBezTo>
                          <a:pt x="419845" y="339070"/>
                          <a:pt x="443503" y="282857"/>
                          <a:pt x="443874" y="224093"/>
                        </a:cubicBezTo>
                        <a:lnTo>
                          <a:pt x="443874" y="223285"/>
                        </a:lnTo>
                        <a:cubicBezTo>
                          <a:pt x="443761" y="101574"/>
                          <a:pt x="344997" y="2988"/>
                          <a:pt x="223285" y="3101"/>
                        </a:cubicBezTo>
                        <a:cubicBezTo>
                          <a:pt x="101574" y="3214"/>
                          <a:pt x="2988" y="101978"/>
                          <a:pt x="3101" y="223689"/>
                        </a:cubicBezTo>
                        <a:close/>
                        <a:moveTo>
                          <a:pt x="377229" y="223156"/>
                        </a:moveTo>
                        <a:cubicBezTo>
                          <a:pt x="376648" y="264561"/>
                          <a:pt x="360096" y="304141"/>
                          <a:pt x="331061" y="333661"/>
                        </a:cubicBezTo>
                        <a:cubicBezTo>
                          <a:pt x="302639" y="362615"/>
                          <a:pt x="263851" y="379006"/>
                          <a:pt x="223285" y="379232"/>
                        </a:cubicBezTo>
                        <a:lnTo>
                          <a:pt x="223205" y="379232"/>
                        </a:lnTo>
                        <a:cubicBezTo>
                          <a:pt x="137795" y="379635"/>
                          <a:pt x="68195" y="310794"/>
                          <a:pt x="67695" y="225385"/>
                        </a:cubicBezTo>
                        <a:cubicBezTo>
                          <a:pt x="67178" y="139975"/>
                          <a:pt x="135938" y="70295"/>
                          <a:pt x="221348" y="69681"/>
                        </a:cubicBezTo>
                        <a:cubicBezTo>
                          <a:pt x="306757" y="69067"/>
                          <a:pt x="376519" y="137747"/>
                          <a:pt x="377229" y="22315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6C1520B2-CF7B-4D88-9926-28B00DF719E3}"/>
                </a:ext>
              </a:extLst>
            </p:cNvPr>
            <p:cNvGrpSpPr/>
            <p:nvPr/>
          </p:nvGrpSpPr>
          <p:grpSpPr>
            <a:xfrm>
              <a:off x="3259639" y="1578210"/>
              <a:ext cx="4129171" cy="565726"/>
              <a:chOff x="3259639" y="1578212"/>
              <a:chExt cx="4129171" cy="565726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9A6907C-9B63-430D-9ACA-40D32A6AC512}"/>
                  </a:ext>
                </a:extLst>
              </p:cNvPr>
              <p:cNvGrpSpPr/>
              <p:nvPr/>
            </p:nvGrpSpPr>
            <p:grpSpPr>
              <a:xfrm>
                <a:off x="3843313" y="1578212"/>
                <a:ext cx="3545497" cy="532895"/>
                <a:chOff x="2663580" y="867308"/>
                <a:chExt cx="4727329" cy="710526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E31AD59-BE4D-49D0-82C1-D23AA3FA5BF5}"/>
                    </a:ext>
                  </a:extLst>
                </p:cNvPr>
                <p:cNvSpPr/>
                <p:nvPr/>
              </p:nvSpPr>
              <p:spPr>
                <a:xfrm>
                  <a:off x="2663580" y="1270059"/>
                  <a:ext cx="4727329" cy="307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137160" indent="-137160" defTabSz="685800">
                    <a:buFont typeface="Arial" panose="020B0604020202020204" pitchFamily="34" charset="0"/>
                    <a:buChar char="•"/>
                    <a:defRPr/>
                  </a:pPr>
                  <a:endParaRPr lang="en-US" sz="90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7B9A7CB-C8E3-4851-8895-F622D4F180B4}"/>
                    </a:ext>
                  </a:extLst>
                </p:cNvPr>
                <p:cNvSpPr/>
                <p:nvPr/>
              </p:nvSpPr>
              <p:spPr>
                <a:xfrm>
                  <a:off x="2663580" y="867308"/>
                  <a:ext cx="3787789" cy="451405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/>
                      <a:cs typeface="Arial"/>
                    </a:rPr>
                    <a:t>Approximate hours worked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93867A0-7A66-4C0E-B62C-3E64B72E5001}"/>
                  </a:ext>
                </a:extLst>
              </p:cNvPr>
              <p:cNvGrpSpPr/>
              <p:nvPr/>
            </p:nvGrpSpPr>
            <p:grpSpPr>
              <a:xfrm>
                <a:off x="3259639" y="1653108"/>
                <a:ext cx="490832" cy="490830"/>
                <a:chOff x="4378631" y="1605954"/>
                <a:chExt cx="589550" cy="589548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E2819FEB-E059-42EE-B7F1-59BE5DC57DFB}"/>
                    </a:ext>
                  </a:extLst>
                </p:cNvPr>
                <p:cNvGrpSpPr/>
                <p:nvPr/>
              </p:nvGrpSpPr>
              <p:grpSpPr>
                <a:xfrm>
                  <a:off x="4378631" y="1605954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53856DD4-88FF-47F2-A844-88FABEDD9340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6F3E1D14-461C-42DE-9D89-5CBC2345121A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29CEED94-D83A-41E0-AC40-147DEA0B60BC}"/>
                    </a:ext>
                  </a:extLst>
                </p:cNvPr>
                <p:cNvGrpSpPr/>
                <p:nvPr/>
              </p:nvGrpSpPr>
              <p:grpSpPr>
                <a:xfrm>
                  <a:off x="4457427" y="1695146"/>
                  <a:ext cx="431958" cy="411164"/>
                  <a:chOff x="3789958" y="998550"/>
                  <a:chExt cx="2118357" cy="2016380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85079875-5498-467D-88B0-D2EB90E0D104}"/>
                      </a:ext>
                    </a:extLst>
                  </p:cNvPr>
                  <p:cNvSpPr/>
                  <p:nvPr/>
                </p:nvSpPr>
                <p:spPr>
                  <a:xfrm>
                    <a:off x="3828887" y="1636637"/>
                    <a:ext cx="2039556" cy="1334982"/>
                  </a:xfrm>
                  <a:custGeom>
                    <a:avLst/>
                    <a:gdLst>
                      <a:gd name="connsiteX0" fmla="*/ 2041131 w 2039556"/>
                      <a:gd name="connsiteY0" fmla="*/ 1685 h 1334982"/>
                      <a:gd name="connsiteX1" fmla="*/ 2041131 w 2039556"/>
                      <a:gd name="connsiteY1" fmla="*/ 1136693 h 1334982"/>
                      <a:gd name="connsiteX2" fmla="*/ 1840652 w 2039556"/>
                      <a:gd name="connsiteY2" fmla="*/ 1337172 h 1334982"/>
                      <a:gd name="connsiteX3" fmla="*/ 202164 w 2039556"/>
                      <a:gd name="connsiteY3" fmla="*/ 1337172 h 1334982"/>
                      <a:gd name="connsiteX4" fmla="*/ 1685 w 2039556"/>
                      <a:gd name="connsiteY4" fmla="*/ 1136693 h 1334982"/>
                      <a:gd name="connsiteX5" fmla="*/ 1685 w 2039556"/>
                      <a:gd name="connsiteY5" fmla="*/ 1685 h 1334982"/>
                      <a:gd name="connsiteX6" fmla="*/ 1867505 w 2039556"/>
                      <a:gd name="connsiteY6" fmla="*/ 1029719 h 1334982"/>
                      <a:gd name="connsiteX7" fmla="*/ 1867505 w 2039556"/>
                      <a:gd name="connsiteY7" fmla="*/ 723604 h 1334982"/>
                      <a:gd name="connsiteX8" fmla="*/ 1561428 w 2039556"/>
                      <a:gd name="connsiteY8" fmla="*/ 723604 h 1334982"/>
                      <a:gd name="connsiteX9" fmla="*/ 1561428 w 2039556"/>
                      <a:gd name="connsiteY9" fmla="*/ 1029719 h 1334982"/>
                      <a:gd name="connsiteX10" fmla="*/ 1867505 w 2039556"/>
                      <a:gd name="connsiteY10" fmla="*/ 567666 h 1334982"/>
                      <a:gd name="connsiteX11" fmla="*/ 1867505 w 2039556"/>
                      <a:gd name="connsiteY11" fmla="*/ 261534 h 1334982"/>
                      <a:gd name="connsiteX12" fmla="*/ 1561428 w 2039556"/>
                      <a:gd name="connsiteY12" fmla="*/ 261534 h 1334982"/>
                      <a:gd name="connsiteX13" fmla="*/ 1561428 w 2039556"/>
                      <a:gd name="connsiteY13" fmla="*/ 567666 h 1334982"/>
                      <a:gd name="connsiteX14" fmla="*/ 1405490 w 2039556"/>
                      <a:gd name="connsiteY14" fmla="*/ 1029719 h 1334982"/>
                      <a:gd name="connsiteX15" fmla="*/ 1405490 w 2039556"/>
                      <a:gd name="connsiteY15" fmla="*/ 723604 h 1334982"/>
                      <a:gd name="connsiteX16" fmla="*/ 1099375 w 2039556"/>
                      <a:gd name="connsiteY16" fmla="*/ 723604 h 1334982"/>
                      <a:gd name="connsiteX17" fmla="*/ 1099375 w 2039556"/>
                      <a:gd name="connsiteY17" fmla="*/ 1029719 h 1334982"/>
                      <a:gd name="connsiteX18" fmla="*/ 1405490 w 2039556"/>
                      <a:gd name="connsiteY18" fmla="*/ 567666 h 1334982"/>
                      <a:gd name="connsiteX19" fmla="*/ 1405490 w 2039556"/>
                      <a:gd name="connsiteY19" fmla="*/ 261534 h 1334982"/>
                      <a:gd name="connsiteX20" fmla="*/ 1099375 w 2039556"/>
                      <a:gd name="connsiteY20" fmla="*/ 261534 h 1334982"/>
                      <a:gd name="connsiteX21" fmla="*/ 1099375 w 2039556"/>
                      <a:gd name="connsiteY21" fmla="*/ 567666 h 1334982"/>
                      <a:gd name="connsiteX22" fmla="*/ 943442 w 2039556"/>
                      <a:gd name="connsiteY22" fmla="*/ 1029719 h 1334982"/>
                      <a:gd name="connsiteX23" fmla="*/ 943442 w 2039556"/>
                      <a:gd name="connsiteY23" fmla="*/ 723604 h 1334982"/>
                      <a:gd name="connsiteX24" fmla="*/ 637328 w 2039556"/>
                      <a:gd name="connsiteY24" fmla="*/ 723604 h 1334982"/>
                      <a:gd name="connsiteX25" fmla="*/ 637328 w 2039556"/>
                      <a:gd name="connsiteY25" fmla="*/ 1029719 h 1334982"/>
                      <a:gd name="connsiteX26" fmla="*/ 943442 w 2039556"/>
                      <a:gd name="connsiteY26" fmla="*/ 567666 h 1334982"/>
                      <a:gd name="connsiteX27" fmla="*/ 943442 w 2039556"/>
                      <a:gd name="connsiteY27" fmla="*/ 261534 h 1334982"/>
                      <a:gd name="connsiteX28" fmla="*/ 637328 w 2039556"/>
                      <a:gd name="connsiteY28" fmla="*/ 261534 h 1334982"/>
                      <a:gd name="connsiteX29" fmla="*/ 637328 w 2039556"/>
                      <a:gd name="connsiteY29" fmla="*/ 567666 h 1334982"/>
                      <a:gd name="connsiteX30" fmla="*/ 481390 w 2039556"/>
                      <a:gd name="connsiteY30" fmla="*/ 1029719 h 1334982"/>
                      <a:gd name="connsiteX31" fmla="*/ 481390 w 2039556"/>
                      <a:gd name="connsiteY31" fmla="*/ 723604 h 1334982"/>
                      <a:gd name="connsiteX32" fmla="*/ 175312 w 2039556"/>
                      <a:gd name="connsiteY32" fmla="*/ 723604 h 1334982"/>
                      <a:gd name="connsiteX33" fmla="*/ 175312 w 2039556"/>
                      <a:gd name="connsiteY33" fmla="*/ 1029719 h 1334982"/>
                      <a:gd name="connsiteX34" fmla="*/ 531076 w 2039556"/>
                      <a:gd name="connsiteY34" fmla="*/ 407784 h 1334982"/>
                      <a:gd name="connsiteX35" fmla="*/ 326993 w 2039556"/>
                      <a:gd name="connsiteY35" fmla="*/ 203735 h 1334982"/>
                      <a:gd name="connsiteX36" fmla="*/ 122947 w 2039556"/>
                      <a:gd name="connsiteY36" fmla="*/ 407802 h 1334982"/>
                      <a:gd name="connsiteX37" fmla="*/ 326993 w 2039556"/>
                      <a:gd name="connsiteY37" fmla="*/ 611883 h 1334982"/>
                      <a:gd name="connsiteX38" fmla="*/ 531076 w 2039556"/>
                      <a:gd name="connsiteY38" fmla="*/ 407784 h 133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2039556" h="1334982">
                        <a:moveTo>
                          <a:pt x="2041131" y="1685"/>
                        </a:moveTo>
                        <a:lnTo>
                          <a:pt x="2041131" y="1136693"/>
                        </a:lnTo>
                        <a:cubicBezTo>
                          <a:pt x="2041113" y="1247418"/>
                          <a:pt x="1951377" y="1337154"/>
                          <a:pt x="1840652" y="1337172"/>
                        </a:cubicBezTo>
                        <a:lnTo>
                          <a:pt x="202164" y="1337172"/>
                        </a:lnTo>
                        <a:cubicBezTo>
                          <a:pt x="91441" y="1337154"/>
                          <a:pt x="1703" y="1247418"/>
                          <a:pt x="1685" y="1136693"/>
                        </a:cubicBezTo>
                        <a:lnTo>
                          <a:pt x="1685" y="1685"/>
                        </a:lnTo>
                        <a:close/>
                        <a:moveTo>
                          <a:pt x="1867505" y="1029719"/>
                        </a:moveTo>
                        <a:lnTo>
                          <a:pt x="1867505" y="723604"/>
                        </a:lnTo>
                        <a:lnTo>
                          <a:pt x="1561428" y="723604"/>
                        </a:lnTo>
                        <a:lnTo>
                          <a:pt x="1561428" y="1029719"/>
                        </a:lnTo>
                        <a:close/>
                        <a:moveTo>
                          <a:pt x="1867505" y="567666"/>
                        </a:moveTo>
                        <a:lnTo>
                          <a:pt x="1867505" y="261534"/>
                        </a:lnTo>
                        <a:lnTo>
                          <a:pt x="1561428" y="261534"/>
                        </a:lnTo>
                        <a:lnTo>
                          <a:pt x="1561428" y="567666"/>
                        </a:lnTo>
                        <a:close/>
                        <a:moveTo>
                          <a:pt x="1405490" y="1029719"/>
                        </a:moveTo>
                        <a:lnTo>
                          <a:pt x="1405490" y="723604"/>
                        </a:lnTo>
                        <a:lnTo>
                          <a:pt x="1099375" y="723604"/>
                        </a:lnTo>
                        <a:lnTo>
                          <a:pt x="1099375" y="1029719"/>
                        </a:lnTo>
                        <a:close/>
                        <a:moveTo>
                          <a:pt x="1405490" y="567666"/>
                        </a:moveTo>
                        <a:lnTo>
                          <a:pt x="1405490" y="261534"/>
                        </a:lnTo>
                        <a:lnTo>
                          <a:pt x="1099375" y="261534"/>
                        </a:lnTo>
                        <a:lnTo>
                          <a:pt x="1099375" y="567666"/>
                        </a:lnTo>
                        <a:close/>
                        <a:moveTo>
                          <a:pt x="943442" y="1029719"/>
                        </a:moveTo>
                        <a:lnTo>
                          <a:pt x="943442" y="723604"/>
                        </a:lnTo>
                        <a:lnTo>
                          <a:pt x="637328" y="723604"/>
                        </a:lnTo>
                        <a:lnTo>
                          <a:pt x="637328" y="1029719"/>
                        </a:lnTo>
                        <a:close/>
                        <a:moveTo>
                          <a:pt x="943442" y="567666"/>
                        </a:moveTo>
                        <a:lnTo>
                          <a:pt x="943442" y="261534"/>
                        </a:lnTo>
                        <a:lnTo>
                          <a:pt x="637328" y="261534"/>
                        </a:lnTo>
                        <a:lnTo>
                          <a:pt x="637328" y="567666"/>
                        </a:lnTo>
                        <a:close/>
                        <a:moveTo>
                          <a:pt x="481390" y="1029719"/>
                        </a:moveTo>
                        <a:lnTo>
                          <a:pt x="481390" y="723604"/>
                        </a:lnTo>
                        <a:lnTo>
                          <a:pt x="175312" y="723604"/>
                        </a:lnTo>
                        <a:lnTo>
                          <a:pt x="175312" y="1029719"/>
                        </a:lnTo>
                        <a:close/>
                        <a:moveTo>
                          <a:pt x="531076" y="407784"/>
                        </a:moveTo>
                        <a:cubicBezTo>
                          <a:pt x="531076" y="295084"/>
                          <a:pt x="439709" y="203735"/>
                          <a:pt x="326993" y="203735"/>
                        </a:cubicBezTo>
                        <a:cubicBezTo>
                          <a:pt x="214296" y="203735"/>
                          <a:pt x="122947" y="295103"/>
                          <a:pt x="122947" y="407802"/>
                        </a:cubicBezTo>
                        <a:cubicBezTo>
                          <a:pt x="122929" y="520497"/>
                          <a:pt x="214296" y="611865"/>
                          <a:pt x="326993" y="611883"/>
                        </a:cubicBezTo>
                        <a:cubicBezTo>
                          <a:pt x="439709" y="611902"/>
                          <a:pt x="531095" y="520516"/>
                          <a:pt x="531076" y="40778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090D0D19-7312-460D-8ADE-E5EB5BD4118B}"/>
                      </a:ext>
                    </a:extLst>
                  </p:cNvPr>
                  <p:cNvSpPr/>
                  <p:nvPr/>
                </p:nvSpPr>
                <p:spPr>
                  <a:xfrm>
                    <a:off x="3828887" y="1216393"/>
                    <a:ext cx="2039556" cy="421817"/>
                  </a:xfrm>
                  <a:custGeom>
                    <a:avLst/>
                    <a:gdLst>
                      <a:gd name="connsiteX0" fmla="*/ 449123 w 2039556"/>
                      <a:gd name="connsiteY0" fmla="*/ 1685 h 421817"/>
                      <a:gd name="connsiteX1" fmla="*/ 1840652 w 2039556"/>
                      <a:gd name="connsiteY1" fmla="*/ 1685 h 421817"/>
                      <a:gd name="connsiteX2" fmla="*/ 2041131 w 2039556"/>
                      <a:gd name="connsiteY2" fmla="*/ 202164 h 421817"/>
                      <a:gd name="connsiteX3" fmla="*/ 2041131 w 2039556"/>
                      <a:gd name="connsiteY3" fmla="*/ 421929 h 421817"/>
                      <a:gd name="connsiteX4" fmla="*/ 1685 w 2039556"/>
                      <a:gd name="connsiteY4" fmla="*/ 421929 h 421817"/>
                      <a:gd name="connsiteX5" fmla="*/ 1685 w 2039556"/>
                      <a:gd name="connsiteY5" fmla="*/ 202164 h 421817"/>
                      <a:gd name="connsiteX6" fmla="*/ 202164 w 2039556"/>
                      <a:gd name="connsiteY6" fmla="*/ 1685 h 42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39556" h="421817">
                        <a:moveTo>
                          <a:pt x="449123" y="1685"/>
                        </a:moveTo>
                        <a:lnTo>
                          <a:pt x="1840652" y="1685"/>
                        </a:lnTo>
                        <a:cubicBezTo>
                          <a:pt x="1951377" y="1703"/>
                          <a:pt x="2041113" y="91459"/>
                          <a:pt x="2041131" y="202164"/>
                        </a:cubicBezTo>
                        <a:lnTo>
                          <a:pt x="2041131" y="421929"/>
                        </a:lnTo>
                        <a:lnTo>
                          <a:pt x="1685" y="421929"/>
                        </a:lnTo>
                        <a:lnTo>
                          <a:pt x="1685" y="202164"/>
                        </a:lnTo>
                        <a:cubicBezTo>
                          <a:pt x="1703" y="91459"/>
                          <a:pt x="91441" y="1703"/>
                          <a:pt x="202164" y="168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0B1DF991-50D7-4FAB-AFCB-E8832C2488A7}"/>
                      </a:ext>
                    </a:extLst>
                  </p:cNvPr>
                  <p:cNvSpPr/>
                  <p:nvPr/>
                </p:nvSpPr>
                <p:spPr>
                  <a:xfrm>
                    <a:off x="5388630" y="2358557"/>
                    <a:ext cx="305933" cy="305933"/>
                  </a:xfrm>
                  <a:custGeom>
                    <a:avLst/>
                    <a:gdLst>
                      <a:gd name="connsiteX0" fmla="*/ 1685 w 305933"/>
                      <a:gd name="connsiteY0" fmla="*/ 1685 h 305933"/>
                      <a:gd name="connsiteX1" fmla="*/ 307762 w 305933"/>
                      <a:gd name="connsiteY1" fmla="*/ 1685 h 305933"/>
                      <a:gd name="connsiteX2" fmla="*/ 307762 w 305933"/>
                      <a:gd name="connsiteY2" fmla="*/ 307799 h 305933"/>
                      <a:gd name="connsiteX3" fmla="*/ 1685 w 305933"/>
                      <a:gd name="connsiteY3" fmla="*/ 307799 h 30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5933" h="305933">
                        <a:moveTo>
                          <a:pt x="1685" y="1685"/>
                        </a:moveTo>
                        <a:lnTo>
                          <a:pt x="307762" y="1685"/>
                        </a:lnTo>
                        <a:lnTo>
                          <a:pt x="307762" y="307799"/>
                        </a:lnTo>
                        <a:lnTo>
                          <a:pt x="1685" y="30779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5B89C38D-096B-47C9-97E8-91894554E232}"/>
                      </a:ext>
                    </a:extLst>
                  </p:cNvPr>
                  <p:cNvSpPr/>
                  <p:nvPr/>
                </p:nvSpPr>
                <p:spPr>
                  <a:xfrm>
                    <a:off x="5388630" y="1896486"/>
                    <a:ext cx="305933" cy="305933"/>
                  </a:xfrm>
                  <a:custGeom>
                    <a:avLst/>
                    <a:gdLst>
                      <a:gd name="connsiteX0" fmla="*/ 1685 w 305933"/>
                      <a:gd name="connsiteY0" fmla="*/ 1685 h 305933"/>
                      <a:gd name="connsiteX1" fmla="*/ 307762 w 305933"/>
                      <a:gd name="connsiteY1" fmla="*/ 1685 h 305933"/>
                      <a:gd name="connsiteX2" fmla="*/ 307762 w 305933"/>
                      <a:gd name="connsiteY2" fmla="*/ 307818 h 305933"/>
                      <a:gd name="connsiteX3" fmla="*/ 1685 w 305933"/>
                      <a:gd name="connsiteY3" fmla="*/ 307818 h 30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5933" h="305933">
                        <a:moveTo>
                          <a:pt x="1685" y="1685"/>
                        </a:moveTo>
                        <a:lnTo>
                          <a:pt x="307762" y="1685"/>
                        </a:lnTo>
                        <a:lnTo>
                          <a:pt x="307762" y="307818"/>
                        </a:lnTo>
                        <a:lnTo>
                          <a:pt x="1685" y="30781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ADCA202F-4F44-44B3-9DDC-5BCC0B576231}"/>
                      </a:ext>
                    </a:extLst>
                  </p:cNvPr>
                  <p:cNvSpPr/>
                  <p:nvPr/>
                </p:nvSpPr>
                <p:spPr>
                  <a:xfrm>
                    <a:off x="4926578" y="2358557"/>
                    <a:ext cx="305933" cy="305933"/>
                  </a:xfrm>
                  <a:custGeom>
                    <a:avLst/>
                    <a:gdLst>
                      <a:gd name="connsiteX0" fmla="*/ 1685 w 305933"/>
                      <a:gd name="connsiteY0" fmla="*/ 1685 h 305933"/>
                      <a:gd name="connsiteX1" fmla="*/ 307799 w 305933"/>
                      <a:gd name="connsiteY1" fmla="*/ 1685 h 305933"/>
                      <a:gd name="connsiteX2" fmla="*/ 307799 w 305933"/>
                      <a:gd name="connsiteY2" fmla="*/ 307799 h 305933"/>
                      <a:gd name="connsiteX3" fmla="*/ 1685 w 305933"/>
                      <a:gd name="connsiteY3" fmla="*/ 307799 h 30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5933" h="305933">
                        <a:moveTo>
                          <a:pt x="1685" y="1685"/>
                        </a:moveTo>
                        <a:lnTo>
                          <a:pt x="307799" y="1685"/>
                        </a:lnTo>
                        <a:lnTo>
                          <a:pt x="307799" y="307799"/>
                        </a:lnTo>
                        <a:lnTo>
                          <a:pt x="1685" y="30779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3B6B27A2-C36B-4855-A6D9-4DFE344AF3EE}"/>
                      </a:ext>
                    </a:extLst>
                  </p:cNvPr>
                  <p:cNvSpPr/>
                  <p:nvPr/>
                </p:nvSpPr>
                <p:spPr>
                  <a:xfrm>
                    <a:off x="4926578" y="1896486"/>
                    <a:ext cx="305933" cy="305933"/>
                  </a:xfrm>
                  <a:custGeom>
                    <a:avLst/>
                    <a:gdLst>
                      <a:gd name="connsiteX0" fmla="*/ 1685 w 305933"/>
                      <a:gd name="connsiteY0" fmla="*/ 1685 h 305933"/>
                      <a:gd name="connsiteX1" fmla="*/ 307799 w 305933"/>
                      <a:gd name="connsiteY1" fmla="*/ 1685 h 305933"/>
                      <a:gd name="connsiteX2" fmla="*/ 307799 w 305933"/>
                      <a:gd name="connsiteY2" fmla="*/ 307818 h 305933"/>
                      <a:gd name="connsiteX3" fmla="*/ 1685 w 305933"/>
                      <a:gd name="connsiteY3" fmla="*/ 307818 h 30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5933" h="305933">
                        <a:moveTo>
                          <a:pt x="1685" y="1685"/>
                        </a:moveTo>
                        <a:lnTo>
                          <a:pt x="307799" y="1685"/>
                        </a:lnTo>
                        <a:lnTo>
                          <a:pt x="307799" y="307818"/>
                        </a:lnTo>
                        <a:lnTo>
                          <a:pt x="1685" y="30781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444F62AD-7551-4836-B7BC-9D1D0F653936}"/>
                      </a:ext>
                    </a:extLst>
                  </p:cNvPr>
                  <p:cNvSpPr/>
                  <p:nvPr/>
                </p:nvSpPr>
                <p:spPr>
                  <a:xfrm>
                    <a:off x="4464530" y="2358557"/>
                    <a:ext cx="305933" cy="305933"/>
                  </a:xfrm>
                  <a:custGeom>
                    <a:avLst/>
                    <a:gdLst>
                      <a:gd name="connsiteX0" fmla="*/ 1685 w 305933"/>
                      <a:gd name="connsiteY0" fmla="*/ 1685 h 305933"/>
                      <a:gd name="connsiteX1" fmla="*/ 307799 w 305933"/>
                      <a:gd name="connsiteY1" fmla="*/ 1685 h 305933"/>
                      <a:gd name="connsiteX2" fmla="*/ 307799 w 305933"/>
                      <a:gd name="connsiteY2" fmla="*/ 307799 h 305933"/>
                      <a:gd name="connsiteX3" fmla="*/ 1685 w 305933"/>
                      <a:gd name="connsiteY3" fmla="*/ 307799 h 30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5933" h="305933">
                        <a:moveTo>
                          <a:pt x="1685" y="1685"/>
                        </a:moveTo>
                        <a:lnTo>
                          <a:pt x="307799" y="1685"/>
                        </a:lnTo>
                        <a:lnTo>
                          <a:pt x="307799" y="307799"/>
                        </a:lnTo>
                        <a:lnTo>
                          <a:pt x="1685" y="30779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EABFDE20-6CA5-4AF3-8AB2-173A539E6353}"/>
                      </a:ext>
                    </a:extLst>
                  </p:cNvPr>
                  <p:cNvSpPr/>
                  <p:nvPr/>
                </p:nvSpPr>
                <p:spPr>
                  <a:xfrm>
                    <a:off x="4464530" y="1896486"/>
                    <a:ext cx="305933" cy="305933"/>
                  </a:xfrm>
                  <a:custGeom>
                    <a:avLst/>
                    <a:gdLst>
                      <a:gd name="connsiteX0" fmla="*/ 1685 w 305933"/>
                      <a:gd name="connsiteY0" fmla="*/ 1685 h 305933"/>
                      <a:gd name="connsiteX1" fmla="*/ 307799 w 305933"/>
                      <a:gd name="connsiteY1" fmla="*/ 1685 h 305933"/>
                      <a:gd name="connsiteX2" fmla="*/ 307799 w 305933"/>
                      <a:gd name="connsiteY2" fmla="*/ 307818 h 305933"/>
                      <a:gd name="connsiteX3" fmla="*/ 1685 w 305933"/>
                      <a:gd name="connsiteY3" fmla="*/ 307818 h 30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5933" h="305933">
                        <a:moveTo>
                          <a:pt x="1685" y="1685"/>
                        </a:moveTo>
                        <a:lnTo>
                          <a:pt x="307799" y="1685"/>
                        </a:lnTo>
                        <a:lnTo>
                          <a:pt x="307799" y="307818"/>
                        </a:lnTo>
                        <a:lnTo>
                          <a:pt x="1685" y="30781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6FF45AFC-F5C6-481C-83ED-8FC3D46656E1}"/>
                      </a:ext>
                    </a:extLst>
                  </p:cNvPr>
                  <p:cNvSpPr/>
                  <p:nvPr/>
                </p:nvSpPr>
                <p:spPr>
                  <a:xfrm>
                    <a:off x="4002514" y="2358557"/>
                    <a:ext cx="305933" cy="305933"/>
                  </a:xfrm>
                  <a:custGeom>
                    <a:avLst/>
                    <a:gdLst>
                      <a:gd name="connsiteX0" fmla="*/ 1685 w 305933"/>
                      <a:gd name="connsiteY0" fmla="*/ 1685 h 305933"/>
                      <a:gd name="connsiteX1" fmla="*/ 307763 w 305933"/>
                      <a:gd name="connsiteY1" fmla="*/ 1685 h 305933"/>
                      <a:gd name="connsiteX2" fmla="*/ 307763 w 305933"/>
                      <a:gd name="connsiteY2" fmla="*/ 307799 h 305933"/>
                      <a:gd name="connsiteX3" fmla="*/ 1685 w 305933"/>
                      <a:gd name="connsiteY3" fmla="*/ 307799 h 30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5933" h="305933">
                        <a:moveTo>
                          <a:pt x="1685" y="1685"/>
                        </a:moveTo>
                        <a:lnTo>
                          <a:pt x="307763" y="1685"/>
                        </a:lnTo>
                        <a:lnTo>
                          <a:pt x="307763" y="307799"/>
                        </a:lnTo>
                        <a:lnTo>
                          <a:pt x="1685" y="30779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BC5E0C4C-B28D-44B4-B2CC-0C6F03FEDAFA}"/>
                      </a:ext>
                    </a:extLst>
                  </p:cNvPr>
                  <p:cNvSpPr/>
                  <p:nvPr/>
                </p:nvSpPr>
                <p:spPr>
                  <a:xfrm>
                    <a:off x="3950149" y="1838688"/>
                    <a:ext cx="407911" cy="407911"/>
                  </a:xfrm>
                  <a:custGeom>
                    <a:avLst/>
                    <a:gdLst>
                      <a:gd name="connsiteX0" fmla="*/ 205731 w 407911"/>
                      <a:gd name="connsiteY0" fmla="*/ 1685 h 407911"/>
                      <a:gd name="connsiteX1" fmla="*/ 409814 w 407911"/>
                      <a:gd name="connsiteY1" fmla="*/ 205752 h 407911"/>
                      <a:gd name="connsiteX2" fmla="*/ 205731 w 407911"/>
                      <a:gd name="connsiteY2" fmla="*/ 409833 h 407911"/>
                      <a:gd name="connsiteX3" fmla="*/ 1685 w 407911"/>
                      <a:gd name="connsiteY3" fmla="*/ 205733 h 407911"/>
                      <a:gd name="connsiteX4" fmla="*/ 205731 w 407911"/>
                      <a:gd name="connsiteY4" fmla="*/ 1685 h 407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911" h="407911">
                        <a:moveTo>
                          <a:pt x="205731" y="1685"/>
                        </a:moveTo>
                        <a:cubicBezTo>
                          <a:pt x="318428" y="1666"/>
                          <a:pt x="409814" y="93034"/>
                          <a:pt x="409814" y="205752"/>
                        </a:cubicBezTo>
                        <a:cubicBezTo>
                          <a:pt x="409833" y="318465"/>
                          <a:pt x="318447" y="409833"/>
                          <a:pt x="205731" y="409833"/>
                        </a:cubicBezTo>
                        <a:cubicBezTo>
                          <a:pt x="93034" y="409833"/>
                          <a:pt x="1667" y="318447"/>
                          <a:pt x="1685" y="205733"/>
                        </a:cubicBezTo>
                        <a:cubicBezTo>
                          <a:pt x="1685" y="93052"/>
                          <a:pt x="93034" y="1703"/>
                          <a:pt x="205731" y="168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461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2FDDE592-04DB-4338-ADF1-58E10B7850F7}"/>
                      </a:ext>
                    </a:extLst>
                  </p:cNvPr>
                  <p:cNvSpPr/>
                  <p:nvPr/>
                </p:nvSpPr>
                <p:spPr>
                  <a:xfrm>
                    <a:off x="3789958" y="998550"/>
                    <a:ext cx="2118357" cy="2016380"/>
                  </a:xfrm>
                  <a:custGeom>
                    <a:avLst/>
                    <a:gdLst>
                      <a:gd name="connsiteX0" fmla="*/ 1879581 w 2118357"/>
                      <a:gd name="connsiteY0" fmla="*/ 182825 h 2016379"/>
                      <a:gd name="connsiteX1" fmla="*/ 1690746 w 2118357"/>
                      <a:gd name="connsiteY1" fmla="*/ 182825 h 2016379"/>
                      <a:gd name="connsiteX2" fmla="*/ 1690746 w 2118357"/>
                      <a:gd name="connsiteY2" fmla="*/ 40559 h 2016379"/>
                      <a:gd name="connsiteX3" fmla="*/ 1653663 w 2118357"/>
                      <a:gd name="connsiteY3" fmla="*/ 3477 h 2016379"/>
                      <a:gd name="connsiteX4" fmla="*/ 1616580 w 2118357"/>
                      <a:gd name="connsiteY4" fmla="*/ 40559 h 2016379"/>
                      <a:gd name="connsiteX5" fmla="*/ 1616580 w 2118357"/>
                      <a:gd name="connsiteY5" fmla="*/ 182825 h 2016379"/>
                      <a:gd name="connsiteX6" fmla="*/ 527272 w 2118357"/>
                      <a:gd name="connsiteY6" fmla="*/ 182825 h 2016379"/>
                      <a:gd name="connsiteX7" fmla="*/ 527272 w 2118357"/>
                      <a:gd name="connsiteY7" fmla="*/ 40559 h 2016379"/>
                      <a:gd name="connsiteX8" fmla="*/ 490189 w 2118357"/>
                      <a:gd name="connsiteY8" fmla="*/ 3477 h 2016379"/>
                      <a:gd name="connsiteX9" fmla="*/ 453106 w 2118357"/>
                      <a:gd name="connsiteY9" fmla="*/ 40559 h 2016379"/>
                      <a:gd name="connsiteX10" fmla="*/ 453106 w 2118357"/>
                      <a:gd name="connsiteY10" fmla="*/ 182825 h 2016379"/>
                      <a:gd name="connsiteX11" fmla="*/ 241093 w 2118357"/>
                      <a:gd name="connsiteY11" fmla="*/ 182825 h 2016379"/>
                      <a:gd name="connsiteX12" fmla="*/ 3477 w 2118357"/>
                      <a:gd name="connsiteY12" fmla="*/ 420007 h 2016379"/>
                      <a:gd name="connsiteX13" fmla="*/ 3477 w 2118357"/>
                      <a:gd name="connsiteY13" fmla="*/ 1774780 h 2016379"/>
                      <a:gd name="connsiteX14" fmla="*/ 241093 w 2118357"/>
                      <a:gd name="connsiteY14" fmla="*/ 2013788 h 2016379"/>
                      <a:gd name="connsiteX15" fmla="*/ 1879581 w 2118357"/>
                      <a:gd name="connsiteY15" fmla="*/ 2013788 h 2016379"/>
                      <a:gd name="connsiteX16" fmla="*/ 2117199 w 2118357"/>
                      <a:gd name="connsiteY16" fmla="*/ 1774780 h 2016379"/>
                      <a:gd name="connsiteX17" fmla="*/ 2117199 w 2118357"/>
                      <a:gd name="connsiteY17" fmla="*/ 420007 h 2016379"/>
                      <a:gd name="connsiteX18" fmla="*/ 1879581 w 2118357"/>
                      <a:gd name="connsiteY18" fmla="*/ 182825 h 2016379"/>
                      <a:gd name="connsiteX19" fmla="*/ 2043033 w 2118357"/>
                      <a:gd name="connsiteY19" fmla="*/ 1774780 h 2016379"/>
                      <a:gd name="connsiteX20" fmla="*/ 1879581 w 2118357"/>
                      <a:gd name="connsiteY20" fmla="*/ 1939623 h 2016379"/>
                      <a:gd name="connsiteX21" fmla="*/ 241093 w 2118357"/>
                      <a:gd name="connsiteY21" fmla="*/ 1939623 h 2016379"/>
                      <a:gd name="connsiteX22" fmla="*/ 77642 w 2118357"/>
                      <a:gd name="connsiteY22" fmla="*/ 1774780 h 2016379"/>
                      <a:gd name="connsiteX23" fmla="*/ 77642 w 2118357"/>
                      <a:gd name="connsiteY23" fmla="*/ 678806 h 2016379"/>
                      <a:gd name="connsiteX24" fmla="*/ 2043033 w 2118357"/>
                      <a:gd name="connsiteY24" fmla="*/ 678806 h 2016379"/>
                      <a:gd name="connsiteX25" fmla="*/ 77642 w 2118357"/>
                      <a:gd name="connsiteY25" fmla="*/ 604640 h 2016379"/>
                      <a:gd name="connsiteX26" fmla="*/ 77642 w 2118357"/>
                      <a:gd name="connsiteY26" fmla="*/ 420007 h 2016379"/>
                      <a:gd name="connsiteX27" fmla="*/ 241093 w 2118357"/>
                      <a:gd name="connsiteY27" fmla="*/ 256991 h 2016379"/>
                      <a:gd name="connsiteX28" fmla="*/ 453106 w 2118357"/>
                      <a:gd name="connsiteY28" fmla="*/ 256991 h 2016379"/>
                      <a:gd name="connsiteX29" fmla="*/ 453106 w 2118357"/>
                      <a:gd name="connsiteY29" fmla="*/ 398496 h 2016379"/>
                      <a:gd name="connsiteX30" fmla="*/ 490189 w 2118357"/>
                      <a:gd name="connsiteY30" fmla="*/ 435579 h 2016379"/>
                      <a:gd name="connsiteX31" fmla="*/ 527272 w 2118357"/>
                      <a:gd name="connsiteY31" fmla="*/ 398496 h 2016379"/>
                      <a:gd name="connsiteX32" fmla="*/ 527272 w 2118357"/>
                      <a:gd name="connsiteY32" fmla="*/ 256991 h 2016379"/>
                      <a:gd name="connsiteX33" fmla="*/ 1616580 w 2118357"/>
                      <a:gd name="connsiteY33" fmla="*/ 256991 h 2016379"/>
                      <a:gd name="connsiteX34" fmla="*/ 1616580 w 2118357"/>
                      <a:gd name="connsiteY34" fmla="*/ 398496 h 2016379"/>
                      <a:gd name="connsiteX35" fmla="*/ 1653663 w 2118357"/>
                      <a:gd name="connsiteY35" fmla="*/ 435579 h 2016379"/>
                      <a:gd name="connsiteX36" fmla="*/ 1690746 w 2118357"/>
                      <a:gd name="connsiteY36" fmla="*/ 398496 h 2016379"/>
                      <a:gd name="connsiteX37" fmla="*/ 1690746 w 2118357"/>
                      <a:gd name="connsiteY37" fmla="*/ 256991 h 2016379"/>
                      <a:gd name="connsiteX38" fmla="*/ 1879581 w 2118357"/>
                      <a:gd name="connsiteY38" fmla="*/ 256991 h 2016379"/>
                      <a:gd name="connsiteX39" fmla="*/ 2043033 w 2118357"/>
                      <a:gd name="connsiteY39" fmla="*/ 420007 h 2016379"/>
                      <a:gd name="connsiteX40" fmla="*/ 2043033 w 2118357"/>
                      <a:gd name="connsiteY40" fmla="*/ 604640 h 201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2118357" h="2016379">
                        <a:moveTo>
                          <a:pt x="1879581" y="182825"/>
                        </a:moveTo>
                        <a:lnTo>
                          <a:pt x="1690746" y="182825"/>
                        </a:lnTo>
                        <a:lnTo>
                          <a:pt x="1690746" y="40559"/>
                        </a:lnTo>
                        <a:cubicBezTo>
                          <a:pt x="1690746" y="20080"/>
                          <a:pt x="1674142" y="3477"/>
                          <a:pt x="1653663" y="3477"/>
                        </a:cubicBezTo>
                        <a:cubicBezTo>
                          <a:pt x="1633184" y="3477"/>
                          <a:pt x="1616580" y="20080"/>
                          <a:pt x="1616580" y="40559"/>
                        </a:cubicBezTo>
                        <a:lnTo>
                          <a:pt x="1616580" y="182825"/>
                        </a:lnTo>
                        <a:lnTo>
                          <a:pt x="527272" y="182825"/>
                        </a:lnTo>
                        <a:lnTo>
                          <a:pt x="527272" y="40559"/>
                        </a:lnTo>
                        <a:cubicBezTo>
                          <a:pt x="527272" y="20080"/>
                          <a:pt x="510668" y="3477"/>
                          <a:pt x="490189" y="3477"/>
                        </a:cubicBezTo>
                        <a:cubicBezTo>
                          <a:pt x="469710" y="3477"/>
                          <a:pt x="453106" y="20080"/>
                          <a:pt x="453106" y="40559"/>
                        </a:cubicBezTo>
                        <a:lnTo>
                          <a:pt x="453106" y="182825"/>
                        </a:lnTo>
                        <a:lnTo>
                          <a:pt x="241093" y="182825"/>
                        </a:lnTo>
                        <a:cubicBezTo>
                          <a:pt x="109999" y="182789"/>
                          <a:pt x="3676" y="288931"/>
                          <a:pt x="3477" y="420007"/>
                        </a:cubicBezTo>
                        <a:lnTo>
                          <a:pt x="3477" y="1774780"/>
                        </a:lnTo>
                        <a:cubicBezTo>
                          <a:pt x="3477" y="1905785"/>
                          <a:pt x="110090" y="2013788"/>
                          <a:pt x="241093" y="2013788"/>
                        </a:cubicBezTo>
                        <a:lnTo>
                          <a:pt x="1879581" y="2013788"/>
                        </a:lnTo>
                        <a:cubicBezTo>
                          <a:pt x="2010585" y="2013788"/>
                          <a:pt x="2117199" y="1905785"/>
                          <a:pt x="2117199" y="1774780"/>
                        </a:cubicBezTo>
                        <a:lnTo>
                          <a:pt x="2117199" y="420007"/>
                        </a:lnTo>
                        <a:cubicBezTo>
                          <a:pt x="2116999" y="288931"/>
                          <a:pt x="2010678" y="182789"/>
                          <a:pt x="1879581" y="182825"/>
                        </a:cubicBezTo>
                        <a:close/>
                        <a:moveTo>
                          <a:pt x="2043033" y="1774780"/>
                        </a:moveTo>
                        <a:cubicBezTo>
                          <a:pt x="2043033" y="1864878"/>
                          <a:pt x="1969683" y="1939623"/>
                          <a:pt x="1879581" y="1939623"/>
                        </a:cubicBezTo>
                        <a:lnTo>
                          <a:pt x="241093" y="1939623"/>
                        </a:lnTo>
                        <a:cubicBezTo>
                          <a:pt x="150993" y="1939623"/>
                          <a:pt x="77642" y="1864878"/>
                          <a:pt x="77642" y="1774780"/>
                        </a:cubicBezTo>
                        <a:lnTo>
                          <a:pt x="77642" y="678806"/>
                        </a:lnTo>
                        <a:lnTo>
                          <a:pt x="2043033" y="678806"/>
                        </a:lnTo>
                        <a:close/>
                        <a:moveTo>
                          <a:pt x="77642" y="604640"/>
                        </a:moveTo>
                        <a:lnTo>
                          <a:pt x="77642" y="420007"/>
                        </a:lnTo>
                        <a:cubicBezTo>
                          <a:pt x="77787" y="329871"/>
                          <a:pt x="150957" y="256900"/>
                          <a:pt x="241093" y="256991"/>
                        </a:cubicBezTo>
                        <a:lnTo>
                          <a:pt x="453106" y="256991"/>
                        </a:lnTo>
                        <a:lnTo>
                          <a:pt x="453106" y="398496"/>
                        </a:lnTo>
                        <a:cubicBezTo>
                          <a:pt x="453106" y="418974"/>
                          <a:pt x="469710" y="435579"/>
                          <a:pt x="490189" y="435579"/>
                        </a:cubicBezTo>
                        <a:cubicBezTo>
                          <a:pt x="510668" y="435579"/>
                          <a:pt x="527272" y="418974"/>
                          <a:pt x="527272" y="398496"/>
                        </a:cubicBezTo>
                        <a:lnTo>
                          <a:pt x="527272" y="256991"/>
                        </a:lnTo>
                        <a:lnTo>
                          <a:pt x="1616580" y="256991"/>
                        </a:lnTo>
                        <a:lnTo>
                          <a:pt x="1616580" y="398496"/>
                        </a:lnTo>
                        <a:cubicBezTo>
                          <a:pt x="1616580" y="418974"/>
                          <a:pt x="1633184" y="435579"/>
                          <a:pt x="1653663" y="435579"/>
                        </a:cubicBezTo>
                        <a:cubicBezTo>
                          <a:pt x="1674142" y="435579"/>
                          <a:pt x="1690746" y="418974"/>
                          <a:pt x="1690746" y="398496"/>
                        </a:cubicBezTo>
                        <a:lnTo>
                          <a:pt x="1690746" y="256991"/>
                        </a:lnTo>
                        <a:lnTo>
                          <a:pt x="1879581" y="256991"/>
                        </a:lnTo>
                        <a:cubicBezTo>
                          <a:pt x="1969720" y="256900"/>
                          <a:pt x="2042889" y="329871"/>
                          <a:pt x="2043033" y="420007"/>
                        </a:cubicBezTo>
                        <a:lnTo>
                          <a:pt x="2043033" y="60464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DF88A84A-16F1-4E12-B61F-06F80E4F9305}"/>
                      </a:ext>
                    </a:extLst>
                  </p:cNvPr>
                  <p:cNvSpPr/>
                  <p:nvPr/>
                </p:nvSpPr>
                <p:spPr>
                  <a:xfrm>
                    <a:off x="4425002" y="1859294"/>
                    <a:ext cx="384734" cy="384734"/>
                  </a:xfrm>
                  <a:custGeom>
                    <a:avLst/>
                    <a:gdLst>
                      <a:gd name="connsiteX0" fmla="*/ 383576 w 384734"/>
                      <a:gd name="connsiteY0" fmla="*/ 40559 h 384734"/>
                      <a:gd name="connsiteX1" fmla="*/ 346493 w 384734"/>
                      <a:gd name="connsiteY1" fmla="*/ 3477 h 384734"/>
                      <a:gd name="connsiteX2" fmla="*/ 40559 w 384734"/>
                      <a:gd name="connsiteY2" fmla="*/ 3477 h 384734"/>
                      <a:gd name="connsiteX3" fmla="*/ 3477 w 384734"/>
                      <a:gd name="connsiteY3" fmla="*/ 40559 h 384734"/>
                      <a:gd name="connsiteX4" fmla="*/ 3477 w 384734"/>
                      <a:gd name="connsiteY4" fmla="*/ 346493 h 384734"/>
                      <a:gd name="connsiteX5" fmla="*/ 40559 w 384734"/>
                      <a:gd name="connsiteY5" fmla="*/ 383576 h 384734"/>
                      <a:gd name="connsiteX6" fmla="*/ 346493 w 384734"/>
                      <a:gd name="connsiteY6" fmla="*/ 383576 h 384734"/>
                      <a:gd name="connsiteX7" fmla="*/ 383576 w 384734"/>
                      <a:gd name="connsiteY7" fmla="*/ 346493 h 384734"/>
                      <a:gd name="connsiteX8" fmla="*/ 77642 w 384734"/>
                      <a:gd name="connsiteY8" fmla="*/ 77642 h 384734"/>
                      <a:gd name="connsiteX9" fmla="*/ 309410 w 384734"/>
                      <a:gd name="connsiteY9" fmla="*/ 77642 h 384734"/>
                      <a:gd name="connsiteX10" fmla="*/ 309410 w 384734"/>
                      <a:gd name="connsiteY10" fmla="*/ 309410 h 384734"/>
                      <a:gd name="connsiteX11" fmla="*/ 77642 w 384734"/>
                      <a:gd name="connsiteY11" fmla="*/ 309410 h 38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4734" h="384734">
                        <a:moveTo>
                          <a:pt x="383576" y="40559"/>
                        </a:moveTo>
                        <a:cubicBezTo>
                          <a:pt x="383576" y="20080"/>
                          <a:pt x="366972" y="3477"/>
                          <a:pt x="346493" y="3477"/>
                        </a:cubicBezTo>
                        <a:lnTo>
                          <a:pt x="40559" y="3477"/>
                        </a:lnTo>
                        <a:cubicBezTo>
                          <a:pt x="20080" y="3477"/>
                          <a:pt x="3477" y="20080"/>
                          <a:pt x="3477" y="40559"/>
                        </a:cubicBezTo>
                        <a:lnTo>
                          <a:pt x="3477" y="346493"/>
                        </a:lnTo>
                        <a:cubicBezTo>
                          <a:pt x="3477" y="366972"/>
                          <a:pt x="20080" y="383576"/>
                          <a:pt x="40559" y="383576"/>
                        </a:cubicBezTo>
                        <a:lnTo>
                          <a:pt x="346493" y="383576"/>
                        </a:lnTo>
                        <a:cubicBezTo>
                          <a:pt x="366972" y="383576"/>
                          <a:pt x="383576" y="366972"/>
                          <a:pt x="383576" y="346493"/>
                        </a:cubicBezTo>
                        <a:close/>
                        <a:moveTo>
                          <a:pt x="77642" y="77642"/>
                        </a:moveTo>
                        <a:lnTo>
                          <a:pt x="309410" y="77642"/>
                        </a:lnTo>
                        <a:lnTo>
                          <a:pt x="309410" y="309410"/>
                        </a:lnTo>
                        <a:lnTo>
                          <a:pt x="77642" y="30941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826799BF-D943-47C0-B76F-FE0D8CD3D1BA}"/>
                      </a:ext>
                    </a:extLst>
                  </p:cNvPr>
                  <p:cNvSpPr/>
                  <p:nvPr/>
                </p:nvSpPr>
                <p:spPr>
                  <a:xfrm>
                    <a:off x="4888538" y="1859294"/>
                    <a:ext cx="384734" cy="384734"/>
                  </a:xfrm>
                  <a:custGeom>
                    <a:avLst/>
                    <a:gdLst>
                      <a:gd name="connsiteX0" fmla="*/ 383576 w 384734"/>
                      <a:gd name="connsiteY0" fmla="*/ 40559 h 384734"/>
                      <a:gd name="connsiteX1" fmla="*/ 346493 w 384734"/>
                      <a:gd name="connsiteY1" fmla="*/ 3477 h 384734"/>
                      <a:gd name="connsiteX2" fmla="*/ 40559 w 384734"/>
                      <a:gd name="connsiteY2" fmla="*/ 3477 h 384734"/>
                      <a:gd name="connsiteX3" fmla="*/ 3477 w 384734"/>
                      <a:gd name="connsiteY3" fmla="*/ 40559 h 384734"/>
                      <a:gd name="connsiteX4" fmla="*/ 3477 w 384734"/>
                      <a:gd name="connsiteY4" fmla="*/ 346493 h 384734"/>
                      <a:gd name="connsiteX5" fmla="*/ 40559 w 384734"/>
                      <a:gd name="connsiteY5" fmla="*/ 383576 h 384734"/>
                      <a:gd name="connsiteX6" fmla="*/ 346493 w 384734"/>
                      <a:gd name="connsiteY6" fmla="*/ 383576 h 384734"/>
                      <a:gd name="connsiteX7" fmla="*/ 383576 w 384734"/>
                      <a:gd name="connsiteY7" fmla="*/ 346493 h 384734"/>
                      <a:gd name="connsiteX8" fmla="*/ 77642 w 384734"/>
                      <a:gd name="connsiteY8" fmla="*/ 77642 h 384734"/>
                      <a:gd name="connsiteX9" fmla="*/ 309410 w 384734"/>
                      <a:gd name="connsiteY9" fmla="*/ 77642 h 384734"/>
                      <a:gd name="connsiteX10" fmla="*/ 309410 w 384734"/>
                      <a:gd name="connsiteY10" fmla="*/ 309410 h 384734"/>
                      <a:gd name="connsiteX11" fmla="*/ 77642 w 384734"/>
                      <a:gd name="connsiteY11" fmla="*/ 309410 h 38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4734" h="384734">
                        <a:moveTo>
                          <a:pt x="383576" y="40559"/>
                        </a:moveTo>
                        <a:cubicBezTo>
                          <a:pt x="383576" y="20080"/>
                          <a:pt x="366972" y="3477"/>
                          <a:pt x="346493" y="3477"/>
                        </a:cubicBezTo>
                        <a:lnTo>
                          <a:pt x="40559" y="3477"/>
                        </a:lnTo>
                        <a:cubicBezTo>
                          <a:pt x="20080" y="3477"/>
                          <a:pt x="3477" y="20080"/>
                          <a:pt x="3477" y="40559"/>
                        </a:cubicBezTo>
                        <a:lnTo>
                          <a:pt x="3477" y="346493"/>
                        </a:lnTo>
                        <a:cubicBezTo>
                          <a:pt x="3477" y="366972"/>
                          <a:pt x="20080" y="383576"/>
                          <a:pt x="40559" y="383576"/>
                        </a:cubicBezTo>
                        <a:lnTo>
                          <a:pt x="346493" y="383576"/>
                        </a:lnTo>
                        <a:cubicBezTo>
                          <a:pt x="366972" y="383576"/>
                          <a:pt x="383576" y="366972"/>
                          <a:pt x="383576" y="346493"/>
                        </a:cubicBezTo>
                        <a:close/>
                        <a:moveTo>
                          <a:pt x="77642" y="77642"/>
                        </a:moveTo>
                        <a:lnTo>
                          <a:pt x="309410" y="77642"/>
                        </a:lnTo>
                        <a:lnTo>
                          <a:pt x="309410" y="309410"/>
                        </a:lnTo>
                        <a:lnTo>
                          <a:pt x="77642" y="30941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152A1FE9-ECDC-42DE-813F-41D2FF36BBA1}"/>
                      </a:ext>
                    </a:extLst>
                  </p:cNvPr>
                  <p:cNvSpPr/>
                  <p:nvPr/>
                </p:nvSpPr>
                <p:spPr>
                  <a:xfrm>
                    <a:off x="5347438" y="1859294"/>
                    <a:ext cx="384734" cy="384734"/>
                  </a:xfrm>
                  <a:custGeom>
                    <a:avLst/>
                    <a:gdLst>
                      <a:gd name="connsiteX0" fmla="*/ 383576 w 384734"/>
                      <a:gd name="connsiteY0" fmla="*/ 40559 h 384734"/>
                      <a:gd name="connsiteX1" fmla="*/ 346493 w 384734"/>
                      <a:gd name="connsiteY1" fmla="*/ 3477 h 384734"/>
                      <a:gd name="connsiteX2" fmla="*/ 40559 w 384734"/>
                      <a:gd name="connsiteY2" fmla="*/ 3477 h 384734"/>
                      <a:gd name="connsiteX3" fmla="*/ 3477 w 384734"/>
                      <a:gd name="connsiteY3" fmla="*/ 40559 h 384734"/>
                      <a:gd name="connsiteX4" fmla="*/ 3477 w 384734"/>
                      <a:gd name="connsiteY4" fmla="*/ 346493 h 384734"/>
                      <a:gd name="connsiteX5" fmla="*/ 40559 w 384734"/>
                      <a:gd name="connsiteY5" fmla="*/ 383576 h 384734"/>
                      <a:gd name="connsiteX6" fmla="*/ 346493 w 384734"/>
                      <a:gd name="connsiteY6" fmla="*/ 383576 h 384734"/>
                      <a:gd name="connsiteX7" fmla="*/ 383576 w 384734"/>
                      <a:gd name="connsiteY7" fmla="*/ 346493 h 384734"/>
                      <a:gd name="connsiteX8" fmla="*/ 77642 w 384734"/>
                      <a:gd name="connsiteY8" fmla="*/ 77642 h 384734"/>
                      <a:gd name="connsiteX9" fmla="*/ 314045 w 384734"/>
                      <a:gd name="connsiteY9" fmla="*/ 77642 h 384734"/>
                      <a:gd name="connsiteX10" fmla="*/ 314045 w 384734"/>
                      <a:gd name="connsiteY10" fmla="*/ 309410 h 384734"/>
                      <a:gd name="connsiteX11" fmla="*/ 77642 w 384734"/>
                      <a:gd name="connsiteY11" fmla="*/ 309410 h 38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4734" h="384734">
                        <a:moveTo>
                          <a:pt x="383576" y="40559"/>
                        </a:moveTo>
                        <a:cubicBezTo>
                          <a:pt x="383576" y="20080"/>
                          <a:pt x="366972" y="3477"/>
                          <a:pt x="346493" y="3477"/>
                        </a:cubicBezTo>
                        <a:lnTo>
                          <a:pt x="40559" y="3477"/>
                        </a:lnTo>
                        <a:cubicBezTo>
                          <a:pt x="20080" y="3477"/>
                          <a:pt x="3477" y="20080"/>
                          <a:pt x="3477" y="40559"/>
                        </a:cubicBezTo>
                        <a:lnTo>
                          <a:pt x="3477" y="346493"/>
                        </a:lnTo>
                        <a:cubicBezTo>
                          <a:pt x="3477" y="366972"/>
                          <a:pt x="20080" y="383576"/>
                          <a:pt x="40559" y="383576"/>
                        </a:cubicBezTo>
                        <a:lnTo>
                          <a:pt x="346493" y="383576"/>
                        </a:lnTo>
                        <a:cubicBezTo>
                          <a:pt x="366972" y="383576"/>
                          <a:pt x="383576" y="366972"/>
                          <a:pt x="383576" y="346493"/>
                        </a:cubicBezTo>
                        <a:close/>
                        <a:moveTo>
                          <a:pt x="77642" y="77642"/>
                        </a:moveTo>
                        <a:lnTo>
                          <a:pt x="314045" y="77642"/>
                        </a:lnTo>
                        <a:lnTo>
                          <a:pt x="314045" y="309410"/>
                        </a:lnTo>
                        <a:lnTo>
                          <a:pt x="77642" y="30941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0CA0BCA1-7016-471B-82F1-87B08F062DF6}"/>
                      </a:ext>
                    </a:extLst>
                  </p:cNvPr>
                  <p:cNvSpPr/>
                  <p:nvPr/>
                </p:nvSpPr>
                <p:spPr>
                  <a:xfrm>
                    <a:off x="4425002" y="2318194"/>
                    <a:ext cx="384734" cy="384734"/>
                  </a:xfrm>
                  <a:custGeom>
                    <a:avLst/>
                    <a:gdLst>
                      <a:gd name="connsiteX0" fmla="*/ 383576 w 384734"/>
                      <a:gd name="connsiteY0" fmla="*/ 40559 h 384734"/>
                      <a:gd name="connsiteX1" fmla="*/ 346493 w 384734"/>
                      <a:gd name="connsiteY1" fmla="*/ 3477 h 384734"/>
                      <a:gd name="connsiteX2" fmla="*/ 40559 w 384734"/>
                      <a:gd name="connsiteY2" fmla="*/ 3477 h 384734"/>
                      <a:gd name="connsiteX3" fmla="*/ 3477 w 384734"/>
                      <a:gd name="connsiteY3" fmla="*/ 40559 h 384734"/>
                      <a:gd name="connsiteX4" fmla="*/ 3477 w 384734"/>
                      <a:gd name="connsiteY4" fmla="*/ 346493 h 384734"/>
                      <a:gd name="connsiteX5" fmla="*/ 40559 w 384734"/>
                      <a:gd name="connsiteY5" fmla="*/ 383576 h 384734"/>
                      <a:gd name="connsiteX6" fmla="*/ 346493 w 384734"/>
                      <a:gd name="connsiteY6" fmla="*/ 383576 h 384734"/>
                      <a:gd name="connsiteX7" fmla="*/ 383576 w 384734"/>
                      <a:gd name="connsiteY7" fmla="*/ 346493 h 384734"/>
                      <a:gd name="connsiteX8" fmla="*/ 77642 w 384734"/>
                      <a:gd name="connsiteY8" fmla="*/ 77642 h 384734"/>
                      <a:gd name="connsiteX9" fmla="*/ 309410 w 384734"/>
                      <a:gd name="connsiteY9" fmla="*/ 77642 h 384734"/>
                      <a:gd name="connsiteX10" fmla="*/ 309410 w 384734"/>
                      <a:gd name="connsiteY10" fmla="*/ 309410 h 384734"/>
                      <a:gd name="connsiteX11" fmla="*/ 77642 w 384734"/>
                      <a:gd name="connsiteY11" fmla="*/ 309410 h 38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4734" h="384734">
                        <a:moveTo>
                          <a:pt x="383576" y="40559"/>
                        </a:moveTo>
                        <a:cubicBezTo>
                          <a:pt x="383576" y="20080"/>
                          <a:pt x="366972" y="3477"/>
                          <a:pt x="346493" y="3477"/>
                        </a:cubicBezTo>
                        <a:lnTo>
                          <a:pt x="40559" y="3477"/>
                        </a:lnTo>
                        <a:cubicBezTo>
                          <a:pt x="20080" y="3477"/>
                          <a:pt x="3477" y="20080"/>
                          <a:pt x="3477" y="40559"/>
                        </a:cubicBezTo>
                        <a:lnTo>
                          <a:pt x="3477" y="346493"/>
                        </a:lnTo>
                        <a:cubicBezTo>
                          <a:pt x="3477" y="366972"/>
                          <a:pt x="20080" y="383576"/>
                          <a:pt x="40559" y="383576"/>
                        </a:cubicBezTo>
                        <a:lnTo>
                          <a:pt x="346493" y="383576"/>
                        </a:lnTo>
                        <a:cubicBezTo>
                          <a:pt x="366972" y="383576"/>
                          <a:pt x="383576" y="366972"/>
                          <a:pt x="383576" y="346493"/>
                        </a:cubicBezTo>
                        <a:close/>
                        <a:moveTo>
                          <a:pt x="77642" y="77642"/>
                        </a:moveTo>
                        <a:lnTo>
                          <a:pt x="309410" y="77642"/>
                        </a:lnTo>
                        <a:lnTo>
                          <a:pt x="309410" y="309410"/>
                        </a:lnTo>
                        <a:lnTo>
                          <a:pt x="77642" y="30941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861DF23C-0CD1-4AEF-9473-D51D1D3E7489}"/>
                      </a:ext>
                    </a:extLst>
                  </p:cNvPr>
                  <p:cNvSpPr/>
                  <p:nvPr/>
                </p:nvSpPr>
                <p:spPr>
                  <a:xfrm>
                    <a:off x="3961467" y="2318194"/>
                    <a:ext cx="384734" cy="384734"/>
                  </a:xfrm>
                  <a:custGeom>
                    <a:avLst/>
                    <a:gdLst>
                      <a:gd name="connsiteX0" fmla="*/ 383576 w 384734"/>
                      <a:gd name="connsiteY0" fmla="*/ 40559 h 384734"/>
                      <a:gd name="connsiteX1" fmla="*/ 346493 w 384734"/>
                      <a:gd name="connsiteY1" fmla="*/ 3477 h 384734"/>
                      <a:gd name="connsiteX2" fmla="*/ 40559 w 384734"/>
                      <a:gd name="connsiteY2" fmla="*/ 3477 h 384734"/>
                      <a:gd name="connsiteX3" fmla="*/ 3477 w 384734"/>
                      <a:gd name="connsiteY3" fmla="*/ 40559 h 384734"/>
                      <a:gd name="connsiteX4" fmla="*/ 3477 w 384734"/>
                      <a:gd name="connsiteY4" fmla="*/ 346493 h 384734"/>
                      <a:gd name="connsiteX5" fmla="*/ 40559 w 384734"/>
                      <a:gd name="connsiteY5" fmla="*/ 383576 h 384734"/>
                      <a:gd name="connsiteX6" fmla="*/ 346493 w 384734"/>
                      <a:gd name="connsiteY6" fmla="*/ 383576 h 384734"/>
                      <a:gd name="connsiteX7" fmla="*/ 383576 w 384734"/>
                      <a:gd name="connsiteY7" fmla="*/ 346493 h 384734"/>
                      <a:gd name="connsiteX8" fmla="*/ 309410 w 384734"/>
                      <a:gd name="connsiteY8" fmla="*/ 309410 h 384734"/>
                      <a:gd name="connsiteX9" fmla="*/ 77642 w 384734"/>
                      <a:gd name="connsiteY9" fmla="*/ 309410 h 384734"/>
                      <a:gd name="connsiteX10" fmla="*/ 77642 w 384734"/>
                      <a:gd name="connsiteY10" fmla="*/ 77642 h 384734"/>
                      <a:gd name="connsiteX11" fmla="*/ 309410 w 384734"/>
                      <a:gd name="connsiteY11" fmla="*/ 77642 h 38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4734" h="384734">
                        <a:moveTo>
                          <a:pt x="383576" y="40559"/>
                        </a:moveTo>
                        <a:cubicBezTo>
                          <a:pt x="383576" y="20080"/>
                          <a:pt x="366972" y="3477"/>
                          <a:pt x="346493" y="3477"/>
                        </a:cubicBezTo>
                        <a:lnTo>
                          <a:pt x="40559" y="3477"/>
                        </a:lnTo>
                        <a:cubicBezTo>
                          <a:pt x="20080" y="3477"/>
                          <a:pt x="3477" y="20080"/>
                          <a:pt x="3477" y="40559"/>
                        </a:cubicBezTo>
                        <a:lnTo>
                          <a:pt x="3477" y="346493"/>
                        </a:lnTo>
                        <a:cubicBezTo>
                          <a:pt x="3477" y="366972"/>
                          <a:pt x="20080" y="383576"/>
                          <a:pt x="40559" y="383576"/>
                        </a:cubicBezTo>
                        <a:lnTo>
                          <a:pt x="346493" y="383576"/>
                        </a:lnTo>
                        <a:cubicBezTo>
                          <a:pt x="366972" y="383576"/>
                          <a:pt x="383576" y="366972"/>
                          <a:pt x="383576" y="346493"/>
                        </a:cubicBezTo>
                        <a:close/>
                        <a:moveTo>
                          <a:pt x="309410" y="309410"/>
                        </a:moveTo>
                        <a:lnTo>
                          <a:pt x="77642" y="309410"/>
                        </a:lnTo>
                        <a:lnTo>
                          <a:pt x="77642" y="77642"/>
                        </a:lnTo>
                        <a:lnTo>
                          <a:pt x="309410" y="77642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8D164F31-C98C-4CC4-8EE7-675464A61E8A}"/>
                      </a:ext>
                    </a:extLst>
                  </p:cNvPr>
                  <p:cNvSpPr/>
                  <p:nvPr/>
                </p:nvSpPr>
                <p:spPr>
                  <a:xfrm>
                    <a:off x="4888538" y="2318194"/>
                    <a:ext cx="384734" cy="384734"/>
                  </a:xfrm>
                  <a:custGeom>
                    <a:avLst/>
                    <a:gdLst>
                      <a:gd name="connsiteX0" fmla="*/ 383576 w 384734"/>
                      <a:gd name="connsiteY0" fmla="*/ 40559 h 384734"/>
                      <a:gd name="connsiteX1" fmla="*/ 346493 w 384734"/>
                      <a:gd name="connsiteY1" fmla="*/ 3477 h 384734"/>
                      <a:gd name="connsiteX2" fmla="*/ 40559 w 384734"/>
                      <a:gd name="connsiteY2" fmla="*/ 3477 h 384734"/>
                      <a:gd name="connsiteX3" fmla="*/ 3477 w 384734"/>
                      <a:gd name="connsiteY3" fmla="*/ 40559 h 384734"/>
                      <a:gd name="connsiteX4" fmla="*/ 3477 w 384734"/>
                      <a:gd name="connsiteY4" fmla="*/ 346493 h 384734"/>
                      <a:gd name="connsiteX5" fmla="*/ 40559 w 384734"/>
                      <a:gd name="connsiteY5" fmla="*/ 383576 h 384734"/>
                      <a:gd name="connsiteX6" fmla="*/ 346493 w 384734"/>
                      <a:gd name="connsiteY6" fmla="*/ 383576 h 384734"/>
                      <a:gd name="connsiteX7" fmla="*/ 383576 w 384734"/>
                      <a:gd name="connsiteY7" fmla="*/ 346493 h 384734"/>
                      <a:gd name="connsiteX8" fmla="*/ 77642 w 384734"/>
                      <a:gd name="connsiteY8" fmla="*/ 77642 h 384734"/>
                      <a:gd name="connsiteX9" fmla="*/ 309410 w 384734"/>
                      <a:gd name="connsiteY9" fmla="*/ 77642 h 384734"/>
                      <a:gd name="connsiteX10" fmla="*/ 309410 w 384734"/>
                      <a:gd name="connsiteY10" fmla="*/ 309410 h 384734"/>
                      <a:gd name="connsiteX11" fmla="*/ 77642 w 384734"/>
                      <a:gd name="connsiteY11" fmla="*/ 309410 h 38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4734" h="384734">
                        <a:moveTo>
                          <a:pt x="383576" y="40559"/>
                        </a:moveTo>
                        <a:cubicBezTo>
                          <a:pt x="383576" y="20080"/>
                          <a:pt x="366972" y="3477"/>
                          <a:pt x="346493" y="3477"/>
                        </a:cubicBezTo>
                        <a:lnTo>
                          <a:pt x="40559" y="3477"/>
                        </a:lnTo>
                        <a:cubicBezTo>
                          <a:pt x="20080" y="3477"/>
                          <a:pt x="3477" y="20080"/>
                          <a:pt x="3477" y="40559"/>
                        </a:cubicBezTo>
                        <a:lnTo>
                          <a:pt x="3477" y="346493"/>
                        </a:lnTo>
                        <a:cubicBezTo>
                          <a:pt x="3477" y="366972"/>
                          <a:pt x="20080" y="383576"/>
                          <a:pt x="40559" y="383576"/>
                        </a:cubicBezTo>
                        <a:lnTo>
                          <a:pt x="346493" y="383576"/>
                        </a:lnTo>
                        <a:cubicBezTo>
                          <a:pt x="366972" y="383576"/>
                          <a:pt x="383576" y="366972"/>
                          <a:pt x="383576" y="346493"/>
                        </a:cubicBezTo>
                        <a:close/>
                        <a:moveTo>
                          <a:pt x="77642" y="77642"/>
                        </a:moveTo>
                        <a:lnTo>
                          <a:pt x="309410" y="77642"/>
                        </a:lnTo>
                        <a:lnTo>
                          <a:pt x="309410" y="309410"/>
                        </a:lnTo>
                        <a:lnTo>
                          <a:pt x="77642" y="30941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745572E6-6D16-4ECC-8B85-C90E060CDB26}"/>
                      </a:ext>
                    </a:extLst>
                  </p:cNvPr>
                  <p:cNvSpPr/>
                  <p:nvPr/>
                </p:nvSpPr>
                <p:spPr>
                  <a:xfrm>
                    <a:off x="5347438" y="2318194"/>
                    <a:ext cx="384734" cy="384734"/>
                  </a:xfrm>
                  <a:custGeom>
                    <a:avLst/>
                    <a:gdLst>
                      <a:gd name="connsiteX0" fmla="*/ 383576 w 384734"/>
                      <a:gd name="connsiteY0" fmla="*/ 40559 h 384734"/>
                      <a:gd name="connsiteX1" fmla="*/ 346493 w 384734"/>
                      <a:gd name="connsiteY1" fmla="*/ 3477 h 384734"/>
                      <a:gd name="connsiteX2" fmla="*/ 40559 w 384734"/>
                      <a:gd name="connsiteY2" fmla="*/ 3477 h 384734"/>
                      <a:gd name="connsiteX3" fmla="*/ 3477 w 384734"/>
                      <a:gd name="connsiteY3" fmla="*/ 40559 h 384734"/>
                      <a:gd name="connsiteX4" fmla="*/ 3477 w 384734"/>
                      <a:gd name="connsiteY4" fmla="*/ 346493 h 384734"/>
                      <a:gd name="connsiteX5" fmla="*/ 40559 w 384734"/>
                      <a:gd name="connsiteY5" fmla="*/ 383576 h 384734"/>
                      <a:gd name="connsiteX6" fmla="*/ 346493 w 384734"/>
                      <a:gd name="connsiteY6" fmla="*/ 383576 h 384734"/>
                      <a:gd name="connsiteX7" fmla="*/ 383576 w 384734"/>
                      <a:gd name="connsiteY7" fmla="*/ 346493 h 384734"/>
                      <a:gd name="connsiteX8" fmla="*/ 77642 w 384734"/>
                      <a:gd name="connsiteY8" fmla="*/ 77642 h 384734"/>
                      <a:gd name="connsiteX9" fmla="*/ 314045 w 384734"/>
                      <a:gd name="connsiteY9" fmla="*/ 77642 h 384734"/>
                      <a:gd name="connsiteX10" fmla="*/ 314045 w 384734"/>
                      <a:gd name="connsiteY10" fmla="*/ 309410 h 384734"/>
                      <a:gd name="connsiteX11" fmla="*/ 77642 w 384734"/>
                      <a:gd name="connsiteY11" fmla="*/ 309410 h 38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84734" h="384734">
                        <a:moveTo>
                          <a:pt x="383576" y="40559"/>
                        </a:moveTo>
                        <a:cubicBezTo>
                          <a:pt x="383576" y="20080"/>
                          <a:pt x="366972" y="3477"/>
                          <a:pt x="346493" y="3477"/>
                        </a:cubicBezTo>
                        <a:lnTo>
                          <a:pt x="40559" y="3477"/>
                        </a:lnTo>
                        <a:cubicBezTo>
                          <a:pt x="20080" y="3477"/>
                          <a:pt x="3477" y="20080"/>
                          <a:pt x="3477" y="40559"/>
                        </a:cubicBezTo>
                        <a:lnTo>
                          <a:pt x="3477" y="346493"/>
                        </a:lnTo>
                        <a:cubicBezTo>
                          <a:pt x="3477" y="366972"/>
                          <a:pt x="20080" y="383576"/>
                          <a:pt x="40559" y="383576"/>
                        </a:cubicBezTo>
                        <a:lnTo>
                          <a:pt x="346493" y="383576"/>
                        </a:lnTo>
                        <a:cubicBezTo>
                          <a:pt x="366972" y="383576"/>
                          <a:pt x="383576" y="366972"/>
                          <a:pt x="383576" y="346493"/>
                        </a:cubicBezTo>
                        <a:close/>
                        <a:moveTo>
                          <a:pt x="77642" y="77642"/>
                        </a:moveTo>
                        <a:lnTo>
                          <a:pt x="314045" y="77642"/>
                        </a:lnTo>
                        <a:lnTo>
                          <a:pt x="314045" y="309410"/>
                        </a:lnTo>
                        <a:lnTo>
                          <a:pt x="77642" y="30941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4BDD2693-3128-4BC1-A8D1-8EA7B030F092}"/>
                      </a:ext>
                    </a:extLst>
                  </p:cNvPr>
                  <p:cNvSpPr/>
                  <p:nvPr/>
                </p:nvSpPr>
                <p:spPr>
                  <a:xfrm>
                    <a:off x="3911275" y="1799813"/>
                    <a:ext cx="486712" cy="486712"/>
                  </a:xfrm>
                  <a:custGeom>
                    <a:avLst/>
                    <a:gdLst>
                      <a:gd name="connsiteX0" fmla="*/ 244605 w 486712"/>
                      <a:gd name="connsiteY0" fmla="*/ 485790 h 486712"/>
                      <a:gd name="connsiteX1" fmla="*/ 485772 w 486712"/>
                      <a:gd name="connsiteY1" fmla="*/ 244663 h 486712"/>
                      <a:gd name="connsiteX2" fmla="*/ 244642 w 486712"/>
                      <a:gd name="connsiteY2" fmla="*/ 3477 h 486712"/>
                      <a:gd name="connsiteX3" fmla="*/ 3477 w 486712"/>
                      <a:gd name="connsiteY3" fmla="*/ 244608 h 486712"/>
                      <a:gd name="connsiteX4" fmla="*/ 244605 w 486712"/>
                      <a:gd name="connsiteY4" fmla="*/ 485790 h 486712"/>
                      <a:gd name="connsiteX5" fmla="*/ 244605 w 486712"/>
                      <a:gd name="connsiteY5" fmla="*/ 77642 h 486712"/>
                      <a:gd name="connsiteX6" fmla="*/ 411606 w 486712"/>
                      <a:gd name="connsiteY6" fmla="*/ 244626 h 486712"/>
                      <a:gd name="connsiteX7" fmla="*/ 244605 w 486712"/>
                      <a:gd name="connsiteY7" fmla="*/ 411624 h 486712"/>
                      <a:gd name="connsiteX8" fmla="*/ 77642 w 486712"/>
                      <a:gd name="connsiteY8" fmla="*/ 244608 h 486712"/>
                      <a:gd name="connsiteX9" fmla="*/ 244605 w 486712"/>
                      <a:gd name="connsiteY9" fmla="*/ 77642 h 48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86712" h="486712">
                        <a:moveTo>
                          <a:pt x="244605" y="485790"/>
                        </a:moveTo>
                        <a:cubicBezTo>
                          <a:pt x="377782" y="485808"/>
                          <a:pt x="485772" y="377837"/>
                          <a:pt x="485772" y="244663"/>
                        </a:cubicBezTo>
                        <a:cubicBezTo>
                          <a:pt x="485790" y="111466"/>
                          <a:pt x="377838" y="3495"/>
                          <a:pt x="244642" y="3477"/>
                        </a:cubicBezTo>
                        <a:cubicBezTo>
                          <a:pt x="111466" y="3458"/>
                          <a:pt x="3477" y="111429"/>
                          <a:pt x="3477" y="244608"/>
                        </a:cubicBezTo>
                        <a:cubicBezTo>
                          <a:pt x="3621" y="377731"/>
                          <a:pt x="111484" y="485609"/>
                          <a:pt x="244605" y="485790"/>
                        </a:cubicBezTo>
                        <a:close/>
                        <a:moveTo>
                          <a:pt x="244605" y="77642"/>
                        </a:moveTo>
                        <a:cubicBezTo>
                          <a:pt x="336823" y="77624"/>
                          <a:pt x="411606" y="152387"/>
                          <a:pt x="411606" y="244626"/>
                        </a:cubicBezTo>
                        <a:cubicBezTo>
                          <a:pt x="411625" y="336861"/>
                          <a:pt x="336842" y="411624"/>
                          <a:pt x="244605" y="411624"/>
                        </a:cubicBezTo>
                        <a:cubicBezTo>
                          <a:pt x="152387" y="411624"/>
                          <a:pt x="77624" y="336842"/>
                          <a:pt x="77642" y="244608"/>
                        </a:cubicBezTo>
                        <a:cubicBezTo>
                          <a:pt x="77751" y="152443"/>
                          <a:pt x="152442" y="77772"/>
                          <a:pt x="244605" y="77642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8FC7EBE9-348A-4461-9EBA-2C0AC14D2973}"/>
                      </a:ext>
                    </a:extLst>
                  </p:cNvPr>
                  <p:cNvSpPr/>
                  <p:nvPr/>
                </p:nvSpPr>
                <p:spPr>
                  <a:xfrm>
                    <a:off x="4105147" y="1901791"/>
                    <a:ext cx="166873" cy="199320"/>
                  </a:xfrm>
                  <a:custGeom>
                    <a:avLst/>
                    <a:gdLst>
                      <a:gd name="connsiteX0" fmla="*/ 39417 w 166872"/>
                      <a:gd name="connsiteY0" fmla="*/ 197383 h 199320"/>
                      <a:gd name="connsiteX1" fmla="*/ 130168 w 166872"/>
                      <a:gd name="connsiteY1" fmla="*/ 197383 h 199320"/>
                      <a:gd name="connsiteX2" fmla="*/ 167250 w 166872"/>
                      <a:gd name="connsiteY2" fmla="*/ 160300 h 199320"/>
                      <a:gd name="connsiteX3" fmla="*/ 130168 w 166872"/>
                      <a:gd name="connsiteY3" fmla="*/ 123217 h 199320"/>
                      <a:gd name="connsiteX4" fmla="*/ 77658 w 166872"/>
                      <a:gd name="connsiteY4" fmla="*/ 123217 h 199320"/>
                      <a:gd name="connsiteX5" fmla="*/ 77658 w 166872"/>
                      <a:gd name="connsiteY5" fmla="*/ 40559 h 199320"/>
                      <a:gd name="connsiteX6" fmla="*/ 40575 w 166872"/>
                      <a:gd name="connsiteY6" fmla="*/ 3477 h 199320"/>
                      <a:gd name="connsiteX7" fmla="*/ 3493 w 166872"/>
                      <a:gd name="connsiteY7" fmla="*/ 40559 h 199320"/>
                      <a:gd name="connsiteX8" fmla="*/ 3493 w 166872"/>
                      <a:gd name="connsiteY8" fmla="*/ 159688 h 199320"/>
                      <a:gd name="connsiteX9" fmla="*/ 13596 w 166872"/>
                      <a:gd name="connsiteY9" fmla="*/ 186031 h 199320"/>
                      <a:gd name="connsiteX10" fmla="*/ 39417 w 166872"/>
                      <a:gd name="connsiteY10" fmla="*/ 197383 h 19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6872" h="199320">
                        <a:moveTo>
                          <a:pt x="39417" y="197383"/>
                        </a:moveTo>
                        <a:lnTo>
                          <a:pt x="130168" y="197383"/>
                        </a:lnTo>
                        <a:cubicBezTo>
                          <a:pt x="150665" y="197383"/>
                          <a:pt x="167250" y="180779"/>
                          <a:pt x="167250" y="160300"/>
                        </a:cubicBezTo>
                        <a:cubicBezTo>
                          <a:pt x="167250" y="139821"/>
                          <a:pt x="150665" y="123217"/>
                          <a:pt x="130168" y="123217"/>
                        </a:cubicBezTo>
                        <a:lnTo>
                          <a:pt x="77658" y="123217"/>
                        </a:lnTo>
                        <a:lnTo>
                          <a:pt x="77658" y="40559"/>
                        </a:lnTo>
                        <a:cubicBezTo>
                          <a:pt x="77658" y="20080"/>
                          <a:pt x="61054" y="3477"/>
                          <a:pt x="40575" y="3477"/>
                        </a:cubicBezTo>
                        <a:cubicBezTo>
                          <a:pt x="20096" y="3477"/>
                          <a:pt x="3493" y="20080"/>
                          <a:pt x="3493" y="40559"/>
                        </a:cubicBezTo>
                        <a:lnTo>
                          <a:pt x="3493" y="159688"/>
                        </a:lnTo>
                        <a:cubicBezTo>
                          <a:pt x="3203" y="169464"/>
                          <a:pt x="6843" y="178953"/>
                          <a:pt x="13596" y="186031"/>
                        </a:cubicBezTo>
                        <a:cubicBezTo>
                          <a:pt x="20332" y="193114"/>
                          <a:pt x="29639" y="197202"/>
                          <a:pt x="39417" y="197383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05F91BD-8058-4EB0-87D2-786E898DD446}"/>
                </a:ext>
              </a:extLst>
            </p:cNvPr>
            <p:cNvGrpSpPr/>
            <p:nvPr/>
          </p:nvGrpSpPr>
          <p:grpSpPr>
            <a:xfrm>
              <a:off x="3259639" y="3612922"/>
              <a:ext cx="4259680" cy="565726"/>
              <a:chOff x="3259639" y="3612922"/>
              <a:chExt cx="4259680" cy="565726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B8AEC69-9CE1-4157-82BF-F44185A46F36}"/>
                  </a:ext>
                </a:extLst>
              </p:cNvPr>
              <p:cNvGrpSpPr/>
              <p:nvPr/>
            </p:nvGrpSpPr>
            <p:grpSpPr>
              <a:xfrm>
                <a:off x="3843313" y="3612922"/>
                <a:ext cx="3676006" cy="532895"/>
                <a:chOff x="2663580" y="867308"/>
                <a:chExt cx="4901341" cy="710526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0E0F9ED1-6691-4ED0-AE74-71C6A2A6E316}"/>
                    </a:ext>
                  </a:extLst>
                </p:cNvPr>
                <p:cNvSpPr/>
                <p:nvPr/>
              </p:nvSpPr>
              <p:spPr>
                <a:xfrm>
                  <a:off x="2663580" y="1270059"/>
                  <a:ext cx="3728032" cy="307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137160" indent="-137160" defTabSz="685800">
                    <a:buFont typeface="Arial" panose="020B0604020202020204" pitchFamily="34" charset="0"/>
                    <a:buChar char="•"/>
                    <a:defRPr/>
                  </a:pPr>
                  <a:endParaRPr lang="en-US" sz="90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9B3100A-2781-4882-B6E3-8A3FE0DB284F}"/>
                    </a:ext>
                  </a:extLst>
                </p:cNvPr>
                <p:cNvSpPr/>
                <p:nvPr/>
              </p:nvSpPr>
              <p:spPr>
                <a:xfrm>
                  <a:off x="2663580" y="867308"/>
                  <a:ext cx="4901341" cy="451405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/>
                      <a:cs typeface="Arial"/>
                    </a:rPr>
                    <a:t>Employment Setting: CIE or not CIE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124095B-69F8-4C85-9415-DE7329A61C77}"/>
                  </a:ext>
                </a:extLst>
              </p:cNvPr>
              <p:cNvGrpSpPr/>
              <p:nvPr/>
            </p:nvGrpSpPr>
            <p:grpSpPr>
              <a:xfrm>
                <a:off x="3259639" y="3687818"/>
                <a:ext cx="490830" cy="490830"/>
                <a:chOff x="4378631" y="3643650"/>
                <a:chExt cx="589550" cy="589548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1D487290-AE5E-4A66-8C1E-4DE8DC60FC8D}"/>
                    </a:ext>
                  </a:extLst>
                </p:cNvPr>
                <p:cNvGrpSpPr/>
                <p:nvPr/>
              </p:nvGrpSpPr>
              <p:grpSpPr>
                <a:xfrm>
                  <a:off x="4378631" y="3643650"/>
                  <a:ext cx="589550" cy="589548"/>
                  <a:chOff x="4378631" y="3643650"/>
                  <a:chExt cx="589550" cy="589548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0303D557-8007-46AA-B32E-BC55837BAC21}"/>
                      </a:ext>
                    </a:extLst>
                  </p:cNvPr>
                  <p:cNvSpPr/>
                  <p:nvPr/>
                </p:nvSpPr>
                <p:spPr>
                  <a:xfrm>
                    <a:off x="4378631" y="3643650"/>
                    <a:ext cx="589550" cy="589548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B9D1C7FA-A904-4823-8BFF-0CEC786242E4}"/>
                      </a:ext>
                    </a:extLst>
                  </p:cNvPr>
                  <p:cNvSpPr/>
                  <p:nvPr/>
                </p:nvSpPr>
                <p:spPr>
                  <a:xfrm>
                    <a:off x="4409042" y="3674061"/>
                    <a:ext cx="528728" cy="528727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CE7554D-B9A1-4324-B4DC-2A9DFA9F13EB}"/>
                    </a:ext>
                  </a:extLst>
                </p:cNvPr>
                <p:cNvGrpSpPr/>
                <p:nvPr/>
              </p:nvGrpSpPr>
              <p:grpSpPr>
                <a:xfrm>
                  <a:off x="4488359" y="3703372"/>
                  <a:ext cx="370095" cy="470104"/>
                  <a:chOff x="924194" y="1874526"/>
                  <a:chExt cx="804625" cy="1022058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DE669DCA-3A19-4D38-8398-FE81DE89A0CC}"/>
                      </a:ext>
                    </a:extLst>
                  </p:cNvPr>
                  <p:cNvSpPr/>
                  <p:nvPr/>
                </p:nvSpPr>
                <p:spPr>
                  <a:xfrm>
                    <a:off x="1001478" y="2060344"/>
                    <a:ext cx="650581" cy="650581"/>
                  </a:xfrm>
                  <a:custGeom>
                    <a:avLst/>
                    <a:gdLst>
                      <a:gd name="connsiteX0" fmla="*/ 631578 w 650580"/>
                      <a:gd name="connsiteY0" fmla="*/ 395325 h 650580"/>
                      <a:gd name="connsiteX1" fmla="*/ 590708 w 650580"/>
                      <a:gd name="connsiteY1" fmla="*/ 378435 h 650580"/>
                      <a:gd name="connsiteX2" fmla="*/ 590708 w 650580"/>
                      <a:gd name="connsiteY2" fmla="*/ 273341 h 650580"/>
                      <a:gd name="connsiteX3" fmla="*/ 631786 w 650580"/>
                      <a:gd name="connsiteY3" fmla="*/ 256451 h 650580"/>
                      <a:gd name="connsiteX4" fmla="*/ 647425 w 650580"/>
                      <a:gd name="connsiteY4" fmla="*/ 218918 h 650580"/>
                      <a:gd name="connsiteX5" fmla="*/ 628867 w 650580"/>
                      <a:gd name="connsiteY5" fmla="*/ 174295 h 650580"/>
                      <a:gd name="connsiteX6" fmla="*/ 591334 w 650580"/>
                      <a:gd name="connsiteY6" fmla="*/ 158656 h 650580"/>
                      <a:gd name="connsiteX7" fmla="*/ 550255 w 650580"/>
                      <a:gd name="connsiteY7" fmla="*/ 175546 h 650580"/>
                      <a:gd name="connsiteX8" fmla="*/ 476022 w 650580"/>
                      <a:gd name="connsiteY8" fmla="*/ 101104 h 650580"/>
                      <a:gd name="connsiteX9" fmla="*/ 492912 w 650580"/>
                      <a:gd name="connsiteY9" fmla="*/ 60235 h 650580"/>
                      <a:gd name="connsiteX10" fmla="*/ 477482 w 650580"/>
                      <a:gd name="connsiteY10" fmla="*/ 22701 h 650580"/>
                      <a:gd name="connsiteX11" fmla="*/ 432859 w 650580"/>
                      <a:gd name="connsiteY11" fmla="*/ 4143 h 650580"/>
                      <a:gd name="connsiteX12" fmla="*/ 395325 w 650580"/>
                      <a:gd name="connsiteY12" fmla="*/ 19573 h 650580"/>
                      <a:gd name="connsiteX13" fmla="*/ 378435 w 650580"/>
                      <a:gd name="connsiteY13" fmla="*/ 60443 h 650580"/>
                      <a:gd name="connsiteX14" fmla="*/ 273341 w 650580"/>
                      <a:gd name="connsiteY14" fmla="*/ 60443 h 650580"/>
                      <a:gd name="connsiteX15" fmla="*/ 256451 w 650580"/>
                      <a:gd name="connsiteY15" fmla="*/ 19365 h 650580"/>
                      <a:gd name="connsiteX16" fmla="*/ 218918 w 650580"/>
                      <a:gd name="connsiteY16" fmla="*/ 3726 h 650580"/>
                      <a:gd name="connsiteX17" fmla="*/ 174295 w 650580"/>
                      <a:gd name="connsiteY17" fmla="*/ 22284 h 650580"/>
                      <a:gd name="connsiteX18" fmla="*/ 158656 w 650580"/>
                      <a:gd name="connsiteY18" fmla="*/ 59818 h 650580"/>
                      <a:gd name="connsiteX19" fmla="*/ 175546 w 650580"/>
                      <a:gd name="connsiteY19" fmla="*/ 100896 h 650580"/>
                      <a:gd name="connsiteX20" fmla="*/ 101104 w 650580"/>
                      <a:gd name="connsiteY20" fmla="*/ 175129 h 650580"/>
                      <a:gd name="connsiteX21" fmla="*/ 60235 w 650580"/>
                      <a:gd name="connsiteY21" fmla="*/ 158239 h 650580"/>
                      <a:gd name="connsiteX22" fmla="*/ 22701 w 650580"/>
                      <a:gd name="connsiteY22" fmla="*/ 173669 h 650580"/>
                      <a:gd name="connsiteX23" fmla="*/ 4143 w 650580"/>
                      <a:gd name="connsiteY23" fmla="*/ 218292 h 650580"/>
                      <a:gd name="connsiteX24" fmla="*/ 19573 w 650580"/>
                      <a:gd name="connsiteY24" fmla="*/ 255826 h 650580"/>
                      <a:gd name="connsiteX25" fmla="*/ 60443 w 650580"/>
                      <a:gd name="connsiteY25" fmla="*/ 272716 h 650580"/>
                      <a:gd name="connsiteX26" fmla="*/ 60443 w 650580"/>
                      <a:gd name="connsiteY26" fmla="*/ 377810 h 650580"/>
                      <a:gd name="connsiteX27" fmla="*/ 19365 w 650580"/>
                      <a:gd name="connsiteY27" fmla="*/ 394700 h 650580"/>
                      <a:gd name="connsiteX28" fmla="*/ 3726 w 650580"/>
                      <a:gd name="connsiteY28" fmla="*/ 432233 h 650580"/>
                      <a:gd name="connsiteX29" fmla="*/ 22284 w 650580"/>
                      <a:gd name="connsiteY29" fmla="*/ 476856 h 650580"/>
                      <a:gd name="connsiteX30" fmla="*/ 59818 w 650580"/>
                      <a:gd name="connsiteY30" fmla="*/ 492495 h 650580"/>
                      <a:gd name="connsiteX31" fmla="*/ 100896 w 650580"/>
                      <a:gd name="connsiteY31" fmla="*/ 475605 h 650580"/>
                      <a:gd name="connsiteX32" fmla="*/ 175129 w 650580"/>
                      <a:gd name="connsiteY32" fmla="*/ 550047 h 650580"/>
                      <a:gd name="connsiteX33" fmla="*/ 158239 w 650580"/>
                      <a:gd name="connsiteY33" fmla="*/ 590917 h 650580"/>
                      <a:gd name="connsiteX34" fmla="*/ 173669 w 650580"/>
                      <a:gd name="connsiteY34" fmla="*/ 628450 h 650580"/>
                      <a:gd name="connsiteX35" fmla="*/ 218292 w 650580"/>
                      <a:gd name="connsiteY35" fmla="*/ 647008 h 650580"/>
                      <a:gd name="connsiteX36" fmla="*/ 255826 w 650580"/>
                      <a:gd name="connsiteY36" fmla="*/ 631578 h 650580"/>
                      <a:gd name="connsiteX37" fmla="*/ 272716 w 650580"/>
                      <a:gd name="connsiteY37" fmla="*/ 590708 h 650580"/>
                      <a:gd name="connsiteX38" fmla="*/ 377810 w 650580"/>
                      <a:gd name="connsiteY38" fmla="*/ 590708 h 650580"/>
                      <a:gd name="connsiteX39" fmla="*/ 394700 w 650580"/>
                      <a:gd name="connsiteY39" fmla="*/ 631786 h 650580"/>
                      <a:gd name="connsiteX40" fmla="*/ 432233 w 650580"/>
                      <a:gd name="connsiteY40" fmla="*/ 647425 h 650580"/>
                      <a:gd name="connsiteX41" fmla="*/ 476856 w 650580"/>
                      <a:gd name="connsiteY41" fmla="*/ 628867 h 650580"/>
                      <a:gd name="connsiteX42" fmla="*/ 492495 w 650580"/>
                      <a:gd name="connsiteY42" fmla="*/ 591334 h 650580"/>
                      <a:gd name="connsiteX43" fmla="*/ 475605 w 650580"/>
                      <a:gd name="connsiteY43" fmla="*/ 550255 h 650580"/>
                      <a:gd name="connsiteX44" fmla="*/ 550047 w 650580"/>
                      <a:gd name="connsiteY44" fmla="*/ 476022 h 650580"/>
                      <a:gd name="connsiteX45" fmla="*/ 590917 w 650580"/>
                      <a:gd name="connsiteY45" fmla="*/ 492912 h 650580"/>
                      <a:gd name="connsiteX46" fmla="*/ 628450 w 650580"/>
                      <a:gd name="connsiteY46" fmla="*/ 477482 h 650580"/>
                      <a:gd name="connsiteX47" fmla="*/ 647008 w 650580"/>
                      <a:gd name="connsiteY47" fmla="*/ 432859 h 650580"/>
                      <a:gd name="connsiteX48" fmla="*/ 631578 w 650580"/>
                      <a:gd name="connsiteY48" fmla="*/ 395325 h 650580"/>
                      <a:gd name="connsiteX49" fmla="*/ 276469 w 650580"/>
                      <a:gd name="connsiteY49" fmla="*/ 444536 h 650580"/>
                      <a:gd name="connsiteX50" fmla="*/ 206824 w 650580"/>
                      <a:gd name="connsiteY50" fmla="*/ 276469 h 650580"/>
                      <a:gd name="connsiteX51" fmla="*/ 374890 w 650580"/>
                      <a:gd name="connsiteY51" fmla="*/ 206824 h 650580"/>
                      <a:gd name="connsiteX52" fmla="*/ 444536 w 650580"/>
                      <a:gd name="connsiteY52" fmla="*/ 374890 h 650580"/>
                      <a:gd name="connsiteX53" fmla="*/ 276469 w 650580"/>
                      <a:gd name="connsiteY53" fmla="*/ 444536 h 650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650580" h="650580">
                        <a:moveTo>
                          <a:pt x="631578" y="395325"/>
                        </a:moveTo>
                        <a:lnTo>
                          <a:pt x="590708" y="378435"/>
                        </a:lnTo>
                        <a:cubicBezTo>
                          <a:pt x="597798" y="343195"/>
                          <a:pt x="597589" y="307539"/>
                          <a:pt x="590708" y="273341"/>
                        </a:cubicBezTo>
                        <a:lnTo>
                          <a:pt x="631786" y="256451"/>
                        </a:lnTo>
                        <a:cubicBezTo>
                          <a:pt x="646383" y="250404"/>
                          <a:pt x="653472" y="233514"/>
                          <a:pt x="647425" y="218918"/>
                        </a:cubicBezTo>
                        <a:lnTo>
                          <a:pt x="628867" y="174295"/>
                        </a:lnTo>
                        <a:cubicBezTo>
                          <a:pt x="622820" y="159698"/>
                          <a:pt x="605930" y="152609"/>
                          <a:pt x="591334" y="158656"/>
                        </a:cubicBezTo>
                        <a:lnTo>
                          <a:pt x="550255" y="175546"/>
                        </a:lnTo>
                        <a:cubicBezTo>
                          <a:pt x="530863" y="146562"/>
                          <a:pt x="505841" y="121122"/>
                          <a:pt x="476022" y="101104"/>
                        </a:cubicBezTo>
                        <a:lnTo>
                          <a:pt x="492912" y="60235"/>
                        </a:lnTo>
                        <a:cubicBezTo>
                          <a:pt x="498960" y="45638"/>
                          <a:pt x="492078" y="28748"/>
                          <a:pt x="477482" y="22701"/>
                        </a:cubicBezTo>
                        <a:lnTo>
                          <a:pt x="432859" y="4143"/>
                        </a:lnTo>
                        <a:cubicBezTo>
                          <a:pt x="418262" y="-1904"/>
                          <a:pt x="401372" y="4977"/>
                          <a:pt x="395325" y="19573"/>
                        </a:cubicBezTo>
                        <a:lnTo>
                          <a:pt x="378435" y="60443"/>
                        </a:lnTo>
                        <a:cubicBezTo>
                          <a:pt x="343196" y="53353"/>
                          <a:pt x="307539" y="53562"/>
                          <a:pt x="273341" y="60443"/>
                        </a:cubicBezTo>
                        <a:lnTo>
                          <a:pt x="256451" y="19365"/>
                        </a:lnTo>
                        <a:cubicBezTo>
                          <a:pt x="250404" y="4768"/>
                          <a:pt x="233514" y="-2321"/>
                          <a:pt x="218918" y="3726"/>
                        </a:cubicBezTo>
                        <a:lnTo>
                          <a:pt x="174295" y="22284"/>
                        </a:lnTo>
                        <a:cubicBezTo>
                          <a:pt x="159698" y="28331"/>
                          <a:pt x="152609" y="45221"/>
                          <a:pt x="158656" y="59818"/>
                        </a:cubicBezTo>
                        <a:lnTo>
                          <a:pt x="175546" y="100896"/>
                        </a:lnTo>
                        <a:cubicBezTo>
                          <a:pt x="146562" y="120288"/>
                          <a:pt x="121122" y="145311"/>
                          <a:pt x="101104" y="175129"/>
                        </a:cubicBezTo>
                        <a:lnTo>
                          <a:pt x="60235" y="158239"/>
                        </a:lnTo>
                        <a:cubicBezTo>
                          <a:pt x="45638" y="152192"/>
                          <a:pt x="28748" y="159073"/>
                          <a:pt x="22701" y="173669"/>
                        </a:cubicBezTo>
                        <a:lnTo>
                          <a:pt x="4143" y="218292"/>
                        </a:lnTo>
                        <a:cubicBezTo>
                          <a:pt x="-1904" y="232889"/>
                          <a:pt x="4977" y="249779"/>
                          <a:pt x="19573" y="255826"/>
                        </a:cubicBezTo>
                        <a:lnTo>
                          <a:pt x="60443" y="272716"/>
                        </a:lnTo>
                        <a:cubicBezTo>
                          <a:pt x="53353" y="307956"/>
                          <a:pt x="53562" y="343613"/>
                          <a:pt x="60443" y="377810"/>
                        </a:cubicBezTo>
                        <a:lnTo>
                          <a:pt x="19365" y="394700"/>
                        </a:lnTo>
                        <a:cubicBezTo>
                          <a:pt x="4768" y="400747"/>
                          <a:pt x="-2321" y="417637"/>
                          <a:pt x="3726" y="432233"/>
                        </a:cubicBezTo>
                        <a:lnTo>
                          <a:pt x="22284" y="476856"/>
                        </a:lnTo>
                        <a:cubicBezTo>
                          <a:pt x="28331" y="491453"/>
                          <a:pt x="45221" y="498543"/>
                          <a:pt x="59818" y="492495"/>
                        </a:cubicBezTo>
                        <a:lnTo>
                          <a:pt x="100896" y="475605"/>
                        </a:lnTo>
                        <a:cubicBezTo>
                          <a:pt x="120288" y="504590"/>
                          <a:pt x="145311" y="530029"/>
                          <a:pt x="175129" y="550047"/>
                        </a:cubicBezTo>
                        <a:lnTo>
                          <a:pt x="158239" y="590917"/>
                        </a:lnTo>
                        <a:cubicBezTo>
                          <a:pt x="152192" y="605513"/>
                          <a:pt x="159073" y="622403"/>
                          <a:pt x="173669" y="628450"/>
                        </a:cubicBezTo>
                        <a:lnTo>
                          <a:pt x="218292" y="647008"/>
                        </a:lnTo>
                        <a:cubicBezTo>
                          <a:pt x="232889" y="653055"/>
                          <a:pt x="249779" y="646174"/>
                          <a:pt x="255826" y="631578"/>
                        </a:cubicBezTo>
                        <a:lnTo>
                          <a:pt x="272716" y="590708"/>
                        </a:lnTo>
                        <a:cubicBezTo>
                          <a:pt x="307956" y="597798"/>
                          <a:pt x="343613" y="597589"/>
                          <a:pt x="377810" y="590708"/>
                        </a:cubicBezTo>
                        <a:lnTo>
                          <a:pt x="394700" y="631786"/>
                        </a:lnTo>
                        <a:cubicBezTo>
                          <a:pt x="400747" y="646383"/>
                          <a:pt x="417637" y="653472"/>
                          <a:pt x="432233" y="647425"/>
                        </a:cubicBezTo>
                        <a:lnTo>
                          <a:pt x="476856" y="628867"/>
                        </a:lnTo>
                        <a:cubicBezTo>
                          <a:pt x="491453" y="622820"/>
                          <a:pt x="498542" y="605930"/>
                          <a:pt x="492495" y="591334"/>
                        </a:cubicBezTo>
                        <a:lnTo>
                          <a:pt x="475605" y="550255"/>
                        </a:lnTo>
                        <a:cubicBezTo>
                          <a:pt x="504590" y="530863"/>
                          <a:pt x="530029" y="505841"/>
                          <a:pt x="550047" y="476022"/>
                        </a:cubicBezTo>
                        <a:lnTo>
                          <a:pt x="590917" y="492912"/>
                        </a:lnTo>
                        <a:cubicBezTo>
                          <a:pt x="605513" y="498960"/>
                          <a:pt x="622403" y="492078"/>
                          <a:pt x="628450" y="477482"/>
                        </a:cubicBezTo>
                        <a:lnTo>
                          <a:pt x="647008" y="432859"/>
                        </a:lnTo>
                        <a:cubicBezTo>
                          <a:pt x="653264" y="418054"/>
                          <a:pt x="646174" y="401372"/>
                          <a:pt x="631578" y="395325"/>
                        </a:cubicBezTo>
                        <a:close/>
                        <a:moveTo>
                          <a:pt x="276469" y="444536"/>
                        </a:moveTo>
                        <a:cubicBezTo>
                          <a:pt x="210786" y="417428"/>
                          <a:pt x="179716" y="342153"/>
                          <a:pt x="206824" y="276469"/>
                        </a:cubicBezTo>
                        <a:cubicBezTo>
                          <a:pt x="233931" y="210786"/>
                          <a:pt x="309207" y="179716"/>
                          <a:pt x="374890" y="206824"/>
                        </a:cubicBezTo>
                        <a:cubicBezTo>
                          <a:pt x="440574" y="233931"/>
                          <a:pt x="471643" y="309207"/>
                          <a:pt x="444536" y="374890"/>
                        </a:cubicBezTo>
                        <a:cubicBezTo>
                          <a:pt x="417428" y="440574"/>
                          <a:pt x="342153" y="471643"/>
                          <a:pt x="276469" y="44453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B01B6B40-2E1B-4CA9-82A8-24B5BA65B5AB}"/>
                      </a:ext>
                    </a:extLst>
                  </p:cNvPr>
                  <p:cNvSpPr/>
                  <p:nvPr/>
                </p:nvSpPr>
                <p:spPr>
                  <a:xfrm>
                    <a:off x="959382" y="1874526"/>
                    <a:ext cx="769437" cy="218945"/>
                  </a:xfrm>
                  <a:custGeom>
                    <a:avLst/>
                    <a:gdLst>
                      <a:gd name="connsiteX0" fmla="*/ 33728 w 769436"/>
                      <a:gd name="connsiteY0" fmla="*/ 177450 h 218945"/>
                      <a:gd name="connsiteX1" fmla="*/ 701824 w 769436"/>
                      <a:gd name="connsiteY1" fmla="*/ 177450 h 218945"/>
                      <a:gd name="connsiteX2" fmla="*/ 704744 w 769436"/>
                      <a:gd name="connsiteY2" fmla="*/ 180369 h 218945"/>
                      <a:gd name="connsiteX3" fmla="*/ 647609 w 769436"/>
                      <a:gd name="connsiteY3" fmla="*/ 180369 h 218945"/>
                      <a:gd name="connsiteX4" fmla="*/ 628634 w 769436"/>
                      <a:gd name="connsiteY4" fmla="*/ 199345 h 218945"/>
                      <a:gd name="connsiteX5" fmla="*/ 647609 w 769436"/>
                      <a:gd name="connsiteY5" fmla="*/ 218320 h 218945"/>
                      <a:gd name="connsiteX6" fmla="*/ 750409 w 769436"/>
                      <a:gd name="connsiteY6" fmla="*/ 218320 h 218945"/>
                      <a:gd name="connsiteX7" fmla="*/ 769385 w 769436"/>
                      <a:gd name="connsiteY7" fmla="*/ 199345 h 218945"/>
                      <a:gd name="connsiteX8" fmla="*/ 769385 w 769436"/>
                      <a:gd name="connsiteY8" fmla="*/ 96544 h 218945"/>
                      <a:gd name="connsiteX9" fmla="*/ 750409 w 769436"/>
                      <a:gd name="connsiteY9" fmla="*/ 77569 h 218945"/>
                      <a:gd name="connsiteX10" fmla="*/ 731434 w 769436"/>
                      <a:gd name="connsiteY10" fmla="*/ 96544 h 218945"/>
                      <a:gd name="connsiteX11" fmla="*/ 731434 w 769436"/>
                      <a:gd name="connsiteY11" fmla="*/ 153679 h 218945"/>
                      <a:gd name="connsiteX12" fmla="*/ 728515 w 769436"/>
                      <a:gd name="connsiteY12" fmla="*/ 150760 h 218945"/>
                      <a:gd name="connsiteX13" fmla="*/ 7038 w 769436"/>
                      <a:gd name="connsiteY13" fmla="*/ 150760 h 218945"/>
                      <a:gd name="connsiteX14" fmla="*/ 7038 w 769436"/>
                      <a:gd name="connsiteY14" fmla="*/ 177450 h 218945"/>
                      <a:gd name="connsiteX15" fmla="*/ 33728 w 769436"/>
                      <a:gd name="connsiteY15" fmla="*/ 177450 h 218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69436" h="218945">
                        <a:moveTo>
                          <a:pt x="33728" y="177450"/>
                        </a:moveTo>
                        <a:cubicBezTo>
                          <a:pt x="217851" y="-6673"/>
                          <a:pt x="517493" y="-6673"/>
                          <a:pt x="701824" y="177450"/>
                        </a:cubicBezTo>
                        <a:lnTo>
                          <a:pt x="704744" y="180369"/>
                        </a:lnTo>
                        <a:lnTo>
                          <a:pt x="647609" y="180369"/>
                        </a:lnTo>
                        <a:cubicBezTo>
                          <a:pt x="637183" y="180369"/>
                          <a:pt x="628634" y="188919"/>
                          <a:pt x="628634" y="199345"/>
                        </a:cubicBezTo>
                        <a:cubicBezTo>
                          <a:pt x="628634" y="209771"/>
                          <a:pt x="637183" y="218320"/>
                          <a:pt x="647609" y="218320"/>
                        </a:cubicBezTo>
                        <a:lnTo>
                          <a:pt x="750409" y="218320"/>
                        </a:lnTo>
                        <a:cubicBezTo>
                          <a:pt x="760835" y="218320"/>
                          <a:pt x="769385" y="209771"/>
                          <a:pt x="769385" y="199345"/>
                        </a:cubicBezTo>
                        <a:lnTo>
                          <a:pt x="769385" y="96544"/>
                        </a:lnTo>
                        <a:cubicBezTo>
                          <a:pt x="769385" y="86119"/>
                          <a:pt x="760835" y="77569"/>
                          <a:pt x="750409" y="77569"/>
                        </a:cubicBezTo>
                        <a:cubicBezTo>
                          <a:pt x="739983" y="77569"/>
                          <a:pt x="731434" y="86119"/>
                          <a:pt x="731434" y="96544"/>
                        </a:cubicBezTo>
                        <a:lnTo>
                          <a:pt x="731434" y="153679"/>
                        </a:lnTo>
                        <a:lnTo>
                          <a:pt x="728515" y="150760"/>
                        </a:lnTo>
                        <a:cubicBezTo>
                          <a:pt x="529587" y="-48168"/>
                          <a:pt x="205965" y="-48168"/>
                          <a:pt x="7038" y="150760"/>
                        </a:cubicBezTo>
                        <a:cubicBezTo>
                          <a:pt x="-261" y="158058"/>
                          <a:pt x="-261" y="170152"/>
                          <a:pt x="7038" y="177450"/>
                        </a:cubicBezTo>
                        <a:cubicBezTo>
                          <a:pt x="14336" y="184957"/>
                          <a:pt x="26430" y="184957"/>
                          <a:pt x="33728" y="17745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87DA9B42-8425-41C9-B591-08A96A846AA2}"/>
                      </a:ext>
                    </a:extLst>
                  </p:cNvPr>
                  <p:cNvSpPr/>
                  <p:nvPr/>
                </p:nvSpPr>
                <p:spPr>
                  <a:xfrm>
                    <a:off x="924194" y="2677639"/>
                    <a:ext cx="769437" cy="218945"/>
                  </a:xfrm>
                  <a:custGeom>
                    <a:avLst/>
                    <a:gdLst>
                      <a:gd name="connsiteX0" fmla="*/ 20539 w 769436"/>
                      <a:gd name="connsiteY0" fmla="*/ 142315 h 218945"/>
                      <a:gd name="connsiteX1" fmla="*/ 39514 w 769436"/>
                      <a:gd name="connsiteY1" fmla="*/ 123339 h 218945"/>
                      <a:gd name="connsiteX2" fmla="*/ 39514 w 769436"/>
                      <a:gd name="connsiteY2" fmla="*/ 66205 h 218945"/>
                      <a:gd name="connsiteX3" fmla="*/ 42225 w 769436"/>
                      <a:gd name="connsiteY3" fmla="*/ 69124 h 218945"/>
                      <a:gd name="connsiteX4" fmla="*/ 402964 w 769436"/>
                      <a:gd name="connsiteY4" fmla="*/ 218216 h 218945"/>
                      <a:gd name="connsiteX5" fmla="*/ 763702 w 769436"/>
                      <a:gd name="connsiteY5" fmla="*/ 69124 h 218945"/>
                      <a:gd name="connsiteX6" fmla="*/ 763702 w 769436"/>
                      <a:gd name="connsiteY6" fmla="*/ 42434 h 218945"/>
                      <a:gd name="connsiteX7" fmla="*/ 737012 w 769436"/>
                      <a:gd name="connsiteY7" fmla="*/ 42434 h 218945"/>
                      <a:gd name="connsiteX8" fmla="*/ 68916 w 769436"/>
                      <a:gd name="connsiteY8" fmla="*/ 42434 h 218945"/>
                      <a:gd name="connsiteX9" fmla="*/ 65996 w 769436"/>
                      <a:gd name="connsiteY9" fmla="*/ 39514 h 218945"/>
                      <a:gd name="connsiteX10" fmla="*/ 123131 w 769436"/>
                      <a:gd name="connsiteY10" fmla="*/ 39514 h 218945"/>
                      <a:gd name="connsiteX11" fmla="*/ 142106 w 769436"/>
                      <a:gd name="connsiteY11" fmla="*/ 20539 h 218945"/>
                      <a:gd name="connsiteX12" fmla="*/ 123131 w 769436"/>
                      <a:gd name="connsiteY12" fmla="*/ 1564 h 218945"/>
                      <a:gd name="connsiteX13" fmla="*/ 20539 w 769436"/>
                      <a:gd name="connsiteY13" fmla="*/ 1564 h 218945"/>
                      <a:gd name="connsiteX14" fmla="*/ 1564 w 769436"/>
                      <a:gd name="connsiteY14" fmla="*/ 20539 h 218945"/>
                      <a:gd name="connsiteX15" fmla="*/ 1564 w 769436"/>
                      <a:gd name="connsiteY15" fmla="*/ 123339 h 218945"/>
                      <a:gd name="connsiteX16" fmla="*/ 20539 w 769436"/>
                      <a:gd name="connsiteY16" fmla="*/ 142315 h 218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69436" h="218945">
                        <a:moveTo>
                          <a:pt x="20539" y="142315"/>
                        </a:moveTo>
                        <a:cubicBezTo>
                          <a:pt x="30965" y="142315"/>
                          <a:pt x="39514" y="133765"/>
                          <a:pt x="39514" y="123339"/>
                        </a:cubicBezTo>
                        <a:lnTo>
                          <a:pt x="39514" y="66205"/>
                        </a:lnTo>
                        <a:lnTo>
                          <a:pt x="42225" y="69124"/>
                        </a:lnTo>
                        <a:cubicBezTo>
                          <a:pt x="141689" y="168588"/>
                          <a:pt x="272222" y="218216"/>
                          <a:pt x="402964" y="218216"/>
                        </a:cubicBezTo>
                        <a:cubicBezTo>
                          <a:pt x="533497" y="218216"/>
                          <a:pt x="664239" y="168379"/>
                          <a:pt x="763702" y="69124"/>
                        </a:cubicBezTo>
                        <a:cubicBezTo>
                          <a:pt x="771001" y="61826"/>
                          <a:pt x="771001" y="49732"/>
                          <a:pt x="763702" y="42434"/>
                        </a:cubicBezTo>
                        <a:cubicBezTo>
                          <a:pt x="756404" y="35136"/>
                          <a:pt x="744310" y="35136"/>
                          <a:pt x="737012" y="42434"/>
                        </a:cubicBezTo>
                        <a:cubicBezTo>
                          <a:pt x="552889" y="226556"/>
                          <a:pt x="253247" y="226556"/>
                          <a:pt x="68916" y="42434"/>
                        </a:cubicBezTo>
                        <a:lnTo>
                          <a:pt x="65996" y="39514"/>
                        </a:lnTo>
                        <a:lnTo>
                          <a:pt x="123131" y="39514"/>
                        </a:lnTo>
                        <a:cubicBezTo>
                          <a:pt x="133557" y="39514"/>
                          <a:pt x="142106" y="30965"/>
                          <a:pt x="142106" y="20539"/>
                        </a:cubicBezTo>
                        <a:cubicBezTo>
                          <a:pt x="142106" y="10113"/>
                          <a:pt x="133557" y="1564"/>
                          <a:pt x="123131" y="1564"/>
                        </a:cubicBezTo>
                        <a:lnTo>
                          <a:pt x="20539" y="1564"/>
                        </a:lnTo>
                        <a:cubicBezTo>
                          <a:pt x="10113" y="1564"/>
                          <a:pt x="1564" y="10113"/>
                          <a:pt x="1564" y="20539"/>
                        </a:cubicBezTo>
                        <a:lnTo>
                          <a:pt x="1564" y="123339"/>
                        </a:lnTo>
                        <a:cubicBezTo>
                          <a:pt x="1564" y="133765"/>
                          <a:pt x="10113" y="142315"/>
                          <a:pt x="20539" y="14231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671EF2F3-0C85-4010-9D6C-904587EEE44B}"/>
                      </a:ext>
                    </a:extLst>
                  </p:cNvPr>
                  <p:cNvSpPr/>
                  <p:nvPr/>
                </p:nvSpPr>
                <p:spPr>
                  <a:xfrm>
                    <a:off x="982927" y="2041863"/>
                    <a:ext cx="688114" cy="688114"/>
                  </a:xfrm>
                  <a:custGeom>
                    <a:avLst/>
                    <a:gdLst>
                      <a:gd name="connsiteX0" fmla="*/ 683075 w 688114"/>
                      <a:gd name="connsiteY0" fmla="*/ 266384 h 688114"/>
                      <a:gd name="connsiteX1" fmla="*/ 683075 w 688114"/>
                      <a:gd name="connsiteY1" fmla="*/ 229893 h 688114"/>
                      <a:gd name="connsiteX2" fmla="*/ 664517 w 688114"/>
                      <a:gd name="connsiteY2" fmla="*/ 185270 h 688114"/>
                      <a:gd name="connsiteX3" fmla="*/ 620520 w 688114"/>
                      <a:gd name="connsiteY3" fmla="*/ 155868 h 688114"/>
                      <a:gd name="connsiteX4" fmla="*/ 602378 w 688114"/>
                      <a:gd name="connsiteY4" fmla="*/ 159413 h 688114"/>
                      <a:gd name="connsiteX5" fmla="*/ 575271 w 688114"/>
                      <a:gd name="connsiteY5" fmla="*/ 170673 h 688114"/>
                      <a:gd name="connsiteX6" fmla="*/ 517511 w 688114"/>
                      <a:gd name="connsiteY6" fmla="*/ 112913 h 688114"/>
                      <a:gd name="connsiteX7" fmla="*/ 528771 w 688114"/>
                      <a:gd name="connsiteY7" fmla="*/ 85806 h 688114"/>
                      <a:gd name="connsiteX8" fmla="*/ 503123 w 688114"/>
                      <a:gd name="connsiteY8" fmla="*/ 23667 h 688114"/>
                      <a:gd name="connsiteX9" fmla="*/ 458500 w 688114"/>
                      <a:gd name="connsiteY9" fmla="*/ 5109 h 688114"/>
                      <a:gd name="connsiteX10" fmla="*/ 440359 w 688114"/>
                      <a:gd name="connsiteY10" fmla="*/ 1564 h 688114"/>
                      <a:gd name="connsiteX11" fmla="*/ 396361 w 688114"/>
                      <a:gd name="connsiteY11" fmla="*/ 30965 h 688114"/>
                      <a:gd name="connsiteX12" fmla="*/ 385101 w 688114"/>
                      <a:gd name="connsiteY12" fmla="*/ 58073 h 688114"/>
                      <a:gd name="connsiteX13" fmla="*/ 303361 w 688114"/>
                      <a:gd name="connsiteY13" fmla="*/ 58073 h 688114"/>
                      <a:gd name="connsiteX14" fmla="*/ 292101 w 688114"/>
                      <a:gd name="connsiteY14" fmla="*/ 30965 h 688114"/>
                      <a:gd name="connsiteX15" fmla="*/ 248104 w 688114"/>
                      <a:gd name="connsiteY15" fmla="*/ 1564 h 688114"/>
                      <a:gd name="connsiteX16" fmla="*/ 229963 w 688114"/>
                      <a:gd name="connsiteY16" fmla="*/ 5109 h 688114"/>
                      <a:gd name="connsiteX17" fmla="*/ 185339 w 688114"/>
                      <a:gd name="connsiteY17" fmla="*/ 23667 h 688114"/>
                      <a:gd name="connsiteX18" fmla="*/ 159483 w 688114"/>
                      <a:gd name="connsiteY18" fmla="*/ 49523 h 688114"/>
                      <a:gd name="connsiteX19" fmla="*/ 159483 w 688114"/>
                      <a:gd name="connsiteY19" fmla="*/ 86014 h 688114"/>
                      <a:gd name="connsiteX20" fmla="*/ 170743 w 688114"/>
                      <a:gd name="connsiteY20" fmla="*/ 113122 h 688114"/>
                      <a:gd name="connsiteX21" fmla="*/ 112983 w 688114"/>
                      <a:gd name="connsiteY21" fmla="*/ 170882 h 688114"/>
                      <a:gd name="connsiteX22" fmla="*/ 85876 w 688114"/>
                      <a:gd name="connsiteY22" fmla="*/ 159622 h 688114"/>
                      <a:gd name="connsiteX23" fmla="*/ 67734 w 688114"/>
                      <a:gd name="connsiteY23" fmla="*/ 156077 h 688114"/>
                      <a:gd name="connsiteX24" fmla="*/ 23737 w 688114"/>
                      <a:gd name="connsiteY24" fmla="*/ 185478 h 688114"/>
                      <a:gd name="connsiteX25" fmla="*/ 5179 w 688114"/>
                      <a:gd name="connsiteY25" fmla="*/ 230101 h 688114"/>
                      <a:gd name="connsiteX26" fmla="*/ 31035 w 688114"/>
                      <a:gd name="connsiteY26" fmla="*/ 292240 h 688114"/>
                      <a:gd name="connsiteX27" fmla="*/ 58143 w 688114"/>
                      <a:gd name="connsiteY27" fmla="*/ 303500 h 688114"/>
                      <a:gd name="connsiteX28" fmla="*/ 58143 w 688114"/>
                      <a:gd name="connsiteY28" fmla="*/ 385240 h 688114"/>
                      <a:gd name="connsiteX29" fmla="*/ 31035 w 688114"/>
                      <a:gd name="connsiteY29" fmla="*/ 396500 h 688114"/>
                      <a:gd name="connsiteX30" fmla="*/ 5179 w 688114"/>
                      <a:gd name="connsiteY30" fmla="*/ 458639 h 688114"/>
                      <a:gd name="connsiteX31" fmla="*/ 23737 w 688114"/>
                      <a:gd name="connsiteY31" fmla="*/ 503262 h 688114"/>
                      <a:gd name="connsiteX32" fmla="*/ 67734 w 688114"/>
                      <a:gd name="connsiteY32" fmla="*/ 532663 h 688114"/>
                      <a:gd name="connsiteX33" fmla="*/ 85876 w 688114"/>
                      <a:gd name="connsiteY33" fmla="*/ 529118 h 688114"/>
                      <a:gd name="connsiteX34" fmla="*/ 112983 w 688114"/>
                      <a:gd name="connsiteY34" fmla="*/ 517858 h 688114"/>
                      <a:gd name="connsiteX35" fmla="*/ 170743 w 688114"/>
                      <a:gd name="connsiteY35" fmla="*/ 575618 h 688114"/>
                      <a:gd name="connsiteX36" fmla="*/ 159483 w 688114"/>
                      <a:gd name="connsiteY36" fmla="*/ 602725 h 688114"/>
                      <a:gd name="connsiteX37" fmla="*/ 185131 w 688114"/>
                      <a:gd name="connsiteY37" fmla="*/ 664864 h 688114"/>
                      <a:gd name="connsiteX38" fmla="*/ 229754 w 688114"/>
                      <a:gd name="connsiteY38" fmla="*/ 683422 h 688114"/>
                      <a:gd name="connsiteX39" fmla="*/ 247895 w 688114"/>
                      <a:gd name="connsiteY39" fmla="*/ 686967 h 688114"/>
                      <a:gd name="connsiteX40" fmla="*/ 291893 w 688114"/>
                      <a:gd name="connsiteY40" fmla="*/ 657566 h 688114"/>
                      <a:gd name="connsiteX41" fmla="*/ 303153 w 688114"/>
                      <a:gd name="connsiteY41" fmla="*/ 630459 h 688114"/>
                      <a:gd name="connsiteX42" fmla="*/ 384893 w 688114"/>
                      <a:gd name="connsiteY42" fmla="*/ 630459 h 688114"/>
                      <a:gd name="connsiteX43" fmla="*/ 396153 w 688114"/>
                      <a:gd name="connsiteY43" fmla="*/ 657566 h 688114"/>
                      <a:gd name="connsiteX44" fmla="*/ 440150 w 688114"/>
                      <a:gd name="connsiteY44" fmla="*/ 686967 h 688114"/>
                      <a:gd name="connsiteX45" fmla="*/ 458291 w 688114"/>
                      <a:gd name="connsiteY45" fmla="*/ 683422 h 688114"/>
                      <a:gd name="connsiteX46" fmla="*/ 502915 w 688114"/>
                      <a:gd name="connsiteY46" fmla="*/ 664864 h 688114"/>
                      <a:gd name="connsiteX47" fmla="*/ 528771 w 688114"/>
                      <a:gd name="connsiteY47" fmla="*/ 602725 h 688114"/>
                      <a:gd name="connsiteX48" fmla="*/ 517511 w 688114"/>
                      <a:gd name="connsiteY48" fmla="*/ 575618 h 688114"/>
                      <a:gd name="connsiteX49" fmla="*/ 575271 w 688114"/>
                      <a:gd name="connsiteY49" fmla="*/ 517858 h 688114"/>
                      <a:gd name="connsiteX50" fmla="*/ 602378 w 688114"/>
                      <a:gd name="connsiteY50" fmla="*/ 529118 h 688114"/>
                      <a:gd name="connsiteX51" fmla="*/ 620520 w 688114"/>
                      <a:gd name="connsiteY51" fmla="*/ 532663 h 688114"/>
                      <a:gd name="connsiteX52" fmla="*/ 620520 w 688114"/>
                      <a:gd name="connsiteY52" fmla="*/ 532663 h 688114"/>
                      <a:gd name="connsiteX53" fmla="*/ 664517 w 688114"/>
                      <a:gd name="connsiteY53" fmla="*/ 503262 h 688114"/>
                      <a:gd name="connsiteX54" fmla="*/ 683075 w 688114"/>
                      <a:gd name="connsiteY54" fmla="*/ 458639 h 688114"/>
                      <a:gd name="connsiteX55" fmla="*/ 683075 w 688114"/>
                      <a:gd name="connsiteY55" fmla="*/ 422148 h 688114"/>
                      <a:gd name="connsiteX56" fmla="*/ 657219 w 688114"/>
                      <a:gd name="connsiteY56" fmla="*/ 396291 h 688114"/>
                      <a:gd name="connsiteX57" fmla="*/ 630111 w 688114"/>
                      <a:gd name="connsiteY57" fmla="*/ 385031 h 688114"/>
                      <a:gd name="connsiteX58" fmla="*/ 630111 w 688114"/>
                      <a:gd name="connsiteY58" fmla="*/ 303292 h 688114"/>
                      <a:gd name="connsiteX59" fmla="*/ 657219 w 688114"/>
                      <a:gd name="connsiteY59" fmla="*/ 292031 h 688114"/>
                      <a:gd name="connsiteX60" fmla="*/ 683075 w 688114"/>
                      <a:gd name="connsiteY60" fmla="*/ 266384 h 688114"/>
                      <a:gd name="connsiteX61" fmla="*/ 648253 w 688114"/>
                      <a:gd name="connsiteY61" fmla="*/ 251996 h 688114"/>
                      <a:gd name="connsiteX62" fmla="*/ 643040 w 688114"/>
                      <a:gd name="connsiteY62" fmla="*/ 257209 h 688114"/>
                      <a:gd name="connsiteX63" fmla="*/ 601961 w 688114"/>
                      <a:gd name="connsiteY63" fmla="*/ 274099 h 688114"/>
                      <a:gd name="connsiteX64" fmla="*/ 590701 w 688114"/>
                      <a:gd name="connsiteY64" fmla="*/ 295159 h 688114"/>
                      <a:gd name="connsiteX65" fmla="*/ 590701 w 688114"/>
                      <a:gd name="connsiteY65" fmla="*/ 392955 h 688114"/>
                      <a:gd name="connsiteX66" fmla="*/ 601961 w 688114"/>
                      <a:gd name="connsiteY66" fmla="*/ 414015 h 688114"/>
                      <a:gd name="connsiteX67" fmla="*/ 642831 w 688114"/>
                      <a:gd name="connsiteY67" fmla="*/ 430905 h 688114"/>
                      <a:gd name="connsiteX68" fmla="*/ 648044 w 688114"/>
                      <a:gd name="connsiteY68" fmla="*/ 436118 h 688114"/>
                      <a:gd name="connsiteX69" fmla="*/ 648044 w 688114"/>
                      <a:gd name="connsiteY69" fmla="*/ 443625 h 688114"/>
                      <a:gd name="connsiteX70" fmla="*/ 629486 w 688114"/>
                      <a:gd name="connsiteY70" fmla="*/ 488248 h 688114"/>
                      <a:gd name="connsiteX71" fmla="*/ 616766 w 688114"/>
                      <a:gd name="connsiteY71" fmla="*/ 493461 h 688114"/>
                      <a:gd name="connsiteX72" fmla="*/ 575896 w 688114"/>
                      <a:gd name="connsiteY72" fmla="*/ 476571 h 688114"/>
                      <a:gd name="connsiteX73" fmla="*/ 552959 w 688114"/>
                      <a:gd name="connsiteY73" fmla="*/ 483452 h 688114"/>
                      <a:gd name="connsiteX74" fmla="*/ 483939 w 688114"/>
                      <a:gd name="connsiteY74" fmla="*/ 552472 h 688114"/>
                      <a:gd name="connsiteX75" fmla="*/ 477058 w 688114"/>
                      <a:gd name="connsiteY75" fmla="*/ 575409 h 688114"/>
                      <a:gd name="connsiteX76" fmla="*/ 493948 w 688114"/>
                      <a:gd name="connsiteY76" fmla="*/ 616488 h 688114"/>
                      <a:gd name="connsiteX77" fmla="*/ 488735 w 688114"/>
                      <a:gd name="connsiteY77" fmla="*/ 629207 h 688114"/>
                      <a:gd name="connsiteX78" fmla="*/ 444112 w 688114"/>
                      <a:gd name="connsiteY78" fmla="*/ 647766 h 688114"/>
                      <a:gd name="connsiteX79" fmla="*/ 431392 w 688114"/>
                      <a:gd name="connsiteY79" fmla="*/ 642553 h 688114"/>
                      <a:gd name="connsiteX80" fmla="*/ 414502 w 688114"/>
                      <a:gd name="connsiteY80" fmla="*/ 601474 h 688114"/>
                      <a:gd name="connsiteX81" fmla="*/ 396987 w 688114"/>
                      <a:gd name="connsiteY81" fmla="*/ 589797 h 688114"/>
                      <a:gd name="connsiteX82" fmla="*/ 393233 w 688114"/>
                      <a:gd name="connsiteY82" fmla="*/ 590214 h 688114"/>
                      <a:gd name="connsiteX83" fmla="*/ 295438 w 688114"/>
                      <a:gd name="connsiteY83" fmla="*/ 590214 h 688114"/>
                      <a:gd name="connsiteX84" fmla="*/ 274377 w 688114"/>
                      <a:gd name="connsiteY84" fmla="*/ 601474 h 688114"/>
                      <a:gd name="connsiteX85" fmla="*/ 257487 w 688114"/>
                      <a:gd name="connsiteY85" fmla="*/ 642344 h 688114"/>
                      <a:gd name="connsiteX86" fmla="*/ 244767 w 688114"/>
                      <a:gd name="connsiteY86" fmla="*/ 647557 h 688114"/>
                      <a:gd name="connsiteX87" fmla="*/ 200144 w 688114"/>
                      <a:gd name="connsiteY87" fmla="*/ 628999 h 688114"/>
                      <a:gd name="connsiteX88" fmla="*/ 194931 w 688114"/>
                      <a:gd name="connsiteY88" fmla="*/ 616279 h 688114"/>
                      <a:gd name="connsiteX89" fmla="*/ 211821 w 688114"/>
                      <a:gd name="connsiteY89" fmla="*/ 575409 h 688114"/>
                      <a:gd name="connsiteX90" fmla="*/ 204940 w 688114"/>
                      <a:gd name="connsiteY90" fmla="*/ 552472 h 688114"/>
                      <a:gd name="connsiteX91" fmla="*/ 135920 w 688114"/>
                      <a:gd name="connsiteY91" fmla="*/ 483244 h 688114"/>
                      <a:gd name="connsiteX92" fmla="*/ 112983 w 688114"/>
                      <a:gd name="connsiteY92" fmla="*/ 476363 h 688114"/>
                      <a:gd name="connsiteX93" fmla="*/ 71905 w 688114"/>
                      <a:gd name="connsiteY93" fmla="*/ 493253 h 688114"/>
                      <a:gd name="connsiteX94" fmla="*/ 59185 w 688114"/>
                      <a:gd name="connsiteY94" fmla="*/ 488040 h 688114"/>
                      <a:gd name="connsiteX95" fmla="*/ 40627 w 688114"/>
                      <a:gd name="connsiteY95" fmla="*/ 443417 h 688114"/>
                      <a:gd name="connsiteX96" fmla="*/ 45840 w 688114"/>
                      <a:gd name="connsiteY96" fmla="*/ 430697 h 688114"/>
                      <a:gd name="connsiteX97" fmla="*/ 86918 w 688114"/>
                      <a:gd name="connsiteY97" fmla="*/ 413807 h 688114"/>
                      <a:gd name="connsiteX98" fmla="*/ 98178 w 688114"/>
                      <a:gd name="connsiteY98" fmla="*/ 392746 h 688114"/>
                      <a:gd name="connsiteX99" fmla="*/ 98178 w 688114"/>
                      <a:gd name="connsiteY99" fmla="*/ 294951 h 688114"/>
                      <a:gd name="connsiteX100" fmla="*/ 86918 w 688114"/>
                      <a:gd name="connsiteY100" fmla="*/ 273890 h 688114"/>
                      <a:gd name="connsiteX101" fmla="*/ 46048 w 688114"/>
                      <a:gd name="connsiteY101" fmla="*/ 257000 h 688114"/>
                      <a:gd name="connsiteX102" fmla="*/ 40835 w 688114"/>
                      <a:gd name="connsiteY102" fmla="*/ 244281 h 688114"/>
                      <a:gd name="connsiteX103" fmla="*/ 59394 w 688114"/>
                      <a:gd name="connsiteY103" fmla="*/ 199657 h 688114"/>
                      <a:gd name="connsiteX104" fmla="*/ 72113 w 688114"/>
                      <a:gd name="connsiteY104" fmla="*/ 194444 h 688114"/>
                      <a:gd name="connsiteX105" fmla="*/ 112983 w 688114"/>
                      <a:gd name="connsiteY105" fmla="*/ 211334 h 688114"/>
                      <a:gd name="connsiteX106" fmla="*/ 135920 w 688114"/>
                      <a:gd name="connsiteY106" fmla="*/ 204453 h 688114"/>
                      <a:gd name="connsiteX107" fmla="*/ 204940 w 688114"/>
                      <a:gd name="connsiteY107" fmla="*/ 135433 h 688114"/>
                      <a:gd name="connsiteX108" fmla="*/ 211821 w 688114"/>
                      <a:gd name="connsiteY108" fmla="*/ 112496 h 688114"/>
                      <a:gd name="connsiteX109" fmla="*/ 194931 w 688114"/>
                      <a:gd name="connsiteY109" fmla="*/ 71418 h 688114"/>
                      <a:gd name="connsiteX110" fmla="*/ 194931 w 688114"/>
                      <a:gd name="connsiteY110" fmla="*/ 63911 h 688114"/>
                      <a:gd name="connsiteX111" fmla="*/ 200144 w 688114"/>
                      <a:gd name="connsiteY111" fmla="*/ 58698 h 688114"/>
                      <a:gd name="connsiteX112" fmla="*/ 244767 w 688114"/>
                      <a:gd name="connsiteY112" fmla="*/ 40140 h 688114"/>
                      <a:gd name="connsiteX113" fmla="*/ 257487 w 688114"/>
                      <a:gd name="connsiteY113" fmla="*/ 45353 h 688114"/>
                      <a:gd name="connsiteX114" fmla="*/ 274377 w 688114"/>
                      <a:gd name="connsiteY114" fmla="*/ 86431 h 688114"/>
                      <a:gd name="connsiteX115" fmla="*/ 295438 w 688114"/>
                      <a:gd name="connsiteY115" fmla="*/ 97691 h 688114"/>
                      <a:gd name="connsiteX116" fmla="*/ 393233 w 688114"/>
                      <a:gd name="connsiteY116" fmla="*/ 97691 h 688114"/>
                      <a:gd name="connsiteX117" fmla="*/ 414294 w 688114"/>
                      <a:gd name="connsiteY117" fmla="*/ 86431 h 688114"/>
                      <a:gd name="connsiteX118" fmla="*/ 431184 w 688114"/>
                      <a:gd name="connsiteY118" fmla="*/ 45561 h 688114"/>
                      <a:gd name="connsiteX119" fmla="*/ 443904 w 688114"/>
                      <a:gd name="connsiteY119" fmla="*/ 40349 h 688114"/>
                      <a:gd name="connsiteX120" fmla="*/ 488527 w 688114"/>
                      <a:gd name="connsiteY120" fmla="*/ 58907 h 688114"/>
                      <a:gd name="connsiteX121" fmla="*/ 493740 w 688114"/>
                      <a:gd name="connsiteY121" fmla="*/ 71626 h 688114"/>
                      <a:gd name="connsiteX122" fmla="*/ 476850 w 688114"/>
                      <a:gd name="connsiteY122" fmla="*/ 112496 h 688114"/>
                      <a:gd name="connsiteX123" fmla="*/ 483731 w 688114"/>
                      <a:gd name="connsiteY123" fmla="*/ 135433 h 688114"/>
                      <a:gd name="connsiteX124" fmla="*/ 552751 w 688114"/>
                      <a:gd name="connsiteY124" fmla="*/ 204662 h 688114"/>
                      <a:gd name="connsiteX125" fmla="*/ 575688 w 688114"/>
                      <a:gd name="connsiteY125" fmla="*/ 211543 h 688114"/>
                      <a:gd name="connsiteX126" fmla="*/ 616766 w 688114"/>
                      <a:gd name="connsiteY126" fmla="*/ 194653 h 688114"/>
                      <a:gd name="connsiteX127" fmla="*/ 629486 w 688114"/>
                      <a:gd name="connsiteY127" fmla="*/ 199866 h 688114"/>
                      <a:gd name="connsiteX128" fmla="*/ 648044 w 688114"/>
                      <a:gd name="connsiteY128" fmla="*/ 244489 h 688114"/>
                      <a:gd name="connsiteX129" fmla="*/ 648253 w 688114"/>
                      <a:gd name="connsiteY129" fmla="*/ 251996 h 688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688114" h="688114">
                        <a:moveTo>
                          <a:pt x="683075" y="266384"/>
                        </a:moveTo>
                        <a:cubicBezTo>
                          <a:pt x="687871" y="254706"/>
                          <a:pt x="687871" y="241778"/>
                          <a:pt x="683075" y="229893"/>
                        </a:cubicBezTo>
                        <a:lnTo>
                          <a:pt x="664517" y="185270"/>
                        </a:lnTo>
                        <a:cubicBezTo>
                          <a:pt x="657219" y="167337"/>
                          <a:pt x="639912" y="155868"/>
                          <a:pt x="620520" y="155868"/>
                        </a:cubicBezTo>
                        <a:cubicBezTo>
                          <a:pt x="614264" y="155868"/>
                          <a:pt x="608217" y="157119"/>
                          <a:pt x="602378" y="159413"/>
                        </a:cubicBezTo>
                        <a:lnTo>
                          <a:pt x="575271" y="170673"/>
                        </a:lnTo>
                        <a:cubicBezTo>
                          <a:pt x="558798" y="148570"/>
                          <a:pt x="539405" y="129386"/>
                          <a:pt x="517511" y="112913"/>
                        </a:cubicBezTo>
                        <a:lnTo>
                          <a:pt x="528771" y="85806"/>
                        </a:lnTo>
                        <a:cubicBezTo>
                          <a:pt x="538780" y="61617"/>
                          <a:pt x="527311" y="33676"/>
                          <a:pt x="503123" y="23667"/>
                        </a:cubicBezTo>
                        <a:lnTo>
                          <a:pt x="458500" y="5109"/>
                        </a:lnTo>
                        <a:cubicBezTo>
                          <a:pt x="452661" y="2606"/>
                          <a:pt x="446614" y="1564"/>
                          <a:pt x="440359" y="1564"/>
                        </a:cubicBezTo>
                        <a:cubicBezTo>
                          <a:pt x="420966" y="1564"/>
                          <a:pt x="403868" y="13032"/>
                          <a:pt x="396361" y="30965"/>
                        </a:cubicBezTo>
                        <a:lnTo>
                          <a:pt x="385101" y="58073"/>
                        </a:lnTo>
                        <a:cubicBezTo>
                          <a:pt x="357994" y="54111"/>
                          <a:pt x="330469" y="54111"/>
                          <a:pt x="303361" y="58073"/>
                        </a:cubicBezTo>
                        <a:lnTo>
                          <a:pt x="292101" y="30965"/>
                        </a:lnTo>
                        <a:cubicBezTo>
                          <a:pt x="284803" y="13032"/>
                          <a:pt x="267496" y="1564"/>
                          <a:pt x="248104" y="1564"/>
                        </a:cubicBezTo>
                        <a:cubicBezTo>
                          <a:pt x="241848" y="1564"/>
                          <a:pt x="235801" y="2815"/>
                          <a:pt x="229963" y="5109"/>
                        </a:cubicBezTo>
                        <a:lnTo>
                          <a:pt x="185339" y="23667"/>
                        </a:lnTo>
                        <a:cubicBezTo>
                          <a:pt x="173662" y="28463"/>
                          <a:pt x="164487" y="37638"/>
                          <a:pt x="159483" y="49523"/>
                        </a:cubicBezTo>
                        <a:cubicBezTo>
                          <a:pt x="154687" y="61200"/>
                          <a:pt x="154687" y="74129"/>
                          <a:pt x="159483" y="86014"/>
                        </a:cubicBezTo>
                        <a:lnTo>
                          <a:pt x="170743" y="113122"/>
                        </a:lnTo>
                        <a:cubicBezTo>
                          <a:pt x="148640" y="129595"/>
                          <a:pt x="129456" y="148987"/>
                          <a:pt x="112983" y="170882"/>
                        </a:cubicBezTo>
                        <a:lnTo>
                          <a:pt x="85876" y="159622"/>
                        </a:lnTo>
                        <a:cubicBezTo>
                          <a:pt x="80037" y="157119"/>
                          <a:pt x="73990" y="156077"/>
                          <a:pt x="67734" y="156077"/>
                        </a:cubicBezTo>
                        <a:cubicBezTo>
                          <a:pt x="48342" y="156077"/>
                          <a:pt x="31244" y="167545"/>
                          <a:pt x="23737" y="185478"/>
                        </a:cubicBezTo>
                        <a:lnTo>
                          <a:pt x="5179" y="230101"/>
                        </a:lnTo>
                        <a:cubicBezTo>
                          <a:pt x="-4830" y="254289"/>
                          <a:pt x="6638" y="282231"/>
                          <a:pt x="31035" y="292240"/>
                        </a:cubicBezTo>
                        <a:lnTo>
                          <a:pt x="58143" y="303500"/>
                        </a:lnTo>
                        <a:cubicBezTo>
                          <a:pt x="54181" y="330608"/>
                          <a:pt x="54181" y="358132"/>
                          <a:pt x="58143" y="385240"/>
                        </a:cubicBezTo>
                        <a:lnTo>
                          <a:pt x="31035" y="396500"/>
                        </a:lnTo>
                        <a:cubicBezTo>
                          <a:pt x="6847" y="406509"/>
                          <a:pt x="-4830" y="434450"/>
                          <a:pt x="5179" y="458639"/>
                        </a:cubicBezTo>
                        <a:lnTo>
                          <a:pt x="23737" y="503262"/>
                        </a:lnTo>
                        <a:cubicBezTo>
                          <a:pt x="31035" y="521194"/>
                          <a:pt x="48342" y="532663"/>
                          <a:pt x="67734" y="532663"/>
                        </a:cubicBezTo>
                        <a:cubicBezTo>
                          <a:pt x="73990" y="532663"/>
                          <a:pt x="80037" y="531412"/>
                          <a:pt x="85876" y="529118"/>
                        </a:cubicBezTo>
                        <a:lnTo>
                          <a:pt x="112983" y="517858"/>
                        </a:lnTo>
                        <a:cubicBezTo>
                          <a:pt x="129456" y="539961"/>
                          <a:pt x="148849" y="559145"/>
                          <a:pt x="170743" y="575618"/>
                        </a:cubicBezTo>
                        <a:lnTo>
                          <a:pt x="159483" y="602725"/>
                        </a:lnTo>
                        <a:cubicBezTo>
                          <a:pt x="149474" y="626914"/>
                          <a:pt x="160943" y="654855"/>
                          <a:pt x="185131" y="664864"/>
                        </a:cubicBezTo>
                        <a:lnTo>
                          <a:pt x="229754" y="683422"/>
                        </a:lnTo>
                        <a:cubicBezTo>
                          <a:pt x="235593" y="685925"/>
                          <a:pt x="241640" y="686967"/>
                          <a:pt x="247895" y="686967"/>
                        </a:cubicBezTo>
                        <a:cubicBezTo>
                          <a:pt x="267288" y="686967"/>
                          <a:pt x="284386" y="675499"/>
                          <a:pt x="291893" y="657566"/>
                        </a:cubicBezTo>
                        <a:lnTo>
                          <a:pt x="303153" y="630459"/>
                        </a:lnTo>
                        <a:cubicBezTo>
                          <a:pt x="330260" y="634420"/>
                          <a:pt x="357785" y="634420"/>
                          <a:pt x="384893" y="630459"/>
                        </a:cubicBezTo>
                        <a:lnTo>
                          <a:pt x="396153" y="657566"/>
                        </a:lnTo>
                        <a:cubicBezTo>
                          <a:pt x="403451" y="675499"/>
                          <a:pt x="420758" y="686967"/>
                          <a:pt x="440150" y="686967"/>
                        </a:cubicBezTo>
                        <a:cubicBezTo>
                          <a:pt x="446406" y="686967"/>
                          <a:pt x="452453" y="685716"/>
                          <a:pt x="458291" y="683422"/>
                        </a:cubicBezTo>
                        <a:lnTo>
                          <a:pt x="502915" y="664864"/>
                        </a:lnTo>
                        <a:cubicBezTo>
                          <a:pt x="527103" y="654855"/>
                          <a:pt x="538780" y="626914"/>
                          <a:pt x="528771" y="602725"/>
                        </a:cubicBezTo>
                        <a:lnTo>
                          <a:pt x="517511" y="575618"/>
                        </a:lnTo>
                        <a:cubicBezTo>
                          <a:pt x="539614" y="559145"/>
                          <a:pt x="558798" y="539753"/>
                          <a:pt x="575271" y="517858"/>
                        </a:cubicBezTo>
                        <a:lnTo>
                          <a:pt x="602378" y="529118"/>
                        </a:lnTo>
                        <a:cubicBezTo>
                          <a:pt x="608217" y="531620"/>
                          <a:pt x="614264" y="532663"/>
                          <a:pt x="620520" y="532663"/>
                        </a:cubicBezTo>
                        <a:lnTo>
                          <a:pt x="620520" y="532663"/>
                        </a:lnTo>
                        <a:cubicBezTo>
                          <a:pt x="639912" y="532663"/>
                          <a:pt x="657010" y="521194"/>
                          <a:pt x="664517" y="503262"/>
                        </a:cubicBezTo>
                        <a:lnTo>
                          <a:pt x="683075" y="458639"/>
                        </a:lnTo>
                        <a:cubicBezTo>
                          <a:pt x="687871" y="446961"/>
                          <a:pt x="687871" y="434033"/>
                          <a:pt x="683075" y="422148"/>
                        </a:cubicBezTo>
                        <a:cubicBezTo>
                          <a:pt x="678279" y="410471"/>
                          <a:pt x="669105" y="401296"/>
                          <a:pt x="657219" y="396291"/>
                        </a:cubicBezTo>
                        <a:lnTo>
                          <a:pt x="630111" y="385031"/>
                        </a:lnTo>
                        <a:cubicBezTo>
                          <a:pt x="634073" y="357924"/>
                          <a:pt x="634073" y="330399"/>
                          <a:pt x="630111" y="303292"/>
                        </a:cubicBezTo>
                        <a:lnTo>
                          <a:pt x="657219" y="292031"/>
                        </a:lnTo>
                        <a:cubicBezTo>
                          <a:pt x="669105" y="287236"/>
                          <a:pt x="678279" y="278061"/>
                          <a:pt x="683075" y="266384"/>
                        </a:cubicBezTo>
                        <a:close/>
                        <a:moveTo>
                          <a:pt x="648253" y="251996"/>
                        </a:moveTo>
                        <a:cubicBezTo>
                          <a:pt x="647210" y="254498"/>
                          <a:pt x="645333" y="256375"/>
                          <a:pt x="643040" y="257209"/>
                        </a:cubicBezTo>
                        <a:lnTo>
                          <a:pt x="601961" y="274099"/>
                        </a:lnTo>
                        <a:cubicBezTo>
                          <a:pt x="593621" y="277644"/>
                          <a:pt x="588825" y="286401"/>
                          <a:pt x="590701" y="295159"/>
                        </a:cubicBezTo>
                        <a:cubicBezTo>
                          <a:pt x="597165" y="327688"/>
                          <a:pt x="597165" y="360426"/>
                          <a:pt x="590701" y="392955"/>
                        </a:cubicBezTo>
                        <a:cubicBezTo>
                          <a:pt x="589033" y="401713"/>
                          <a:pt x="593621" y="410679"/>
                          <a:pt x="601961" y="414015"/>
                        </a:cubicBezTo>
                        <a:lnTo>
                          <a:pt x="642831" y="430905"/>
                        </a:lnTo>
                        <a:cubicBezTo>
                          <a:pt x="645333" y="431948"/>
                          <a:pt x="647210" y="433825"/>
                          <a:pt x="648044" y="436118"/>
                        </a:cubicBezTo>
                        <a:cubicBezTo>
                          <a:pt x="649087" y="438621"/>
                          <a:pt x="649087" y="441123"/>
                          <a:pt x="648044" y="443625"/>
                        </a:cubicBezTo>
                        <a:lnTo>
                          <a:pt x="629486" y="488248"/>
                        </a:lnTo>
                        <a:cubicBezTo>
                          <a:pt x="627401" y="493044"/>
                          <a:pt x="621562" y="495546"/>
                          <a:pt x="616766" y="493461"/>
                        </a:cubicBezTo>
                        <a:lnTo>
                          <a:pt x="575896" y="476571"/>
                        </a:lnTo>
                        <a:cubicBezTo>
                          <a:pt x="567556" y="473026"/>
                          <a:pt x="557964" y="475946"/>
                          <a:pt x="552959" y="483452"/>
                        </a:cubicBezTo>
                        <a:cubicBezTo>
                          <a:pt x="534609" y="510977"/>
                          <a:pt x="511464" y="534123"/>
                          <a:pt x="483939" y="552472"/>
                        </a:cubicBezTo>
                        <a:cubicBezTo>
                          <a:pt x="476433" y="557477"/>
                          <a:pt x="473513" y="567069"/>
                          <a:pt x="477058" y="575409"/>
                        </a:cubicBezTo>
                        <a:lnTo>
                          <a:pt x="493948" y="616488"/>
                        </a:lnTo>
                        <a:cubicBezTo>
                          <a:pt x="496033" y="621492"/>
                          <a:pt x="493531" y="627331"/>
                          <a:pt x="488735" y="629207"/>
                        </a:cubicBezTo>
                        <a:lnTo>
                          <a:pt x="444112" y="647766"/>
                        </a:lnTo>
                        <a:cubicBezTo>
                          <a:pt x="439108" y="649851"/>
                          <a:pt x="433269" y="647349"/>
                          <a:pt x="431392" y="642553"/>
                        </a:cubicBezTo>
                        <a:lnTo>
                          <a:pt x="414502" y="601474"/>
                        </a:lnTo>
                        <a:cubicBezTo>
                          <a:pt x="411583" y="594385"/>
                          <a:pt x="404493" y="589797"/>
                          <a:pt x="396987" y="589797"/>
                        </a:cubicBezTo>
                        <a:cubicBezTo>
                          <a:pt x="395736" y="589797"/>
                          <a:pt x="394484" y="590006"/>
                          <a:pt x="393233" y="590214"/>
                        </a:cubicBezTo>
                        <a:cubicBezTo>
                          <a:pt x="361121" y="596678"/>
                          <a:pt x="327550" y="596678"/>
                          <a:pt x="295438" y="590214"/>
                        </a:cubicBezTo>
                        <a:cubicBezTo>
                          <a:pt x="286680" y="588546"/>
                          <a:pt x="277714" y="593134"/>
                          <a:pt x="274377" y="601474"/>
                        </a:cubicBezTo>
                        <a:lnTo>
                          <a:pt x="257487" y="642344"/>
                        </a:lnTo>
                        <a:cubicBezTo>
                          <a:pt x="255402" y="647140"/>
                          <a:pt x="249563" y="649642"/>
                          <a:pt x="244767" y="647557"/>
                        </a:cubicBezTo>
                        <a:lnTo>
                          <a:pt x="200144" y="628999"/>
                        </a:lnTo>
                        <a:cubicBezTo>
                          <a:pt x="195140" y="626914"/>
                          <a:pt x="192846" y="621284"/>
                          <a:pt x="194931" y="616279"/>
                        </a:cubicBezTo>
                        <a:lnTo>
                          <a:pt x="211821" y="575409"/>
                        </a:lnTo>
                        <a:cubicBezTo>
                          <a:pt x="215366" y="567069"/>
                          <a:pt x="212447" y="557477"/>
                          <a:pt x="204940" y="552472"/>
                        </a:cubicBezTo>
                        <a:cubicBezTo>
                          <a:pt x="177416" y="534123"/>
                          <a:pt x="154270" y="510977"/>
                          <a:pt x="135920" y="483244"/>
                        </a:cubicBezTo>
                        <a:cubicBezTo>
                          <a:pt x="130916" y="475737"/>
                          <a:pt x="121324" y="472818"/>
                          <a:pt x="112983" y="476363"/>
                        </a:cubicBezTo>
                        <a:lnTo>
                          <a:pt x="71905" y="493253"/>
                        </a:lnTo>
                        <a:cubicBezTo>
                          <a:pt x="66900" y="495338"/>
                          <a:pt x="61062" y="492836"/>
                          <a:pt x="59185" y="488040"/>
                        </a:cubicBezTo>
                        <a:lnTo>
                          <a:pt x="40627" y="443417"/>
                        </a:lnTo>
                        <a:cubicBezTo>
                          <a:pt x="38542" y="438412"/>
                          <a:pt x="41044" y="432574"/>
                          <a:pt x="45840" y="430697"/>
                        </a:cubicBezTo>
                        <a:lnTo>
                          <a:pt x="86918" y="413807"/>
                        </a:lnTo>
                        <a:cubicBezTo>
                          <a:pt x="95259" y="410262"/>
                          <a:pt x="100055" y="401504"/>
                          <a:pt x="98178" y="392746"/>
                        </a:cubicBezTo>
                        <a:cubicBezTo>
                          <a:pt x="91714" y="360217"/>
                          <a:pt x="91714" y="327480"/>
                          <a:pt x="98178" y="294951"/>
                        </a:cubicBezTo>
                        <a:cubicBezTo>
                          <a:pt x="99846" y="286193"/>
                          <a:pt x="95259" y="277227"/>
                          <a:pt x="86918" y="273890"/>
                        </a:cubicBezTo>
                        <a:lnTo>
                          <a:pt x="46048" y="257000"/>
                        </a:lnTo>
                        <a:cubicBezTo>
                          <a:pt x="41044" y="254915"/>
                          <a:pt x="38750" y="249285"/>
                          <a:pt x="40835" y="244281"/>
                        </a:cubicBezTo>
                        <a:lnTo>
                          <a:pt x="59394" y="199657"/>
                        </a:lnTo>
                        <a:cubicBezTo>
                          <a:pt x="61479" y="194861"/>
                          <a:pt x="67317" y="192359"/>
                          <a:pt x="72113" y="194444"/>
                        </a:cubicBezTo>
                        <a:lnTo>
                          <a:pt x="112983" y="211334"/>
                        </a:lnTo>
                        <a:cubicBezTo>
                          <a:pt x="121324" y="214879"/>
                          <a:pt x="130916" y="211960"/>
                          <a:pt x="135920" y="204453"/>
                        </a:cubicBezTo>
                        <a:cubicBezTo>
                          <a:pt x="154270" y="176929"/>
                          <a:pt x="177416" y="153783"/>
                          <a:pt x="204940" y="135433"/>
                        </a:cubicBezTo>
                        <a:cubicBezTo>
                          <a:pt x="212447" y="130429"/>
                          <a:pt x="215366" y="120837"/>
                          <a:pt x="211821" y="112496"/>
                        </a:cubicBezTo>
                        <a:lnTo>
                          <a:pt x="194931" y="71418"/>
                        </a:lnTo>
                        <a:cubicBezTo>
                          <a:pt x="193889" y="68916"/>
                          <a:pt x="193889" y="66413"/>
                          <a:pt x="194931" y="63911"/>
                        </a:cubicBezTo>
                        <a:cubicBezTo>
                          <a:pt x="195974" y="61409"/>
                          <a:pt x="197851" y="59532"/>
                          <a:pt x="200144" y="58698"/>
                        </a:cubicBezTo>
                        <a:lnTo>
                          <a:pt x="244767" y="40140"/>
                        </a:lnTo>
                        <a:cubicBezTo>
                          <a:pt x="249772" y="38055"/>
                          <a:pt x="255610" y="40557"/>
                          <a:pt x="257487" y="45353"/>
                        </a:cubicBezTo>
                        <a:lnTo>
                          <a:pt x="274377" y="86431"/>
                        </a:lnTo>
                        <a:cubicBezTo>
                          <a:pt x="277922" y="94772"/>
                          <a:pt x="286680" y="99568"/>
                          <a:pt x="295438" y="97691"/>
                        </a:cubicBezTo>
                        <a:cubicBezTo>
                          <a:pt x="327550" y="91227"/>
                          <a:pt x="361121" y="91227"/>
                          <a:pt x="393233" y="97691"/>
                        </a:cubicBezTo>
                        <a:cubicBezTo>
                          <a:pt x="401991" y="99360"/>
                          <a:pt x="410957" y="94772"/>
                          <a:pt x="414294" y="86431"/>
                        </a:cubicBezTo>
                        <a:lnTo>
                          <a:pt x="431184" y="45561"/>
                        </a:lnTo>
                        <a:cubicBezTo>
                          <a:pt x="433269" y="40766"/>
                          <a:pt x="439108" y="38263"/>
                          <a:pt x="443904" y="40349"/>
                        </a:cubicBezTo>
                        <a:lnTo>
                          <a:pt x="488527" y="58907"/>
                        </a:lnTo>
                        <a:cubicBezTo>
                          <a:pt x="493531" y="60992"/>
                          <a:pt x="495825" y="66622"/>
                          <a:pt x="493740" y="71626"/>
                        </a:cubicBezTo>
                        <a:lnTo>
                          <a:pt x="476850" y="112496"/>
                        </a:lnTo>
                        <a:cubicBezTo>
                          <a:pt x="473305" y="120837"/>
                          <a:pt x="476224" y="130429"/>
                          <a:pt x="483731" y="135433"/>
                        </a:cubicBezTo>
                        <a:cubicBezTo>
                          <a:pt x="511255" y="153783"/>
                          <a:pt x="534401" y="176929"/>
                          <a:pt x="552751" y="204662"/>
                        </a:cubicBezTo>
                        <a:cubicBezTo>
                          <a:pt x="557755" y="212169"/>
                          <a:pt x="567347" y="215088"/>
                          <a:pt x="575688" y="211543"/>
                        </a:cubicBezTo>
                        <a:lnTo>
                          <a:pt x="616766" y="194653"/>
                        </a:lnTo>
                        <a:cubicBezTo>
                          <a:pt x="621771" y="192568"/>
                          <a:pt x="627609" y="195070"/>
                          <a:pt x="629486" y="199866"/>
                        </a:cubicBezTo>
                        <a:lnTo>
                          <a:pt x="648044" y="244489"/>
                        </a:lnTo>
                        <a:cubicBezTo>
                          <a:pt x="649295" y="246783"/>
                          <a:pt x="649295" y="249493"/>
                          <a:pt x="648253" y="25199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0C9682CF-671D-4BB9-A769-1F6ED400D6EF}"/>
                      </a:ext>
                    </a:extLst>
                  </p:cNvPr>
                  <p:cNvSpPr/>
                  <p:nvPr/>
                </p:nvSpPr>
                <p:spPr>
                  <a:xfrm>
                    <a:off x="1177962" y="2237037"/>
                    <a:ext cx="298183" cy="298183"/>
                  </a:xfrm>
                  <a:custGeom>
                    <a:avLst/>
                    <a:gdLst>
                      <a:gd name="connsiteX0" fmla="*/ 205704 w 298182"/>
                      <a:gd name="connsiteY0" fmla="*/ 12824 h 298182"/>
                      <a:gd name="connsiteX1" fmla="*/ 149196 w 298182"/>
                      <a:gd name="connsiteY1" fmla="*/ 1564 h 298182"/>
                      <a:gd name="connsiteX2" fmla="*/ 12824 w 298182"/>
                      <a:gd name="connsiteY2" fmla="*/ 92687 h 298182"/>
                      <a:gd name="connsiteX3" fmla="*/ 12824 w 298182"/>
                      <a:gd name="connsiteY3" fmla="*/ 205496 h 298182"/>
                      <a:gd name="connsiteX4" fmla="*/ 92687 w 298182"/>
                      <a:gd name="connsiteY4" fmla="*/ 285359 h 298182"/>
                      <a:gd name="connsiteX5" fmla="*/ 149196 w 298182"/>
                      <a:gd name="connsiteY5" fmla="*/ 296619 h 298182"/>
                      <a:gd name="connsiteX6" fmla="*/ 285567 w 298182"/>
                      <a:gd name="connsiteY6" fmla="*/ 205496 h 298182"/>
                      <a:gd name="connsiteX7" fmla="*/ 285567 w 298182"/>
                      <a:gd name="connsiteY7" fmla="*/ 92687 h 298182"/>
                      <a:gd name="connsiteX8" fmla="*/ 205704 w 298182"/>
                      <a:gd name="connsiteY8" fmla="*/ 12824 h 298182"/>
                      <a:gd name="connsiteX9" fmla="*/ 250536 w 298182"/>
                      <a:gd name="connsiteY9" fmla="*/ 190900 h 298182"/>
                      <a:gd name="connsiteX10" fmla="*/ 149196 w 298182"/>
                      <a:gd name="connsiteY10" fmla="*/ 258668 h 298182"/>
                      <a:gd name="connsiteX11" fmla="*/ 107283 w 298182"/>
                      <a:gd name="connsiteY11" fmla="*/ 250328 h 298182"/>
                      <a:gd name="connsiteX12" fmla="*/ 47855 w 298182"/>
                      <a:gd name="connsiteY12" fmla="*/ 190900 h 298182"/>
                      <a:gd name="connsiteX13" fmla="*/ 47855 w 298182"/>
                      <a:gd name="connsiteY13" fmla="*/ 106866 h 298182"/>
                      <a:gd name="connsiteX14" fmla="*/ 149196 w 298182"/>
                      <a:gd name="connsiteY14" fmla="*/ 39097 h 298182"/>
                      <a:gd name="connsiteX15" fmla="*/ 191108 w 298182"/>
                      <a:gd name="connsiteY15" fmla="*/ 47438 h 298182"/>
                      <a:gd name="connsiteX16" fmla="*/ 250536 w 298182"/>
                      <a:gd name="connsiteY16" fmla="*/ 106866 h 298182"/>
                      <a:gd name="connsiteX17" fmla="*/ 250536 w 298182"/>
                      <a:gd name="connsiteY17" fmla="*/ 190900 h 29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98182" h="298182">
                        <a:moveTo>
                          <a:pt x="205704" y="12824"/>
                        </a:moveTo>
                        <a:cubicBezTo>
                          <a:pt x="187563" y="5317"/>
                          <a:pt x="168588" y="1564"/>
                          <a:pt x="149196" y="1564"/>
                        </a:cubicBezTo>
                        <a:cubicBezTo>
                          <a:pt x="89351" y="1564"/>
                          <a:pt x="35761" y="37221"/>
                          <a:pt x="12824" y="92687"/>
                        </a:cubicBezTo>
                        <a:cubicBezTo>
                          <a:pt x="-2189" y="129178"/>
                          <a:pt x="-2189" y="169214"/>
                          <a:pt x="12824" y="205496"/>
                        </a:cubicBezTo>
                        <a:cubicBezTo>
                          <a:pt x="27837" y="241987"/>
                          <a:pt x="56196" y="270345"/>
                          <a:pt x="92687" y="285359"/>
                        </a:cubicBezTo>
                        <a:cubicBezTo>
                          <a:pt x="110828" y="292866"/>
                          <a:pt x="129803" y="296619"/>
                          <a:pt x="149196" y="296619"/>
                        </a:cubicBezTo>
                        <a:cubicBezTo>
                          <a:pt x="209041" y="296619"/>
                          <a:pt x="262630" y="260962"/>
                          <a:pt x="285567" y="205496"/>
                        </a:cubicBezTo>
                        <a:cubicBezTo>
                          <a:pt x="300581" y="169005"/>
                          <a:pt x="300581" y="128969"/>
                          <a:pt x="285567" y="92687"/>
                        </a:cubicBezTo>
                        <a:cubicBezTo>
                          <a:pt x="270345" y="56196"/>
                          <a:pt x="241987" y="27837"/>
                          <a:pt x="205704" y="12824"/>
                        </a:cubicBezTo>
                        <a:close/>
                        <a:moveTo>
                          <a:pt x="250536" y="190900"/>
                        </a:moveTo>
                        <a:cubicBezTo>
                          <a:pt x="233438" y="231978"/>
                          <a:pt x="193610" y="258668"/>
                          <a:pt x="149196" y="258668"/>
                        </a:cubicBezTo>
                        <a:cubicBezTo>
                          <a:pt x="134808" y="258668"/>
                          <a:pt x="120628" y="255749"/>
                          <a:pt x="107283" y="250328"/>
                        </a:cubicBezTo>
                        <a:cubicBezTo>
                          <a:pt x="80176" y="239068"/>
                          <a:pt x="59115" y="218007"/>
                          <a:pt x="47855" y="190900"/>
                        </a:cubicBezTo>
                        <a:cubicBezTo>
                          <a:pt x="36595" y="163792"/>
                          <a:pt x="36595" y="133974"/>
                          <a:pt x="47855" y="106866"/>
                        </a:cubicBezTo>
                        <a:cubicBezTo>
                          <a:pt x="64954" y="65788"/>
                          <a:pt x="104781" y="39097"/>
                          <a:pt x="149196" y="39097"/>
                        </a:cubicBezTo>
                        <a:cubicBezTo>
                          <a:pt x="163584" y="39097"/>
                          <a:pt x="177763" y="42017"/>
                          <a:pt x="191108" y="47438"/>
                        </a:cubicBezTo>
                        <a:cubicBezTo>
                          <a:pt x="218216" y="58698"/>
                          <a:pt x="239276" y="79759"/>
                          <a:pt x="250536" y="106866"/>
                        </a:cubicBezTo>
                        <a:cubicBezTo>
                          <a:pt x="261796" y="134182"/>
                          <a:pt x="261796" y="164001"/>
                          <a:pt x="250536" y="19090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D5B4D27-8ACD-438B-8EA8-73903EE668E3}"/>
                </a:ext>
              </a:extLst>
            </p:cNvPr>
            <p:cNvGrpSpPr/>
            <p:nvPr/>
          </p:nvGrpSpPr>
          <p:grpSpPr>
            <a:xfrm>
              <a:off x="3259639" y="4630278"/>
              <a:ext cx="3807081" cy="565726"/>
              <a:chOff x="3259639" y="4630279"/>
              <a:chExt cx="3807081" cy="56572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BC5F22A-78DC-4965-8D3C-AC272D826908}"/>
                  </a:ext>
                </a:extLst>
              </p:cNvPr>
              <p:cNvGrpSpPr/>
              <p:nvPr/>
            </p:nvGrpSpPr>
            <p:grpSpPr>
              <a:xfrm>
                <a:off x="3843313" y="4630279"/>
                <a:ext cx="3223407" cy="532895"/>
                <a:chOff x="2663580" y="867308"/>
                <a:chExt cx="4297876" cy="710526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31ECBCA-5692-4F43-951F-A47ED4DED96F}"/>
                    </a:ext>
                  </a:extLst>
                </p:cNvPr>
                <p:cNvSpPr/>
                <p:nvPr/>
              </p:nvSpPr>
              <p:spPr>
                <a:xfrm>
                  <a:off x="2663580" y="1270059"/>
                  <a:ext cx="4297876" cy="307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137160" indent="-137160" defTabSz="685800">
                    <a:buFont typeface="Arial" panose="020B0604020202020204" pitchFamily="34" charset="0"/>
                    <a:buChar char="•"/>
                    <a:defRPr/>
                  </a:pPr>
                  <a:endParaRPr lang="en-US" sz="90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F7FD18E-2548-4BFF-8043-B72ED98E91C0}"/>
                    </a:ext>
                  </a:extLst>
                </p:cNvPr>
                <p:cNvSpPr/>
                <p:nvPr/>
              </p:nvSpPr>
              <p:spPr>
                <a:xfrm>
                  <a:off x="2663580" y="867308"/>
                  <a:ext cx="4245180" cy="451405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/>
                      <a:cs typeface="Arial"/>
                    </a:rPr>
                    <a:t>DVR involvement in placement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04D92F9-2514-4098-912D-573059D2F1EB}"/>
                  </a:ext>
                </a:extLst>
              </p:cNvPr>
              <p:cNvGrpSpPr/>
              <p:nvPr/>
            </p:nvGrpSpPr>
            <p:grpSpPr>
              <a:xfrm>
                <a:off x="3259639" y="4705175"/>
                <a:ext cx="490830" cy="490830"/>
                <a:chOff x="4378631" y="4662498"/>
                <a:chExt cx="589550" cy="589548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E1A8C1C-136C-4641-B03D-9B201CCF7C7F}"/>
                    </a:ext>
                  </a:extLst>
                </p:cNvPr>
                <p:cNvSpPr/>
                <p:nvPr/>
              </p:nvSpPr>
              <p:spPr>
                <a:xfrm>
                  <a:off x="4378631" y="4662498"/>
                  <a:ext cx="589550" cy="589548"/>
                </a:xfrm>
                <a:prstGeom prst="rect">
                  <a:avLst/>
                </a:prstGeom>
                <a:noFill/>
                <a:ln w="31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IN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03DB9FE-512B-4304-B349-020B16A2904A}"/>
                    </a:ext>
                  </a:extLst>
                </p:cNvPr>
                <p:cNvSpPr/>
                <p:nvPr/>
              </p:nvSpPr>
              <p:spPr>
                <a:xfrm>
                  <a:off x="4409042" y="4692909"/>
                  <a:ext cx="528728" cy="528727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IN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CB17498-0800-43BA-81C1-1FEB5E56CDDC}"/>
                    </a:ext>
                  </a:extLst>
                </p:cNvPr>
                <p:cNvGrpSpPr/>
                <p:nvPr/>
              </p:nvGrpSpPr>
              <p:grpSpPr>
                <a:xfrm>
                  <a:off x="4450521" y="4752024"/>
                  <a:ext cx="445770" cy="410496"/>
                  <a:chOff x="1164956" y="3425002"/>
                  <a:chExt cx="2736866" cy="2520289"/>
                </a:xfrm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79903E5E-7762-43FB-BD9C-AE0DF8D6706E}"/>
                      </a:ext>
                    </a:extLst>
                  </p:cNvPr>
                  <p:cNvSpPr/>
                  <p:nvPr/>
                </p:nvSpPr>
                <p:spPr>
                  <a:xfrm>
                    <a:off x="1977052" y="5772462"/>
                    <a:ext cx="1108874" cy="127947"/>
                  </a:xfrm>
                  <a:custGeom>
                    <a:avLst/>
                    <a:gdLst>
                      <a:gd name="connsiteX0" fmla="*/ 1111108 w 1108874"/>
                      <a:gd name="connsiteY0" fmla="*/ 87531 h 127947"/>
                      <a:gd name="connsiteX1" fmla="*/ 1111108 w 1108874"/>
                      <a:gd name="connsiteY1" fmla="*/ 130180 h 127947"/>
                      <a:gd name="connsiteX2" fmla="*/ 2233 w 1108874"/>
                      <a:gd name="connsiteY2" fmla="*/ 130180 h 127947"/>
                      <a:gd name="connsiteX3" fmla="*/ 2233 w 1108874"/>
                      <a:gd name="connsiteY3" fmla="*/ 87531 h 127947"/>
                      <a:gd name="connsiteX4" fmla="*/ 87531 w 1108874"/>
                      <a:gd name="connsiteY4" fmla="*/ 2233 h 127947"/>
                      <a:gd name="connsiteX5" fmla="*/ 1025809 w 1108874"/>
                      <a:gd name="connsiteY5" fmla="*/ 2233 h 127947"/>
                      <a:gd name="connsiteX6" fmla="*/ 1111108 w 1108874"/>
                      <a:gd name="connsiteY6" fmla="*/ 87531 h 127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08874" h="127947">
                        <a:moveTo>
                          <a:pt x="1111108" y="87531"/>
                        </a:moveTo>
                        <a:lnTo>
                          <a:pt x="1111108" y="130180"/>
                        </a:lnTo>
                        <a:lnTo>
                          <a:pt x="2233" y="130180"/>
                        </a:lnTo>
                        <a:lnTo>
                          <a:pt x="2233" y="87531"/>
                        </a:lnTo>
                        <a:cubicBezTo>
                          <a:pt x="2233" y="40196"/>
                          <a:pt x="40196" y="2233"/>
                          <a:pt x="87531" y="2233"/>
                        </a:cubicBezTo>
                        <a:lnTo>
                          <a:pt x="1025809" y="2233"/>
                        </a:lnTo>
                        <a:cubicBezTo>
                          <a:pt x="1073145" y="2233"/>
                          <a:pt x="1111108" y="40196"/>
                          <a:pt x="1111108" y="875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53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5937AAF8-22FC-41B8-A6C1-73D6332359D1}"/>
                      </a:ext>
                    </a:extLst>
                  </p:cNvPr>
                  <p:cNvSpPr/>
                  <p:nvPr/>
                </p:nvSpPr>
                <p:spPr>
                  <a:xfrm>
                    <a:off x="2147648" y="5431270"/>
                    <a:ext cx="767682" cy="341192"/>
                  </a:xfrm>
                  <a:custGeom>
                    <a:avLst/>
                    <a:gdLst>
                      <a:gd name="connsiteX0" fmla="*/ 684617 w 767682"/>
                      <a:gd name="connsiteY0" fmla="*/ 2233 h 341192"/>
                      <a:gd name="connsiteX1" fmla="*/ 769915 w 767682"/>
                      <a:gd name="connsiteY1" fmla="*/ 343425 h 341192"/>
                      <a:gd name="connsiteX2" fmla="*/ 2233 w 767682"/>
                      <a:gd name="connsiteY2" fmla="*/ 343425 h 341192"/>
                      <a:gd name="connsiteX3" fmla="*/ 87531 w 767682"/>
                      <a:gd name="connsiteY3" fmla="*/ 2233 h 341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682" h="341192">
                        <a:moveTo>
                          <a:pt x="684617" y="2233"/>
                        </a:moveTo>
                        <a:lnTo>
                          <a:pt x="769915" y="343425"/>
                        </a:lnTo>
                        <a:lnTo>
                          <a:pt x="2233" y="343425"/>
                        </a:lnTo>
                        <a:lnTo>
                          <a:pt x="87531" y="223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53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85E92975-6CE0-4877-A4DB-A7C88D32FFBC}"/>
                      </a:ext>
                    </a:extLst>
                  </p:cNvPr>
                  <p:cNvSpPr/>
                  <p:nvPr/>
                </p:nvSpPr>
                <p:spPr>
                  <a:xfrm>
                    <a:off x="1209370" y="5260674"/>
                    <a:ext cx="2644238" cy="170596"/>
                  </a:xfrm>
                  <a:custGeom>
                    <a:avLst/>
                    <a:gdLst>
                      <a:gd name="connsiteX0" fmla="*/ 2646472 w 2644238"/>
                      <a:gd name="connsiteY0" fmla="*/ 87531 h 170596"/>
                      <a:gd name="connsiteX1" fmla="*/ 2561174 w 2644238"/>
                      <a:gd name="connsiteY1" fmla="*/ 172829 h 170596"/>
                      <a:gd name="connsiteX2" fmla="*/ 87531 w 2644238"/>
                      <a:gd name="connsiteY2" fmla="*/ 172829 h 170596"/>
                      <a:gd name="connsiteX3" fmla="*/ 2233 w 2644238"/>
                      <a:gd name="connsiteY3" fmla="*/ 87531 h 170596"/>
                      <a:gd name="connsiteX4" fmla="*/ 2233 w 2644238"/>
                      <a:gd name="connsiteY4" fmla="*/ 2233 h 170596"/>
                      <a:gd name="connsiteX5" fmla="*/ 2646472 w 2644238"/>
                      <a:gd name="connsiteY5" fmla="*/ 2233 h 170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4238" h="170596">
                        <a:moveTo>
                          <a:pt x="2646472" y="87531"/>
                        </a:moveTo>
                        <a:cubicBezTo>
                          <a:pt x="2646472" y="134451"/>
                          <a:pt x="2608093" y="172829"/>
                          <a:pt x="2561174" y="172829"/>
                        </a:cubicBezTo>
                        <a:lnTo>
                          <a:pt x="87531" y="172829"/>
                        </a:lnTo>
                        <a:cubicBezTo>
                          <a:pt x="40613" y="172829"/>
                          <a:pt x="2233" y="134451"/>
                          <a:pt x="2233" y="87531"/>
                        </a:cubicBezTo>
                        <a:lnTo>
                          <a:pt x="2233" y="2233"/>
                        </a:lnTo>
                        <a:lnTo>
                          <a:pt x="2646472" y="2233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53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311D485A-6F36-4CAE-AC4F-28A32DDEECEC}"/>
                      </a:ext>
                    </a:extLst>
                  </p:cNvPr>
                  <p:cNvSpPr/>
                  <p:nvPr/>
                </p:nvSpPr>
                <p:spPr>
                  <a:xfrm>
                    <a:off x="1211605" y="3471651"/>
                    <a:ext cx="2644237" cy="1791258"/>
                  </a:xfrm>
                  <a:custGeom>
                    <a:avLst/>
                    <a:gdLst>
                      <a:gd name="connsiteX0" fmla="*/ 2646472 w 2644238"/>
                      <a:gd name="connsiteY0" fmla="*/ 87531 h 1791258"/>
                      <a:gd name="connsiteX1" fmla="*/ 2646472 w 2644238"/>
                      <a:gd name="connsiteY1" fmla="*/ 1793492 h 1791258"/>
                      <a:gd name="connsiteX2" fmla="*/ 2233 w 2644238"/>
                      <a:gd name="connsiteY2" fmla="*/ 1793492 h 1791258"/>
                      <a:gd name="connsiteX3" fmla="*/ 2233 w 2644238"/>
                      <a:gd name="connsiteY3" fmla="*/ 87531 h 1791258"/>
                      <a:gd name="connsiteX4" fmla="*/ 87531 w 2644238"/>
                      <a:gd name="connsiteY4" fmla="*/ 2233 h 1791258"/>
                      <a:gd name="connsiteX5" fmla="*/ 2561174 w 2644238"/>
                      <a:gd name="connsiteY5" fmla="*/ 2233 h 1791258"/>
                      <a:gd name="connsiteX6" fmla="*/ 2646472 w 2644238"/>
                      <a:gd name="connsiteY6" fmla="*/ 87531 h 1791258"/>
                      <a:gd name="connsiteX7" fmla="*/ 2305280 w 2644238"/>
                      <a:gd name="connsiteY7" fmla="*/ 897862 h 1791258"/>
                      <a:gd name="connsiteX8" fmla="*/ 1324353 w 2644238"/>
                      <a:gd name="connsiteY8" fmla="*/ 300776 h 1791258"/>
                      <a:gd name="connsiteX9" fmla="*/ 343425 w 2644238"/>
                      <a:gd name="connsiteY9" fmla="*/ 897862 h 1791258"/>
                      <a:gd name="connsiteX10" fmla="*/ 1324353 w 2644238"/>
                      <a:gd name="connsiteY10" fmla="*/ 1494949 h 1791258"/>
                      <a:gd name="connsiteX11" fmla="*/ 2305280 w 2644238"/>
                      <a:gd name="connsiteY11" fmla="*/ 897862 h 1791258"/>
                      <a:gd name="connsiteX0" fmla="*/ 2644239 w 2644239"/>
                      <a:gd name="connsiteY0" fmla="*/ 85298 h 1791259"/>
                      <a:gd name="connsiteX1" fmla="*/ 2644239 w 2644239"/>
                      <a:gd name="connsiteY1" fmla="*/ 1791259 h 1791259"/>
                      <a:gd name="connsiteX2" fmla="*/ 0 w 2644239"/>
                      <a:gd name="connsiteY2" fmla="*/ 1791259 h 1791259"/>
                      <a:gd name="connsiteX3" fmla="*/ 0 w 2644239"/>
                      <a:gd name="connsiteY3" fmla="*/ 85298 h 1791259"/>
                      <a:gd name="connsiteX4" fmla="*/ 85298 w 2644239"/>
                      <a:gd name="connsiteY4" fmla="*/ 0 h 1791259"/>
                      <a:gd name="connsiteX5" fmla="*/ 2558941 w 2644239"/>
                      <a:gd name="connsiteY5" fmla="*/ 0 h 1791259"/>
                      <a:gd name="connsiteX6" fmla="*/ 2644239 w 2644239"/>
                      <a:gd name="connsiteY6" fmla="*/ 85298 h 1791259"/>
                      <a:gd name="connsiteX7" fmla="*/ 2303047 w 2644239"/>
                      <a:gd name="connsiteY7" fmla="*/ 895629 h 1791259"/>
                      <a:gd name="connsiteX8" fmla="*/ 341192 w 2644239"/>
                      <a:gd name="connsiteY8" fmla="*/ 895629 h 1791259"/>
                      <a:gd name="connsiteX9" fmla="*/ 1322120 w 2644239"/>
                      <a:gd name="connsiteY9" fmla="*/ 1492716 h 1791259"/>
                      <a:gd name="connsiteX10" fmla="*/ 2303047 w 2644239"/>
                      <a:gd name="connsiteY10" fmla="*/ 895629 h 1791259"/>
                      <a:gd name="connsiteX0" fmla="*/ 2644239 w 2644239"/>
                      <a:gd name="connsiteY0" fmla="*/ 85298 h 1791259"/>
                      <a:gd name="connsiteX1" fmla="*/ 2644239 w 2644239"/>
                      <a:gd name="connsiteY1" fmla="*/ 1791259 h 1791259"/>
                      <a:gd name="connsiteX2" fmla="*/ 0 w 2644239"/>
                      <a:gd name="connsiteY2" fmla="*/ 1791259 h 1791259"/>
                      <a:gd name="connsiteX3" fmla="*/ 0 w 2644239"/>
                      <a:gd name="connsiteY3" fmla="*/ 85298 h 1791259"/>
                      <a:gd name="connsiteX4" fmla="*/ 85298 w 2644239"/>
                      <a:gd name="connsiteY4" fmla="*/ 0 h 1791259"/>
                      <a:gd name="connsiteX5" fmla="*/ 2558941 w 2644239"/>
                      <a:gd name="connsiteY5" fmla="*/ 0 h 1791259"/>
                      <a:gd name="connsiteX6" fmla="*/ 2644239 w 2644239"/>
                      <a:gd name="connsiteY6" fmla="*/ 85298 h 1791259"/>
                      <a:gd name="connsiteX7" fmla="*/ 2303047 w 2644239"/>
                      <a:gd name="connsiteY7" fmla="*/ 895629 h 1791259"/>
                      <a:gd name="connsiteX8" fmla="*/ 1322120 w 2644239"/>
                      <a:gd name="connsiteY8" fmla="*/ 1492716 h 1791259"/>
                      <a:gd name="connsiteX9" fmla="*/ 2303047 w 2644239"/>
                      <a:gd name="connsiteY9" fmla="*/ 895629 h 1791259"/>
                      <a:gd name="connsiteX0" fmla="*/ 2644239 w 2644239"/>
                      <a:gd name="connsiteY0" fmla="*/ 85298 h 1791259"/>
                      <a:gd name="connsiteX1" fmla="*/ 2644239 w 2644239"/>
                      <a:gd name="connsiteY1" fmla="*/ 1791259 h 1791259"/>
                      <a:gd name="connsiteX2" fmla="*/ 0 w 2644239"/>
                      <a:gd name="connsiteY2" fmla="*/ 1791259 h 1791259"/>
                      <a:gd name="connsiteX3" fmla="*/ 0 w 2644239"/>
                      <a:gd name="connsiteY3" fmla="*/ 85298 h 1791259"/>
                      <a:gd name="connsiteX4" fmla="*/ 85298 w 2644239"/>
                      <a:gd name="connsiteY4" fmla="*/ 0 h 1791259"/>
                      <a:gd name="connsiteX5" fmla="*/ 2558941 w 2644239"/>
                      <a:gd name="connsiteY5" fmla="*/ 0 h 1791259"/>
                      <a:gd name="connsiteX6" fmla="*/ 2644239 w 2644239"/>
                      <a:gd name="connsiteY6" fmla="*/ 85298 h 179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4239" h="1791259">
                        <a:moveTo>
                          <a:pt x="2644239" y="85298"/>
                        </a:moveTo>
                        <a:lnTo>
                          <a:pt x="2644239" y="1791259"/>
                        </a:lnTo>
                        <a:lnTo>
                          <a:pt x="0" y="1791259"/>
                        </a:lnTo>
                        <a:lnTo>
                          <a:pt x="0" y="85298"/>
                        </a:lnTo>
                        <a:cubicBezTo>
                          <a:pt x="0" y="38380"/>
                          <a:pt x="38380" y="0"/>
                          <a:pt x="85298" y="0"/>
                        </a:cubicBezTo>
                        <a:lnTo>
                          <a:pt x="2558941" y="0"/>
                        </a:lnTo>
                        <a:cubicBezTo>
                          <a:pt x="2605860" y="0"/>
                          <a:pt x="2644239" y="38380"/>
                          <a:pt x="2644239" y="85298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532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AA241A92-4F6F-47E9-9640-85A29029C660}"/>
                      </a:ext>
                    </a:extLst>
                  </p:cNvPr>
                  <p:cNvSpPr/>
                  <p:nvPr/>
                </p:nvSpPr>
                <p:spPr>
                  <a:xfrm>
                    <a:off x="2488136" y="5301558"/>
                    <a:ext cx="90629" cy="90629"/>
                  </a:xfrm>
                  <a:custGeom>
                    <a:avLst/>
                    <a:gdLst>
                      <a:gd name="connsiteX0" fmla="*/ 46855 w 90629"/>
                      <a:gd name="connsiteY0" fmla="*/ 89296 h 90629"/>
                      <a:gd name="connsiteX1" fmla="*/ 3998 w 90629"/>
                      <a:gd name="connsiteY1" fmla="*/ 46647 h 90629"/>
                      <a:gd name="connsiteX2" fmla="*/ 46397 w 90629"/>
                      <a:gd name="connsiteY2" fmla="*/ 3998 h 90629"/>
                      <a:gd name="connsiteX3" fmla="*/ 46855 w 90629"/>
                      <a:gd name="connsiteY3" fmla="*/ 3998 h 90629"/>
                      <a:gd name="connsiteX4" fmla="*/ 89504 w 90629"/>
                      <a:gd name="connsiteY4" fmla="*/ 46647 h 90629"/>
                      <a:gd name="connsiteX5" fmla="*/ 46855 w 90629"/>
                      <a:gd name="connsiteY5" fmla="*/ 89296 h 90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0629" h="90629">
                        <a:moveTo>
                          <a:pt x="46855" y="89296"/>
                        </a:moveTo>
                        <a:cubicBezTo>
                          <a:pt x="23281" y="89296"/>
                          <a:pt x="3998" y="70243"/>
                          <a:pt x="3998" y="46647"/>
                        </a:cubicBezTo>
                        <a:cubicBezTo>
                          <a:pt x="3998" y="23052"/>
                          <a:pt x="22844" y="3998"/>
                          <a:pt x="46397" y="3998"/>
                        </a:cubicBezTo>
                        <a:lnTo>
                          <a:pt x="46855" y="3998"/>
                        </a:lnTo>
                        <a:cubicBezTo>
                          <a:pt x="70408" y="3998"/>
                          <a:pt x="89504" y="23052"/>
                          <a:pt x="89504" y="46647"/>
                        </a:cubicBezTo>
                        <a:cubicBezTo>
                          <a:pt x="89504" y="70243"/>
                          <a:pt x="70408" y="89296"/>
                          <a:pt x="46855" y="8929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658E4BD3-E5F6-473F-9C69-17A47674F080}"/>
                      </a:ext>
                    </a:extLst>
                  </p:cNvPr>
                  <p:cNvSpPr/>
                  <p:nvPr/>
                </p:nvSpPr>
                <p:spPr>
                  <a:xfrm>
                    <a:off x="1166955" y="5216260"/>
                    <a:ext cx="2734867" cy="90629"/>
                  </a:xfrm>
                  <a:custGeom>
                    <a:avLst/>
                    <a:gdLst>
                      <a:gd name="connsiteX0" fmla="*/ 2688886 w 2734867"/>
                      <a:gd name="connsiteY0" fmla="*/ 89296 h 90629"/>
                      <a:gd name="connsiteX1" fmla="*/ 46647 w 2734867"/>
                      <a:gd name="connsiteY1" fmla="*/ 89296 h 90629"/>
                      <a:gd name="connsiteX2" fmla="*/ 3998 w 2734867"/>
                      <a:gd name="connsiteY2" fmla="*/ 46647 h 90629"/>
                      <a:gd name="connsiteX3" fmla="*/ 46647 w 2734867"/>
                      <a:gd name="connsiteY3" fmla="*/ 3998 h 90629"/>
                      <a:gd name="connsiteX4" fmla="*/ 2688886 w 2734867"/>
                      <a:gd name="connsiteY4" fmla="*/ 3998 h 90629"/>
                      <a:gd name="connsiteX5" fmla="*/ 2731535 w 2734867"/>
                      <a:gd name="connsiteY5" fmla="*/ 46647 h 90629"/>
                      <a:gd name="connsiteX6" fmla="*/ 2688886 w 2734867"/>
                      <a:gd name="connsiteY6" fmla="*/ 89296 h 90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34867" h="90629">
                        <a:moveTo>
                          <a:pt x="2688886" y="89296"/>
                        </a:moveTo>
                        <a:lnTo>
                          <a:pt x="46647" y="89296"/>
                        </a:lnTo>
                        <a:cubicBezTo>
                          <a:pt x="23074" y="89296"/>
                          <a:pt x="3998" y="70243"/>
                          <a:pt x="3998" y="46647"/>
                        </a:cubicBezTo>
                        <a:cubicBezTo>
                          <a:pt x="3998" y="23052"/>
                          <a:pt x="23074" y="3998"/>
                          <a:pt x="46647" y="3998"/>
                        </a:cubicBezTo>
                        <a:lnTo>
                          <a:pt x="2688886" y="3998"/>
                        </a:lnTo>
                        <a:cubicBezTo>
                          <a:pt x="2712482" y="3998"/>
                          <a:pt x="2731535" y="23052"/>
                          <a:pt x="2731535" y="46647"/>
                        </a:cubicBezTo>
                        <a:cubicBezTo>
                          <a:pt x="2731535" y="70243"/>
                          <a:pt x="2712482" y="89296"/>
                          <a:pt x="2688886" y="8929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E446EF4E-3A3E-4231-8D17-D78CCDBF1C96}"/>
                      </a:ext>
                    </a:extLst>
                  </p:cNvPr>
                  <p:cNvSpPr/>
                  <p:nvPr/>
                </p:nvSpPr>
                <p:spPr>
                  <a:xfrm>
                    <a:off x="1164956" y="3425002"/>
                    <a:ext cx="2734867" cy="2052483"/>
                  </a:xfrm>
                  <a:custGeom>
                    <a:avLst/>
                    <a:gdLst>
                      <a:gd name="connsiteX0" fmla="*/ 2605587 w 2734867"/>
                      <a:gd name="connsiteY0" fmla="*/ 2051150 h 2052483"/>
                      <a:gd name="connsiteX1" fmla="*/ 131945 w 2734867"/>
                      <a:gd name="connsiteY1" fmla="*/ 2051150 h 2052483"/>
                      <a:gd name="connsiteX2" fmla="*/ 3998 w 2734867"/>
                      <a:gd name="connsiteY2" fmla="*/ 1923203 h 2052483"/>
                      <a:gd name="connsiteX3" fmla="*/ 3998 w 2734867"/>
                      <a:gd name="connsiteY3" fmla="*/ 131945 h 2052483"/>
                      <a:gd name="connsiteX4" fmla="*/ 131945 w 2734867"/>
                      <a:gd name="connsiteY4" fmla="*/ 3998 h 2052483"/>
                      <a:gd name="connsiteX5" fmla="*/ 2605587 w 2734867"/>
                      <a:gd name="connsiteY5" fmla="*/ 3998 h 2052483"/>
                      <a:gd name="connsiteX6" fmla="*/ 2733534 w 2734867"/>
                      <a:gd name="connsiteY6" fmla="*/ 131945 h 2052483"/>
                      <a:gd name="connsiteX7" fmla="*/ 2733534 w 2734867"/>
                      <a:gd name="connsiteY7" fmla="*/ 1923203 h 2052483"/>
                      <a:gd name="connsiteX8" fmla="*/ 2605587 w 2734867"/>
                      <a:gd name="connsiteY8" fmla="*/ 2051150 h 2052483"/>
                      <a:gd name="connsiteX9" fmla="*/ 131945 w 2734867"/>
                      <a:gd name="connsiteY9" fmla="*/ 89296 h 2052483"/>
                      <a:gd name="connsiteX10" fmla="*/ 89296 w 2734867"/>
                      <a:gd name="connsiteY10" fmla="*/ 131945 h 2052483"/>
                      <a:gd name="connsiteX11" fmla="*/ 89296 w 2734867"/>
                      <a:gd name="connsiteY11" fmla="*/ 1923203 h 2052483"/>
                      <a:gd name="connsiteX12" fmla="*/ 131945 w 2734867"/>
                      <a:gd name="connsiteY12" fmla="*/ 1965852 h 2052483"/>
                      <a:gd name="connsiteX13" fmla="*/ 2605587 w 2734867"/>
                      <a:gd name="connsiteY13" fmla="*/ 1965852 h 2052483"/>
                      <a:gd name="connsiteX14" fmla="*/ 2648236 w 2734867"/>
                      <a:gd name="connsiteY14" fmla="*/ 1923203 h 2052483"/>
                      <a:gd name="connsiteX15" fmla="*/ 2648236 w 2734867"/>
                      <a:gd name="connsiteY15" fmla="*/ 131945 h 2052483"/>
                      <a:gd name="connsiteX16" fmla="*/ 2605587 w 2734867"/>
                      <a:gd name="connsiteY16" fmla="*/ 89296 h 2052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34867" h="2052483">
                        <a:moveTo>
                          <a:pt x="2605587" y="2051150"/>
                        </a:moveTo>
                        <a:lnTo>
                          <a:pt x="131945" y="2051150"/>
                        </a:lnTo>
                        <a:cubicBezTo>
                          <a:pt x="61412" y="2051150"/>
                          <a:pt x="3998" y="1993734"/>
                          <a:pt x="3998" y="1923203"/>
                        </a:cubicBezTo>
                        <a:lnTo>
                          <a:pt x="3998" y="131945"/>
                        </a:lnTo>
                        <a:cubicBezTo>
                          <a:pt x="3998" y="61412"/>
                          <a:pt x="61412" y="3998"/>
                          <a:pt x="131945" y="3998"/>
                        </a:cubicBezTo>
                        <a:lnTo>
                          <a:pt x="2605587" y="3998"/>
                        </a:lnTo>
                        <a:cubicBezTo>
                          <a:pt x="2676118" y="3998"/>
                          <a:pt x="2733534" y="61412"/>
                          <a:pt x="2733534" y="131945"/>
                        </a:cubicBezTo>
                        <a:lnTo>
                          <a:pt x="2733534" y="1923203"/>
                        </a:lnTo>
                        <a:cubicBezTo>
                          <a:pt x="2733534" y="1993734"/>
                          <a:pt x="2676118" y="2051150"/>
                          <a:pt x="2605587" y="2051150"/>
                        </a:cubicBezTo>
                        <a:close/>
                        <a:moveTo>
                          <a:pt x="131945" y="89296"/>
                        </a:moveTo>
                        <a:cubicBezTo>
                          <a:pt x="108413" y="89296"/>
                          <a:pt x="89296" y="108413"/>
                          <a:pt x="89296" y="131945"/>
                        </a:cubicBezTo>
                        <a:lnTo>
                          <a:pt x="89296" y="1923203"/>
                        </a:lnTo>
                        <a:cubicBezTo>
                          <a:pt x="89296" y="1946735"/>
                          <a:pt x="108413" y="1965852"/>
                          <a:pt x="131945" y="1965852"/>
                        </a:cubicBezTo>
                        <a:lnTo>
                          <a:pt x="2605587" y="1965852"/>
                        </a:lnTo>
                        <a:cubicBezTo>
                          <a:pt x="2629119" y="1965852"/>
                          <a:pt x="2648236" y="1946735"/>
                          <a:pt x="2648236" y="1923203"/>
                        </a:cubicBezTo>
                        <a:lnTo>
                          <a:pt x="2648236" y="131945"/>
                        </a:lnTo>
                        <a:cubicBezTo>
                          <a:pt x="2648236" y="108413"/>
                          <a:pt x="2629119" y="89296"/>
                          <a:pt x="2605587" y="8929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4994F562-A32F-4F84-AD45-6E6090FC217C}"/>
                      </a:ext>
                    </a:extLst>
                  </p:cNvPr>
                  <p:cNvSpPr/>
                  <p:nvPr/>
                </p:nvSpPr>
                <p:spPr>
                  <a:xfrm>
                    <a:off x="2103223" y="5386803"/>
                    <a:ext cx="175927" cy="431821"/>
                  </a:xfrm>
                  <a:custGeom>
                    <a:avLst/>
                    <a:gdLst>
                      <a:gd name="connsiteX0" fmla="*/ 46700 w 175927"/>
                      <a:gd name="connsiteY0" fmla="*/ 430541 h 431821"/>
                      <a:gd name="connsiteX1" fmla="*/ 36331 w 175927"/>
                      <a:gd name="connsiteY1" fmla="*/ 429272 h 431821"/>
                      <a:gd name="connsiteX2" fmla="*/ 5278 w 175927"/>
                      <a:gd name="connsiteY2" fmla="*/ 377566 h 431821"/>
                      <a:gd name="connsiteX3" fmla="*/ 90576 w 175927"/>
                      <a:gd name="connsiteY3" fmla="*/ 36374 h 431821"/>
                      <a:gd name="connsiteX4" fmla="*/ 142287 w 175927"/>
                      <a:gd name="connsiteY4" fmla="*/ 5320 h 431821"/>
                      <a:gd name="connsiteX5" fmla="*/ 173336 w 175927"/>
                      <a:gd name="connsiteY5" fmla="*/ 57032 h 431821"/>
                      <a:gd name="connsiteX6" fmla="*/ 88038 w 175927"/>
                      <a:gd name="connsiteY6" fmla="*/ 398224 h 431821"/>
                      <a:gd name="connsiteX7" fmla="*/ 46700 w 175927"/>
                      <a:gd name="connsiteY7" fmla="*/ 430541 h 431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5927" h="431821">
                        <a:moveTo>
                          <a:pt x="46700" y="430541"/>
                        </a:moveTo>
                        <a:cubicBezTo>
                          <a:pt x="43283" y="430541"/>
                          <a:pt x="39786" y="430125"/>
                          <a:pt x="36331" y="429272"/>
                        </a:cubicBezTo>
                        <a:cubicBezTo>
                          <a:pt x="13482" y="423547"/>
                          <a:pt x="-427" y="400388"/>
                          <a:pt x="5278" y="377566"/>
                        </a:cubicBezTo>
                        <a:lnTo>
                          <a:pt x="90576" y="36374"/>
                        </a:lnTo>
                        <a:cubicBezTo>
                          <a:pt x="96264" y="13487"/>
                          <a:pt x="119460" y="-507"/>
                          <a:pt x="142287" y="5320"/>
                        </a:cubicBezTo>
                        <a:cubicBezTo>
                          <a:pt x="165131" y="11051"/>
                          <a:pt x="179040" y="34204"/>
                          <a:pt x="173336" y="57032"/>
                        </a:cubicBezTo>
                        <a:lnTo>
                          <a:pt x="88038" y="398224"/>
                        </a:lnTo>
                        <a:cubicBezTo>
                          <a:pt x="83165" y="417608"/>
                          <a:pt x="65818" y="430541"/>
                          <a:pt x="46700" y="43054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F4C8297A-EDCE-4AFD-A07D-BE6C7D4CE1F3}"/>
                      </a:ext>
                    </a:extLst>
                  </p:cNvPr>
                  <p:cNvSpPr/>
                  <p:nvPr/>
                </p:nvSpPr>
                <p:spPr>
                  <a:xfrm>
                    <a:off x="2785591" y="5386789"/>
                    <a:ext cx="175927" cy="431821"/>
                  </a:xfrm>
                  <a:custGeom>
                    <a:avLst/>
                    <a:gdLst>
                      <a:gd name="connsiteX0" fmla="*/ 131929 w 175927"/>
                      <a:gd name="connsiteY0" fmla="*/ 430555 h 431821"/>
                      <a:gd name="connsiteX1" fmla="*/ 90592 w 175927"/>
                      <a:gd name="connsiteY1" fmla="*/ 398238 h 431821"/>
                      <a:gd name="connsiteX2" fmla="*/ 5294 w 175927"/>
                      <a:gd name="connsiteY2" fmla="*/ 57046 h 431821"/>
                      <a:gd name="connsiteX3" fmla="*/ 36347 w 175927"/>
                      <a:gd name="connsiteY3" fmla="*/ 5334 h 431821"/>
                      <a:gd name="connsiteX4" fmla="*/ 88054 w 175927"/>
                      <a:gd name="connsiteY4" fmla="*/ 36388 h 431821"/>
                      <a:gd name="connsiteX5" fmla="*/ 173352 w 175927"/>
                      <a:gd name="connsiteY5" fmla="*/ 377580 h 431821"/>
                      <a:gd name="connsiteX6" fmla="*/ 142304 w 175927"/>
                      <a:gd name="connsiteY6" fmla="*/ 429287 h 431821"/>
                      <a:gd name="connsiteX7" fmla="*/ 131929 w 175927"/>
                      <a:gd name="connsiteY7" fmla="*/ 430555 h 431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5927" h="431821">
                        <a:moveTo>
                          <a:pt x="131929" y="430555"/>
                        </a:moveTo>
                        <a:cubicBezTo>
                          <a:pt x="112812" y="430555"/>
                          <a:pt x="95464" y="417622"/>
                          <a:pt x="90592" y="398238"/>
                        </a:cubicBezTo>
                        <a:lnTo>
                          <a:pt x="5294" y="57046"/>
                        </a:lnTo>
                        <a:cubicBezTo>
                          <a:pt x="-453" y="34218"/>
                          <a:pt x="13461" y="11065"/>
                          <a:pt x="36347" y="5334"/>
                        </a:cubicBezTo>
                        <a:cubicBezTo>
                          <a:pt x="59127" y="-535"/>
                          <a:pt x="82328" y="13501"/>
                          <a:pt x="88054" y="36388"/>
                        </a:cubicBezTo>
                        <a:lnTo>
                          <a:pt x="173352" y="377580"/>
                        </a:lnTo>
                        <a:cubicBezTo>
                          <a:pt x="179099" y="400402"/>
                          <a:pt x="165185" y="423561"/>
                          <a:pt x="142304" y="429287"/>
                        </a:cubicBezTo>
                        <a:cubicBezTo>
                          <a:pt x="138844" y="430140"/>
                          <a:pt x="135347" y="430555"/>
                          <a:pt x="131929" y="43055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8DC96302-89F0-4221-89D4-BB776B468947}"/>
                      </a:ext>
                    </a:extLst>
                  </p:cNvPr>
                  <p:cNvSpPr/>
                  <p:nvPr/>
                </p:nvSpPr>
                <p:spPr>
                  <a:xfrm>
                    <a:off x="1936635" y="5732046"/>
                    <a:ext cx="1194172" cy="213245"/>
                  </a:xfrm>
                  <a:custGeom>
                    <a:avLst/>
                    <a:gdLst>
                      <a:gd name="connsiteX0" fmla="*/ 127947 w 1194172"/>
                      <a:gd name="connsiteY0" fmla="*/ 85298 h 213245"/>
                      <a:gd name="connsiteX1" fmla="*/ 85298 w 1194172"/>
                      <a:gd name="connsiteY1" fmla="*/ 127947 h 213245"/>
                      <a:gd name="connsiteX2" fmla="*/ 1108874 w 1194172"/>
                      <a:gd name="connsiteY2" fmla="*/ 127947 h 213245"/>
                      <a:gd name="connsiteX3" fmla="*/ 1066225 w 1194172"/>
                      <a:gd name="connsiteY3" fmla="*/ 85298 h 213245"/>
                      <a:gd name="connsiteX4" fmla="*/ 127947 w 1194172"/>
                      <a:gd name="connsiteY4" fmla="*/ 0 h 213245"/>
                      <a:gd name="connsiteX5" fmla="*/ 1066225 w 1194172"/>
                      <a:gd name="connsiteY5" fmla="*/ 0 h 213245"/>
                      <a:gd name="connsiteX6" fmla="*/ 1194172 w 1194172"/>
                      <a:gd name="connsiteY6" fmla="*/ 127947 h 213245"/>
                      <a:gd name="connsiteX7" fmla="*/ 1194172 w 1194172"/>
                      <a:gd name="connsiteY7" fmla="*/ 170596 h 213245"/>
                      <a:gd name="connsiteX8" fmla="*/ 1151523 w 1194172"/>
                      <a:gd name="connsiteY8" fmla="*/ 213245 h 213245"/>
                      <a:gd name="connsiteX9" fmla="*/ 42649 w 1194172"/>
                      <a:gd name="connsiteY9" fmla="*/ 213245 h 213245"/>
                      <a:gd name="connsiteX10" fmla="*/ 0 w 1194172"/>
                      <a:gd name="connsiteY10" fmla="*/ 170596 h 213245"/>
                      <a:gd name="connsiteX11" fmla="*/ 0 w 1194172"/>
                      <a:gd name="connsiteY11" fmla="*/ 127947 h 213245"/>
                      <a:gd name="connsiteX12" fmla="*/ 127947 w 1194172"/>
                      <a:gd name="connsiteY12" fmla="*/ 0 h 213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94172" h="213245">
                        <a:moveTo>
                          <a:pt x="127947" y="85298"/>
                        </a:moveTo>
                        <a:cubicBezTo>
                          <a:pt x="104416" y="85298"/>
                          <a:pt x="85298" y="104416"/>
                          <a:pt x="85298" y="127947"/>
                        </a:cubicBezTo>
                        <a:lnTo>
                          <a:pt x="1108874" y="127947"/>
                        </a:lnTo>
                        <a:cubicBezTo>
                          <a:pt x="1108874" y="104416"/>
                          <a:pt x="1089757" y="85298"/>
                          <a:pt x="1066225" y="85298"/>
                        </a:cubicBezTo>
                        <a:close/>
                        <a:moveTo>
                          <a:pt x="127947" y="0"/>
                        </a:moveTo>
                        <a:lnTo>
                          <a:pt x="1066225" y="0"/>
                        </a:lnTo>
                        <a:cubicBezTo>
                          <a:pt x="1136756" y="0"/>
                          <a:pt x="1194172" y="57417"/>
                          <a:pt x="1194172" y="127947"/>
                        </a:cubicBezTo>
                        <a:lnTo>
                          <a:pt x="1194172" y="170596"/>
                        </a:lnTo>
                        <a:cubicBezTo>
                          <a:pt x="1194172" y="194192"/>
                          <a:pt x="1175119" y="213245"/>
                          <a:pt x="1151523" y="213245"/>
                        </a:cubicBezTo>
                        <a:lnTo>
                          <a:pt x="42649" y="213245"/>
                        </a:lnTo>
                        <a:cubicBezTo>
                          <a:pt x="19054" y="213245"/>
                          <a:pt x="0" y="194192"/>
                          <a:pt x="0" y="170596"/>
                        </a:cubicBezTo>
                        <a:lnTo>
                          <a:pt x="0" y="127947"/>
                        </a:lnTo>
                        <a:cubicBezTo>
                          <a:pt x="0" y="57417"/>
                          <a:pt x="57417" y="0"/>
                          <a:pt x="127947" y="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F7A778B2-09FB-48AF-AA4C-6F742D484F35}"/>
                </a:ext>
              </a:extLst>
            </p:cNvPr>
            <p:cNvGrpSpPr/>
            <p:nvPr/>
          </p:nvGrpSpPr>
          <p:grpSpPr>
            <a:xfrm>
              <a:off x="3259639" y="5647636"/>
              <a:ext cx="4418378" cy="565726"/>
              <a:chOff x="3259639" y="5647636"/>
              <a:chExt cx="4418378" cy="56572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C98CF5A-D0FD-4B78-B649-8DB79A520196}"/>
                  </a:ext>
                </a:extLst>
              </p:cNvPr>
              <p:cNvGrpSpPr/>
              <p:nvPr/>
            </p:nvGrpSpPr>
            <p:grpSpPr>
              <a:xfrm>
                <a:off x="3843313" y="5647636"/>
                <a:ext cx="3834704" cy="532895"/>
                <a:chOff x="2663580" y="867308"/>
                <a:chExt cx="5112939" cy="71052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5C60317-C5FB-4510-BEAA-536F0DF977F4}"/>
                    </a:ext>
                  </a:extLst>
                </p:cNvPr>
                <p:cNvSpPr/>
                <p:nvPr/>
              </p:nvSpPr>
              <p:spPr>
                <a:xfrm>
                  <a:off x="2663580" y="1270059"/>
                  <a:ext cx="4603656" cy="30777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137160" indent="-137160" defTabSz="685800">
                    <a:buFont typeface="Arial" panose="020B0604020202020204" pitchFamily="34" charset="0"/>
                    <a:buChar char="•"/>
                    <a:defRPr/>
                  </a:pPr>
                  <a:endParaRPr lang="en-US" sz="90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FD9ED94-1FCE-45E0-90AA-DA106B9BAACF}"/>
                    </a:ext>
                  </a:extLst>
                </p:cNvPr>
                <p:cNvSpPr/>
                <p:nvPr/>
              </p:nvSpPr>
              <p:spPr>
                <a:xfrm>
                  <a:off x="2663580" y="867308"/>
                  <a:ext cx="5112939" cy="451405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/>
                      <a:cs typeface="Arial"/>
                    </a:rPr>
                    <a:t>Do they have a second job that is CIE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BFAEE11-D141-446B-88C6-DB0BAA9CF6A8}"/>
                  </a:ext>
                </a:extLst>
              </p:cNvPr>
              <p:cNvGrpSpPr/>
              <p:nvPr/>
            </p:nvGrpSpPr>
            <p:grpSpPr>
              <a:xfrm>
                <a:off x="3259639" y="5722532"/>
                <a:ext cx="490830" cy="490830"/>
                <a:chOff x="4378631" y="5681346"/>
                <a:chExt cx="589550" cy="589548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8BAC577D-511B-4F72-A62E-135ADB0D31A1}"/>
                    </a:ext>
                  </a:extLst>
                </p:cNvPr>
                <p:cNvGrpSpPr/>
                <p:nvPr/>
              </p:nvGrpSpPr>
              <p:grpSpPr>
                <a:xfrm>
                  <a:off x="4378631" y="5681346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D69CA138-3787-4D22-83A1-EDBE53AC605E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872DB3E2-8B28-4842-AB62-24F9A61DFACA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12B539E-89EA-44DE-8717-726EDD82AC74}"/>
                    </a:ext>
                  </a:extLst>
                </p:cNvPr>
                <p:cNvGrpSpPr/>
                <p:nvPr/>
              </p:nvGrpSpPr>
              <p:grpSpPr>
                <a:xfrm>
                  <a:off x="4442444" y="5745158"/>
                  <a:ext cx="461924" cy="461924"/>
                  <a:chOff x="791689" y="4899968"/>
                  <a:chExt cx="2309975" cy="2309975"/>
                </a:xfrm>
              </p:grpSpPr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43DBDC13-B185-480B-8E5B-0747348B2A90}"/>
                      </a:ext>
                    </a:extLst>
                  </p:cNvPr>
                  <p:cNvSpPr/>
                  <p:nvPr/>
                </p:nvSpPr>
                <p:spPr>
                  <a:xfrm>
                    <a:off x="2041272" y="5482510"/>
                    <a:ext cx="1019541" cy="1019541"/>
                  </a:xfrm>
                  <a:custGeom>
                    <a:avLst/>
                    <a:gdLst>
                      <a:gd name="connsiteX0" fmla="*/ 285385 w 1019541"/>
                      <a:gd name="connsiteY0" fmla="*/ 967107 h 1019541"/>
                      <a:gd name="connsiteX1" fmla="*/ 7490 w 1019541"/>
                      <a:gd name="connsiteY1" fmla="*/ 435884 h 1019541"/>
                      <a:gd name="connsiteX2" fmla="*/ 428123 w 1019541"/>
                      <a:gd name="connsiteY2" fmla="*/ 8709 h 1019541"/>
                      <a:gd name="connsiteX3" fmla="*/ 963579 w 1019541"/>
                      <a:gd name="connsiteY3" fmla="*/ 278370 h 1019541"/>
                      <a:gd name="connsiteX4" fmla="*/ 870767 w 1019541"/>
                      <a:gd name="connsiteY4" fmla="*/ 870678 h 1019541"/>
                      <a:gd name="connsiteX5" fmla="*/ 285385 w 1019541"/>
                      <a:gd name="connsiteY5" fmla="*/ 967107 h 1019541"/>
                      <a:gd name="connsiteX6" fmla="*/ 777725 w 1019541"/>
                      <a:gd name="connsiteY6" fmla="*/ 777636 h 1019541"/>
                      <a:gd name="connsiteX7" fmla="*/ 778052 w 1019541"/>
                      <a:gd name="connsiteY7" fmla="*/ 243565 h 1019541"/>
                      <a:gd name="connsiteX8" fmla="*/ 243982 w 1019541"/>
                      <a:gd name="connsiteY8" fmla="*/ 243373 h 1019541"/>
                      <a:gd name="connsiteX9" fmla="*/ 243924 w 1019541"/>
                      <a:gd name="connsiteY9" fmla="*/ 777443 h 1019541"/>
                      <a:gd name="connsiteX10" fmla="*/ 777725 w 1019541"/>
                      <a:gd name="connsiteY10" fmla="*/ 777636 h 1019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19541" h="1019541">
                        <a:moveTo>
                          <a:pt x="285385" y="967107"/>
                        </a:moveTo>
                        <a:cubicBezTo>
                          <a:pt x="87218" y="869177"/>
                          <a:pt x="-25083" y="654522"/>
                          <a:pt x="7490" y="435884"/>
                        </a:cubicBezTo>
                        <a:cubicBezTo>
                          <a:pt x="40043" y="217246"/>
                          <a:pt x="210024" y="44629"/>
                          <a:pt x="428123" y="8709"/>
                        </a:cubicBezTo>
                        <a:cubicBezTo>
                          <a:pt x="646242" y="-27231"/>
                          <a:pt x="862610" y="81742"/>
                          <a:pt x="963579" y="278370"/>
                        </a:cubicBezTo>
                        <a:cubicBezTo>
                          <a:pt x="1064548" y="475017"/>
                          <a:pt x="1027050" y="714357"/>
                          <a:pt x="870767" y="870678"/>
                        </a:cubicBezTo>
                        <a:cubicBezTo>
                          <a:pt x="716236" y="1024498"/>
                          <a:pt x="481090" y="1063227"/>
                          <a:pt x="285385" y="967107"/>
                        </a:cubicBezTo>
                        <a:close/>
                        <a:moveTo>
                          <a:pt x="777725" y="777636"/>
                        </a:moveTo>
                        <a:cubicBezTo>
                          <a:pt x="925331" y="630261"/>
                          <a:pt x="925465" y="391113"/>
                          <a:pt x="778052" y="243565"/>
                        </a:cubicBezTo>
                        <a:cubicBezTo>
                          <a:pt x="630639" y="95998"/>
                          <a:pt x="391511" y="95921"/>
                          <a:pt x="243982" y="243373"/>
                        </a:cubicBezTo>
                        <a:cubicBezTo>
                          <a:pt x="96453" y="390825"/>
                          <a:pt x="96434" y="629953"/>
                          <a:pt x="243924" y="777443"/>
                        </a:cubicBezTo>
                        <a:cubicBezTo>
                          <a:pt x="391261" y="924934"/>
                          <a:pt x="630293" y="925030"/>
                          <a:pt x="777725" y="77763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7F648A0C-930F-4405-812B-53861023BCC8}"/>
                      </a:ext>
                    </a:extLst>
                  </p:cNvPr>
                  <p:cNvSpPr/>
                  <p:nvPr/>
                </p:nvSpPr>
                <p:spPr>
                  <a:xfrm>
                    <a:off x="2172589" y="5613766"/>
                    <a:ext cx="753574" cy="753574"/>
                  </a:xfrm>
                  <a:custGeom>
                    <a:avLst/>
                    <a:gdLst>
                      <a:gd name="connsiteX0" fmla="*/ 646216 w 753574"/>
                      <a:gd name="connsiteY0" fmla="*/ 112617 h 753574"/>
                      <a:gd name="connsiteX1" fmla="*/ 645792 w 753574"/>
                      <a:gd name="connsiteY1" fmla="*/ 646091 h 753574"/>
                      <a:gd name="connsiteX2" fmla="*/ 112338 w 753574"/>
                      <a:gd name="connsiteY2" fmla="*/ 645841 h 753574"/>
                      <a:gd name="connsiteX3" fmla="*/ 112415 w 753574"/>
                      <a:gd name="connsiteY3" fmla="*/ 112367 h 753574"/>
                      <a:gd name="connsiteX4" fmla="*/ 646216 w 753574"/>
                      <a:gd name="connsiteY4" fmla="*/ 112617 h 753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3574" h="753574">
                        <a:moveTo>
                          <a:pt x="646216" y="112617"/>
                        </a:moveTo>
                        <a:cubicBezTo>
                          <a:pt x="793379" y="260069"/>
                          <a:pt x="793186" y="498870"/>
                          <a:pt x="645792" y="646091"/>
                        </a:cubicBezTo>
                        <a:cubicBezTo>
                          <a:pt x="498398" y="793312"/>
                          <a:pt x="259597" y="793196"/>
                          <a:pt x="112338" y="645841"/>
                        </a:cubicBezTo>
                        <a:cubicBezTo>
                          <a:pt x="-34922" y="498504"/>
                          <a:pt x="-34902" y="259684"/>
                          <a:pt x="112415" y="112367"/>
                        </a:cubicBezTo>
                        <a:cubicBezTo>
                          <a:pt x="259867" y="-35008"/>
                          <a:pt x="498899" y="-34893"/>
                          <a:pt x="646216" y="11261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74449D-35B5-4442-8AD7-A0F5BA61E976}"/>
                      </a:ext>
                    </a:extLst>
                  </p:cNvPr>
                  <p:cNvSpPr/>
                  <p:nvPr/>
                </p:nvSpPr>
                <p:spPr>
                  <a:xfrm>
                    <a:off x="2450901" y="6645700"/>
                    <a:ext cx="197013" cy="522084"/>
                  </a:xfrm>
                  <a:custGeom>
                    <a:avLst/>
                    <a:gdLst>
                      <a:gd name="connsiteX0" fmla="*/ 199846 w 197012"/>
                      <a:gd name="connsiteY0" fmla="*/ 1910 h 522083"/>
                      <a:gd name="connsiteX1" fmla="*/ 199846 w 197012"/>
                      <a:gd name="connsiteY1" fmla="*/ 424603 h 522083"/>
                      <a:gd name="connsiteX2" fmla="*/ 170929 w 197012"/>
                      <a:gd name="connsiteY2" fmla="*/ 494654 h 522083"/>
                      <a:gd name="connsiteX3" fmla="*/ 100898 w 197012"/>
                      <a:gd name="connsiteY3" fmla="*/ 523609 h 522083"/>
                      <a:gd name="connsiteX4" fmla="*/ 99724 w 197012"/>
                      <a:gd name="connsiteY4" fmla="*/ 523609 h 522083"/>
                      <a:gd name="connsiteX5" fmla="*/ 2103 w 197012"/>
                      <a:gd name="connsiteY5" fmla="*/ 430759 h 522083"/>
                      <a:gd name="connsiteX6" fmla="*/ 1910 w 197012"/>
                      <a:gd name="connsiteY6" fmla="*/ 424603 h 522083"/>
                      <a:gd name="connsiteX7" fmla="*/ 1910 w 197012"/>
                      <a:gd name="connsiteY7" fmla="*/ 1910 h 522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7012" h="522083">
                        <a:moveTo>
                          <a:pt x="199846" y="1910"/>
                        </a:moveTo>
                        <a:lnTo>
                          <a:pt x="199846" y="424603"/>
                        </a:lnTo>
                        <a:cubicBezTo>
                          <a:pt x="199904" y="450865"/>
                          <a:pt x="189496" y="476068"/>
                          <a:pt x="170929" y="494654"/>
                        </a:cubicBezTo>
                        <a:cubicBezTo>
                          <a:pt x="152363" y="513220"/>
                          <a:pt x="127160" y="523648"/>
                          <a:pt x="100898" y="523609"/>
                        </a:cubicBezTo>
                        <a:lnTo>
                          <a:pt x="99724" y="523609"/>
                        </a:lnTo>
                        <a:cubicBezTo>
                          <a:pt x="47912" y="522955"/>
                          <a:pt x="5354" y="482475"/>
                          <a:pt x="2103" y="430759"/>
                        </a:cubicBezTo>
                        <a:cubicBezTo>
                          <a:pt x="2103" y="428643"/>
                          <a:pt x="1910" y="426719"/>
                          <a:pt x="1910" y="424603"/>
                        </a:cubicBezTo>
                        <a:lnTo>
                          <a:pt x="1910" y="19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5F8C5F3D-B2B3-47AE-B667-43BC882759DF}"/>
                      </a:ext>
                    </a:extLst>
                  </p:cNvPr>
                  <p:cNvSpPr/>
                  <p:nvPr/>
                </p:nvSpPr>
                <p:spPr>
                  <a:xfrm>
                    <a:off x="1136418" y="5132261"/>
                    <a:ext cx="1196853" cy="1531775"/>
                  </a:xfrm>
                  <a:custGeom>
                    <a:avLst/>
                    <a:gdLst>
                      <a:gd name="connsiteX0" fmla="*/ 1195666 w 1196852"/>
                      <a:gd name="connsiteY0" fmla="*/ 399380 h 1531774"/>
                      <a:gd name="connsiteX1" fmla="*/ 1196512 w 1196852"/>
                      <a:gd name="connsiteY1" fmla="*/ 401150 h 1531774"/>
                      <a:gd name="connsiteX2" fmla="*/ 906842 w 1196852"/>
                      <a:gd name="connsiteY2" fmla="*/ 857300 h 1531774"/>
                      <a:gd name="connsiteX3" fmla="*/ 1190240 w 1196852"/>
                      <a:gd name="connsiteY3" fmla="*/ 1317356 h 1531774"/>
                      <a:gd name="connsiteX4" fmla="*/ 1101988 w 1196852"/>
                      <a:gd name="connsiteY4" fmla="*/ 1470291 h 1531774"/>
                      <a:gd name="connsiteX5" fmla="*/ 937779 w 1196852"/>
                      <a:gd name="connsiteY5" fmla="*/ 1531915 h 1531774"/>
                      <a:gd name="connsiteX6" fmla="*/ 919559 w 1196852"/>
                      <a:gd name="connsiteY6" fmla="*/ 1531222 h 1531774"/>
                      <a:gd name="connsiteX7" fmla="*/ 679834 w 1196852"/>
                      <a:gd name="connsiteY7" fmla="*/ 1261946 h 1531774"/>
                      <a:gd name="connsiteX8" fmla="*/ 679834 w 1196852"/>
                      <a:gd name="connsiteY8" fmla="*/ 1183141 h 1531774"/>
                      <a:gd name="connsiteX9" fmla="*/ 1910 w 1196852"/>
                      <a:gd name="connsiteY9" fmla="*/ 1183141 h 1531774"/>
                      <a:gd name="connsiteX10" fmla="*/ 1910 w 1196852"/>
                      <a:gd name="connsiteY10" fmla="*/ 1180736 h 1531774"/>
                      <a:gd name="connsiteX11" fmla="*/ 11068 w 1196852"/>
                      <a:gd name="connsiteY11" fmla="*/ 1910 h 1531774"/>
                      <a:gd name="connsiteX12" fmla="*/ 1195666 w 1196852"/>
                      <a:gd name="connsiteY12" fmla="*/ 1910 h 153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96852" h="1531774">
                        <a:moveTo>
                          <a:pt x="1195666" y="399380"/>
                        </a:moveTo>
                        <a:lnTo>
                          <a:pt x="1196512" y="401150"/>
                        </a:lnTo>
                        <a:cubicBezTo>
                          <a:pt x="1020624" y="485265"/>
                          <a:pt x="908169" y="662346"/>
                          <a:pt x="906842" y="857300"/>
                        </a:cubicBezTo>
                        <a:cubicBezTo>
                          <a:pt x="905495" y="1052254"/>
                          <a:pt x="1015545" y="1230855"/>
                          <a:pt x="1190240" y="1317356"/>
                        </a:cubicBezTo>
                        <a:cubicBezTo>
                          <a:pt x="1178619" y="1376729"/>
                          <a:pt x="1147567" y="1430523"/>
                          <a:pt x="1101988" y="1470291"/>
                        </a:cubicBezTo>
                        <a:cubicBezTo>
                          <a:pt x="1056506" y="1510001"/>
                          <a:pt x="998172" y="1531896"/>
                          <a:pt x="937779" y="1531915"/>
                        </a:cubicBezTo>
                        <a:cubicBezTo>
                          <a:pt x="931661" y="1531915"/>
                          <a:pt x="925562" y="1531665"/>
                          <a:pt x="919559" y="1531222"/>
                        </a:cubicBezTo>
                        <a:cubicBezTo>
                          <a:pt x="786421" y="1521506"/>
                          <a:pt x="679834" y="1405973"/>
                          <a:pt x="679834" y="1261946"/>
                        </a:cubicBezTo>
                        <a:lnTo>
                          <a:pt x="679834" y="1183141"/>
                        </a:lnTo>
                        <a:lnTo>
                          <a:pt x="1910" y="1183141"/>
                        </a:lnTo>
                        <a:lnTo>
                          <a:pt x="1910" y="1180736"/>
                        </a:lnTo>
                        <a:lnTo>
                          <a:pt x="11068" y="1910"/>
                        </a:lnTo>
                        <a:lnTo>
                          <a:pt x="1195666" y="191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2F6C5EDA-011F-4A8C-A1FC-3DD717BFDD00}"/>
                      </a:ext>
                    </a:extLst>
                  </p:cNvPr>
                  <p:cNvSpPr/>
                  <p:nvPr/>
                </p:nvSpPr>
                <p:spPr>
                  <a:xfrm>
                    <a:off x="832875" y="6313491"/>
                    <a:ext cx="1221479" cy="349698"/>
                  </a:xfrm>
                  <a:custGeom>
                    <a:avLst/>
                    <a:gdLst>
                      <a:gd name="connsiteX0" fmla="*/ 1223101 w 1221479"/>
                      <a:gd name="connsiteY0" fmla="*/ 349992 h 349697"/>
                      <a:gd name="connsiteX1" fmla="*/ 1223043 w 1221479"/>
                      <a:gd name="connsiteY1" fmla="*/ 350684 h 349697"/>
                      <a:gd name="connsiteX2" fmla="*/ 259855 w 1221479"/>
                      <a:gd name="connsiteY2" fmla="*/ 350684 h 349697"/>
                      <a:gd name="connsiteX3" fmla="*/ 1910 w 1221479"/>
                      <a:gd name="connsiteY3" fmla="*/ 80715 h 349697"/>
                      <a:gd name="connsiteX4" fmla="*/ 1910 w 1221479"/>
                      <a:gd name="connsiteY4" fmla="*/ 1910 h 349697"/>
                      <a:gd name="connsiteX5" fmla="*/ 983376 w 1221479"/>
                      <a:gd name="connsiteY5" fmla="*/ 1910 h 349697"/>
                      <a:gd name="connsiteX6" fmla="*/ 983376 w 1221479"/>
                      <a:gd name="connsiteY6" fmla="*/ 80715 h 349697"/>
                      <a:gd name="connsiteX7" fmla="*/ 1223101 w 1221479"/>
                      <a:gd name="connsiteY7" fmla="*/ 349992 h 349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1479" h="349697">
                        <a:moveTo>
                          <a:pt x="1223101" y="349992"/>
                        </a:moveTo>
                        <a:lnTo>
                          <a:pt x="1223043" y="350684"/>
                        </a:lnTo>
                        <a:lnTo>
                          <a:pt x="259855" y="350684"/>
                        </a:lnTo>
                        <a:cubicBezTo>
                          <a:pt x="116039" y="350684"/>
                          <a:pt x="1910" y="228821"/>
                          <a:pt x="1910" y="80715"/>
                        </a:cubicBezTo>
                        <a:lnTo>
                          <a:pt x="1910" y="1910"/>
                        </a:lnTo>
                        <a:lnTo>
                          <a:pt x="983376" y="1910"/>
                        </a:lnTo>
                        <a:lnTo>
                          <a:pt x="983376" y="80715"/>
                        </a:lnTo>
                        <a:cubicBezTo>
                          <a:pt x="983376" y="224742"/>
                          <a:pt x="1089964" y="340276"/>
                          <a:pt x="1223101" y="34999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49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BF596B12-F6D5-4F84-B5C0-86DCFB3E2E99}"/>
                      </a:ext>
                    </a:extLst>
                  </p:cNvPr>
                  <p:cNvSpPr/>
                  <p:nvPr/>
                </p:nvSpPr>
                <p:spPr>
                  <a:xfrm>
                    <a:off x="1296150" y="5417127"/>
                    <a:ext cx="438354" cy="83730"/>
                  </a:xfrm>
                  <a:custGeom>
                    <a:avLst/>
                    <a:gdLst>
                      <a:gd name="connsiteX0" fmla="*/ 43097 w 438353"/>
                      <a:gd name="connsiteY0" fmla="*/ 82499 h 83730"/>
                      <a:gd name="connsiteX1" fmla="*/ 396873 w 438353"/>
                      <a:gd name="connsiteY1" fmla="*/ 82499 h 83730"/>
                      <a:gd name="connsiteX2" fmla="*/ 436276 w 438353"/>
                      <a:gd name="connsiteY2" fmla="*/ 43097 h 83730"/>
                      <a:gd name="connsiteX3" fmla="*/ 396873 w 438353"/>
                      <a:gd name="connsiteY3" fmla="*/ 3694 h 83730"/>
                      <a:gd name="connsiteX4" fmla="*/ 43097 w 438353"/>
                      <a:gd name="connsiteY4" fmla="*/ 3694 h 83730"/>
                      <a:gd name="connsiteX5" fmla="*/ 3694 w 438353"/>
                      <a:gd name="connsiteY5" fmla="*/ 43097 h 83730"/>
                      <a:gd name="connsiteX6" fmla="*/ 43097 w 438353"/>
                      <a:gd name="connsiteY6" fmla="*/ 82499 h 8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8353" h="83730">
                        <a:moveTo>
                          <a:pt x="43097" y="82499"/>
                        </a:moveTo>
                        <a:lnTo>
                          <a:pt x="396873" y="82499"/>
                        </a:lnTo>
                        <a:cubicBezTo>
                          <a:pt x="418633" y="82499"/>
                          <a:pt x="436276" y="64856"/>
                          <a:pt x="436276" y="43097"/>
                        </a:cubicBezTo>
                        <a:cubicBezTo>
                          <a:pt x="436276" y="21337"/>
                          <a:pt x="418633" y="3694"/>
                          <a:pt x="396873" y="3694"/>
                        </a:cubicBezTo>
                        <a:lnTo>
                          <a:pt x="43097" y="3694"/>
                        </a:lnTo>
                        <a:cubicBezTo>
                          <a:pt x="21317" y="3694"/>
                          <a:pt x="3694" y="21337"/>
                          <a:pt x="3694" y="43097"/>
                        </a:cubicBezTo>
                        <a:cubicBezTo>
                          <a:pt x="3694" y="64856"/>
                          <a:pt x="21317" y="82499"/>
                          <a:pt x="43097" y="82499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A229F48-02B3-42A3-9E7A-88EEE4E4911F}"/>
                      </a:ext>
                    </a:extLst>
                  </p:cNvPr>
                  <p:cNvSpPr/>
                  <p:nvPr/>
                </p:nvSpPr>
                <p:spPr>
                  <a:xfrm>
                    <a:off x="791689" y="4899968"/>
                    <a:ext cx="2309975" cy="2309975"/>
                  </a:xfrm>
                  <a:custGeom>
                    <a:avLst/>
                    <a:gdLst>
                      <a:gd name="connsiteX0" fmla="*/ 1762033 w 2309975"/>
                      <a:gd name="connsiteY0" fmla="*/ 544806 h 2309975"/>
                      <a:gd name="connsiteX1" fmla="*/ 1762033 w 2309975"/>
                      <a:gd name="connsiteY1" fmla="*/ 43097 h 2309975"/>
                      <a:gd name="connsiteX2" fmla="*/ 1750701 w 2309975"/>
                      <a:gd name="connsiteY2" fmla="*/ 15276 h 2309975"/>
                      <a:gd name="connsiteX3" fmla="*/ 1722977 w 2309975"/>
                      <a:gd name="connsiteY3" fmla="*/ 3694 h 2309975"/>
                      <a:gd name="connsiteX4" fmla="*/ 538380 w 2309975"/>
                      <a:gd name="connsiteY4" fmla="*/ 3694 h 2309975"/>
                      <a:gd name="connsiteX5" fmla="*/ 498977 w 2309975"/>
                      <a:gd name="connsiteY5" fmla="*/ 43097 h 2309975"/>
                      <a:gd name="connsiteX6" fmla="*/ 538380 w 2309975"/>
                      <a:gd name="connsiteY6" fmla="*/ 82499 h 2309975"/>
                      <a:gd name="connsiteX7" fmla="*/ 1683228 w 2309975"/>
                      <a:gd name="connsiteY7" fmla="*/ 82499 h 2309975"/>
                      <a:gd name="connsiteX8" fmla="*/ 1683228 w 2309975"/>
                      <a:gd name="connsiteY8" fmla="*/ 550078 h 2309975"/>
                      <a:gd name="connsiteX9" fmla="*/ 1579797 w 2309975"/>
                      <a:gd name="connsiteY9" fmla="*/ 575089 h 2309975"/>
                      <a:gd name="connsiteX10" fmla="*/ 1579797 w 2309975"/>
                      <a:gd name="connsiteY10" fmla="*/ 234203 h 2309975"/>
                      <a:gd name="connsiteX11" fmla="*/ 1568157 w 2309975"/>
                      <a:gd name="connsiteY11" fmla="*/ 206729 h 2309975"/>
                      <a:gd name="connsiteX12" fmla="*/ 1540394 w 2309975"/>
                      <a:gd name="connsiteY12" fmla="*/ 195781 h 2309975"/>
                      <a:gd name="connsiteX13" fmla="*/ 355797 w 2309975"/>
                      <a:gd name="connsiteY13" fmla="*/ 195781 h 2309975"/>
                      <a:gd name="connsiteX14" fmla="*/ 316394 w 2309975"/>
                      <a:gd name="connsiteY14" fmla="*/ 235299 h 2309975"/>
                      <a:gd name="connsiteX15" fmla="*/ 307525 w 2309975"/>
                      <a:gd name="connsiteY15" fmla="*/ 1377858 h 2309975"/>
                      <a:gd name="connsiteX16" fmla="*/ 43097 w 2309975"/>
                      <a:gd name="connsiteY16" fmla="*/ 1377858 h 2309975"/>
                      <a:gd name="connsiteX17" fmla="*/ 15430 w 2309975"/>
                      <a:gd name="connsiteY17" fmla="*/ 1388306 h 2309975"/>
                      <a:gd name="connsiteX18" fmla="*/ 3694 w 2309975"/>
                      <a:gd name="connsiteY18" fmla="*/ 1415433 h 2309975"/>
                      <a:gd name="connsiteX19" fmla="*/ 3694 w 2309975"/>
                      <a:gd name="connsiteY19" fmla="*/ 1494238 h 2309975"/>
                      <a:gd name="connsiteX20" fmla="*/ 289363 w 2309975"/>
                      <a:gd name="connsiteY20" fmla="*/ 1803245 h 2309975"/>
                      <a:gd name="connsiteX21" fmla="*/ 289363 w 2309975"/>
                      <a:gd name="connsiteY21" fmla="*/ 1801436 h 2309975"/>
                      <a:gd name="connsiteX22" fmla="*/ 1264576 w 2309975"/>
                      <a:gd name="connsiteY22" fmla="*/ 1801436 h 2309975"/>
                      <a:gd name="connsiteX23" fmla="*/ 1264576 w 2309975"/>
                      <a:gd name="connsiteY23" fmla="*/ 1802975 h 2309975"/>
                      <a:gd name="connsiteX24" fmla="*/ 1282681 w 2309975"/>
                      <a:gd name="connsiteY24" fmla="*/ 1803610 h 2309975"/>
                      <a:gd name="connsiteX25" fmla="*/ 1472594 w 2309975"/>
                      <a:gd name="connsiteY25" fmla="*/ 1732385 h 2309975"/>
                      <a:gd name="connsiteX26" fmla="*/ 1561307 w 2309975"/>
                      <a:gd name="connsiteY26" fmla="*/ 1603961 h 2309975"/>
                      <a:gd name="connsiteX27" fmla="*/ 1722631 w 2309975"/>
                      <a:gd name="connsiteY27" fmla="*/ 1640324 h 2309975"/>
                      <a:gd name="connsiteX28" fmla="*/ 1722631 w 2309975"/>
                      <a:gd name="connsiteY28" fmla="*/ 1707855 h 2309975"/>
                      <a:gd name="connsiteX29" fmla="*/ 1661122 w 2309975"/>
                      <a:gd name="connsiteY29" fmla="*/ 1707855 h 2309975"/>
                      <a:gd name="connsiteX30" fmla="*/ 1624125 w 2309975"/>
                      <a:gd name="connsiteY30" fmla="*/ 1747642 h 2309975"/>
                      <a:gd name="connsiteX31" fmla="*/ 1624125 w 2309975"/>
                      <a:gd name="connsiteY31" fmla="*/ 2170335 h 2309975"/>
                      <a:gd name="connsiteX32" fmla="*/ 1623066 w 2309975"/>
                      <a:gd name="connsiteY32" fmla="*/ 2175337 h 2309975"/>
                      <a:gd name="connsiteX33" fmla="*/ 1622508 w 2309975"/>
                      <a:gd name="connsiteY33" fmla="*/ 2176492 h 2309975"/>
                      <a:gd name="connsiteX34" fmla="*/ 1622278 w 2309975"/>
                      <a:gd name="connsiteY34" fmla="*/ 2178627 h 2309975"/>
                      <a:gd name="connsiteX35" fmla="*/ 1758936 w 2309975"/>
                      <a:gd name="connsiteY35" fmla="*/ 2308744 h 2309975"/>
                      <a:gd name="connsiteX36" fmla="*/ 1760437 w 2309975"/>
                      <a:gd name="connsiteY36" fmla="*/ 2308744 h 2309975"/>
                      <a:gd name="connsiteX37" fmla="*/ 1899942 w 2309975"/>
                      <a:gd name="connsiteY37" fmla="*/ 2170335 h 2309975"/>
                      <a:gd name="connsiteX38" fmla="*/ 1899942 w 2309975"/>
                      <a:gd name="connsiteY38" fmla="*/ 1747642 h 2309975"/>
                      <a:gd name="connsiteX39" fmla="*/ 1859058 w 2309975"/>
                      <a:gd name="connsiteY39" fmla="*/ 1707855 h 2309975"/>
                      <a:gd name="connsiteX40" fmla="*/ 1801436 w 2309975"/>
                      <a:gd name="connsiteY40" fmla="*/ 1707855 h 2309975"/>
                      <a:gd name="connsiteX41" fmla="*/ 1801436 w 2309975"/>
                      <a:gd name="connsiteY41" fmla="*/ 1640382 h 2309975"/>
                      <a:gd name="connsiteX42" fmla="*/ 2308321 w 2309975"/>
                      <a:gd name="connsiteY42" fmla="*/ 1073662 h 2309975"/>
                      <a:gd name="connsiteX43" fmla="*/ 1762033 w 2309975"/>
                      <a:gd name="connsiteY43" fmla="*/ 544825 h 2309975"/>
                      <a:gd name="connsiteX44" fmla="*/ 1821137 w 2309975"/>
                      <a:gd name="connsiteY44" fmla="*/ 2170066 h 2309975"/>
                      <a:gd name="connsiteX45" fmla="*/ 1803091 w 2309975"/>
                      <a:gd name="connsiteY45" fmla="*/ 2212720 h 2309975"/>
                      <a:gd name="connsiteX46" fmla="*/ 1760110 w 2309975"/>
                      <a:gd name="connsiteY46" fmla="*/ 2229939 h 2309975"/>
                      <a:gd name="connsiteX47" fmla="*/ 1758936 w 2309975"/>
                      <a:gd name="connsiteY47" fmla="*/ 2229939 h 2309975"/>
                      <a:gd name="connsiteX48" fmla="*/ 1700698 w 2309975"/>
                      <a:gd name="connsiteY48" fmla="*/ 2175087 h 2309975"/>
                      <a:gd name="connsiteX49" fmla="*/ 1700563 w 2309975"/>
                      <a:gd name="connsiteY49" fmla="*/ 2171297 h 2309975"/>
                      <a:gd name="connsiteX50" fmla="*/ 1700525 w 2309975"/>
                      <a:gd name="connsiteY50" fmla="*/ 1786660 h 2309975"/>
                      <a:gd name="connsiteX51" fmla="*/ 1821137 w 2309975"/>
                      <a:gd name="connsiteY51" fmla="*/ 1786660 h 2309975"/>
                      <a:gd name="connsiteX52" fmla="*/ 82499 w 2309975"/>
                      <a:gd name="connsiteY52" fmla="*/ 1494238 h 2309975"/>
                      <a:gd name="connsiteX53" fmla="*/ 82499 w 2309975"/>
                      <a:gd name="connsiteY53" fmla="*/ 1456664 h 2309975"/>
                      <a:gd name="connsiteX54" fmla="*/ 983833 w 2309975"/>
                      <a:gd name="connsiteY54" fmla="*/ 1456664 h 2309975"/>
                      <a:gd name="connsiteX55" fmla="*/ 983833 w 2309975"/>
                      <a:gd name="connsiteY55" fmla="*/ 1494238 h 2309975"/>
                      <a:gd name="connsiteX56" fmla="*/ 1084667 w 2309975"/>
                      <a:gd name="connsiteY56" fmla="*/ 1722631 h 2309975"/>
                      <a:gd name="connsiteX57" fmla="*/ 301041 w 2309975"/>
                      <a:gd name="connsiteY57" fmla="*/ 1722631 h 2309975"/>
                      <a:gd name="connsiteX58" fmla="*/ 82499 w 2309975"/>
                      <a:gd name="connsiteY58" fmla="*/ 1494238 h 2309975"/>
                      <a:gd name="connsiteX59" fmla="*/ 1420936 w 2309975"/>
                      <a:gd name="connsiteY59" fmla="*/ 1672781 h 2309975"/>
                      <a:gd name="connsiteX60" fmla="*/ 1282507 w 2309975"/>
                      <a:gd name="connsiteY60" fmla="*/ 1724805 h 2309975"/>
                      <a:gd name="connsiteX61" fmla="*/ 1266481 w 2309975"/>
                      <a:gd name="connsiteY61" fmla="*/ 1724209 h 2309975"/>
                      <a:gd name="connsiteX62" fmla="*/ 1062638 w 2309975"/>
                      <a:gd name="connsiteY62" fmla="*/ 1494238 h 2309975"/>
                      <a:gd name="connsiteX63" fmla="*/ 1062638 w 2309975"/>
                      <a:gd name="connsiteY63" fmla="*/ 1415433 h 2309975"/>
                      <a:gd name="connsiteX64" fmla="*/ 1051710 w 2309975"/>
                      <a:gd name="connsiteY64" fmla="*/ 1388440 h 2309975"/>
                      <a:gd name="connsiteX65" fmla="*/ 1024563 w 2309975"/>
                      <a:gd name="connsiteY65" fmla="*/ 1377858 h 2309975"/>
                      <a:gd name="connsiteX66" fmla="*/ 386330 w 2309975"/>
                      <a:gd name="connsiteY66" fmla="*/ 1377858 h 2309975"/>
                      <a:gd name="connsiteX67" fmla="*/ 394911 w 2309975"/>
                      <a:gd name="connsiteY67" fmla="*/ 274587 h 2309975"/>
                      <a:gd name="connsiteX68" fmla="*/ 1500991 w 2309975"/>
                      <a:gd name="connsiteY68" fmla="*/ 274587 h 2309975"/>
                      <a:gd name="connsiteX69" fmla="*/ 1500991 w 2309975"/>
                      <a:gd name="connsiteY69" fmla="*/ 609701 h 2309975"/>
                      <a:gd name="connsiteX70" fmla="*/ 1296591 w 2309975"/>
                      <a:gd name="connsiteY70" fmla="*/ 800422 h 2309975"/>
                      <a:gd name="connsiteX71" fmla="*/ 1266500 w 2309975"/>
                      <a:gd name="connsiteY71" fmla="*/ 786820 h 2309975"/>
                      <a:gd name="connsiteX72" fmla="*/ 547557 w 2309975"/>
                      <a:gd name="connsiteY72" fmla="*/ 786820 h 2309975"/>
                      <a:gd name="connsiteX73" fmla="*/ 508155 w 2309975"/>
                      <a:gd name="connsiteY73" fmla="*/ 826223 h 2309975"/>
                      <a:gd name="connsiteX74" fmla="*/ 547557 w 2309975"/>
                      <a:gd name="connsiteY74" fmla="*/ 865625 h 2309975"/>
                      <a:gd name="connsiteX75" fmla="*/ 1261555 w 2309975"/>
                      <a:gd name="connsiteY75" fmla="*/ 865625 h 2309975"/>
                      <a:gd name="connsiteX76" fmla="*/ 1212552 w 2309975"/>
                      <a:gd name="connsiteY76" fmla="*/ 1072489 h 2309975"/>
                      <a:gd name="connsiteX77" fmla="*/ 547557 w 2309975"/>
                      <a:gd name="connsiteY77" fmla="*/ 1072489 h 2309975"/>
                      <a:gd name="connsiteX78" fmla="*/ 508155 w 2309975"/>
                      <a:gd name="connsiteY78" fmla="*/ 1111891 h 2309975"/>
                      <a:gd name="connsiteX79" fmla="*/ 547557 w 2309975"/>
                      <a:gd name="connsiteY79" fmla="*/ 1151294 h 2309975"/>
                      <a:gd name="connsiteX80" fmla="*/ 1215284 w 2309975"/>
                      <a:gd name="connsiteY80" fmla="*/ 1151294 h 2309975"/>
                      <a:gd name="connsiteX81" fmla="*/ 1489044 w 2309975"/>
                      <a:gd name="connsiteY81" fmla="*/ 1569657 h 2309975"/>
                      <a:gd name="connsiteX82" fmla="*/ 1420936 w 2309975"/>
                      <a:gd name="connsiteY82" fmla="*/ 1672781 h 2309975"/>
                      <a:gd name="connsiteX83" fmla="*/ 2092492 w 2309975"/>
                      <a:gd name="connsiteY83" fmla="*/ 1425361 h 2309975"/>
                      <a:gd name="connsiteX84" fmla="*/ 1536546 w 2309975"/>
                      <a:gd name="connsiteY84" fmla="*/ 1507417 h 2309975"/>
                      <a:gd name="connsiteX85" fmla="*/ 1299380 w 2309975"/>
                      <a:gd name="connsiteY85" fmla="*/ 997955 h 2309975"/>
                      <a:gd name="connsiteX86" fmla="*/ 1720053 w 2309975"/>
                      <a:gd name="connsiteY86" fmla="*/ 625362 h 2309975"/>
                      <a:gd name="connsiteX87" fmla="*/ 1722977 w 2309975"/>
                      <a:gd name="connsiteY87" fmla="*/ 625516 h 2309975"/>
                      <a:gd name="connsiteX88" fmla="*/ 1731770 w 2309975"/>
                      <a:gd name="connsiteY88" fmla="*/ 624496 h 2309975"/>
                      <a:gd name="connsiteX89" fmla="*/ 1760013 w 2309975"/>
                      <a:gd name="connsiteY89" fmla="*/ 623573 h 2309975"/>
                      <a:gd name="connsiteX90" fmla="*/ 2194096 w 2309975"/>
                      <a:gd name="connsiteY90" fmla="*/ 913397 h 2309975"/>
                      <a:gd name="connsiteX91" fmla="*/ 2092472 w 2309975"/>
                      <a:gd name="connsiteY91" fmla="*/ 1425361 h 2309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</a:cxnLst>
                    <a:rect l="l" t="t" r="r" b="b"/>
                    <a:pathLst>
                      <a:path w="2309975" h="2309975">
                        <a:moveTo>
                          <a:pt x="1762033" y="544806"/>
                        </a:moveTo>
                        <a:lnTo>
                          <a:pt x="1762033" y="43097"/>
                        </a:lnTo>
                        <a:cubicBezTo>
                          <a:pt x="1762110" y="32688"/>
                          <a:pt x="1758032" y="22664"/>
                          <a:pt x="1750701" y="15276"/>
                        </a:cubicBezTo>
                        <a:cubicBezTo>
                          <a:pt x="1743371" y="7869"/>
                          <a:pt x="1733386" y="3713"/>
                          <a:pt x="1722977" y="3694"/>
                        </a:cubicBezTo>
                        <a:lnTo>
                          <a:pt x="538380" y="3694"/>
                        </a:lnTo>
                        <a:cubicBezTo>
                          <a:pt x="516620" y="3694"/>
                          <a:pt x="498977" y="21337"/>
                          <a:pt x="498977" y="43097"/>
                        </a:cubicBezTo>
                        <a:cubicBezTo>
                          <a:pt x="498977" y="64856"/>
                          <a:pt x="516620" y="82499"/>
                          <a:pt x="538380" y="82499"/>
                        </a:cubicBezTo>
                        <a:lnTo>
                          <a:pt x="1683228" y="82499"/>
                        </a:lnTo>
                        <a:lnTo>
                          <a:pt x="1683228" y="550078"/>
                        </a:lnTo>
                        <a:cubicBezTo>
                          <a:pt x="1648039" y="555099"/>
                          <a:pt x="1613408" y="563468"/>
                          <a:pt x="1579797" y="575089"/>
                        </a:cubicBezTo>
                        <a:lnTo>
                          <a:pt x="1579797" y="234203"/>
                        </a:lnTo>
                        <a:cubicBezTo>
                          <a:pt x="1579758" y="223852"/>
                          <a:pt x="1575564" y="213944"/>
                          <a:pt x="1568157" y="206729"/>
                        </a:cubicBezTo>
                        <a:cubicBezTo>
                          <a:pt x="1560749" y="199495"/>
                          <a:pt x="1550745" y="195551"/>
                          <a:pt x="1540394" y="195781"/>
                        </a:cubicBezTo>
                        <a:lnTo>
                          <a:pt x="355797" y="195781"/>
                        </a:lnTo>
                        <a:cubicBezTo>
                          <a:pt x="334075" y="195974"/>
                          <a:pt x="316548" y="213578"/>
                          <a:pt x="316394" y="235299"/>
                        </a:cubicBezTo>
                        <a:lnTo>
                          <a:pt x="307525" y="1377858"/>
                        </a:lnTo>
                        <a:lnTo>
                          <a:pt x="43097" y="1377858"/>
                        </a:lnTo>
                        <a:cubicBezTo>
                          <a:pt x="32842" y="1377454"/>
                          <a:pt x="22857" y="1381225"/>
                          <a:pt x="15430" y="1388306"/>
                        </a:cubicBezTo>
                        <a:cubicBezTo>
                          <a:pt x="8004" y="1395386"/>
                          <a:pt x="3771" y="1405179"/>
                          <a:pt x="3694" y="1415433"/>
                        </a:cubicBezTo>
                        <a:lnTo>
                          <a:pt x="3694" y="1494238"/>
                        </a:lnTo>
                        <a:cubicBezTo>
                          <a:pt x="3694" y="1660045"/>
                          <a:pt x="131752" y="1795760"/>
                          <a:pt x="289363" y="1803245"/>
                        </a:cubicBezTo>
                        <a:lnTo>
                          <a:pt x="289363" y="1801436"/>
                        </a:lnTo>
                        <a:lnTo>
                          <a:pt x="1264576" y="1801436"/>
                        </a:lnTo>
                        <a:lnTo>
                          <a:pt x="1264576" y="1802975"/>
                        </a:lnTo>
                        <a:cubicBezTo>
                          <a:pt x="1269501" y="1803360"/>
                          <a:pt x="1276774" y="1803610"/>
                          <a:pt x="1282681" y="1803610"/>
                        </a:cubicBezTo>
                        <a:cubicBezTo>
                          <a:pt x="1352482" y="1803456"/>
                          <a:pt x="1419897" y="1778156"/>
                          <a:pt x="1472594" y="1732385"/>
                        </a:cubicBezTo>
                        <a:cubicBezTo>
                          <a:pt x="1512535" y="1697754"/>
                          <a:pt x="1543068" y="1653580"/>
                          <a:pt x="1561307" y="1603961"/>
                        </a:cubicBezTo>
                        <a:cubicBezTo>
                          <a:pt x="1612946" y="1624125"/>
                          <a:pt x="1667336" y="1636380"/>
                          <a:pt x="1722631" y="1640324"/>
                        </a:cubicBezTo>
                        <a:lnTo>
                          <a:pt x="1722631" y="1707855"/>
                        </a:lnTo>
                        <a:lnTo>
                          <a:pt x="1661122" y="1707855"/>
                        </a:lnTo>
                        <a:cubicBezTo>
                          <a:pt x="1639362" y="1707855"/>
                          <a:pt x="1624125" y="1725882"/>
                          <a:pt x="1624125" y="1747642"/>
                        </a:cubicBezTo>
                        <a:lnTo>
                          <a:pt x="1624125" y="2170335"/>
                        </a:lnTo>
                        <a:cubicBezTo>
                          <a:pt x="1624125" y="2172066"/>
                          <a:pt x="1622989" y="2173702"/>
                          <a:pt x="1623066" y="2175337"/>
                        </a:cubicBezTo>
                        <a:lnTo>
                          <a:pt x="1622508" y="2176492"/>
                        </a:lnTo>
                        <a:cubicBezTo>
                          <a:pt x="1622508" y="2177203"/>
                          <a:pt x="1622220" y="2177915"/>
                          <a:pt x="1622278" y="2178627"/>
                        </a:cubicBezTo>
                        <a:cubicBezTo>
                          <a:pt x="1626780" y="2251064"/>
                          <a:pt x="1686364" y="2307782"/>
                          <a:pt x="1758936" y="2308744"/>
                        </a:cubicBezTo>
                        <a:lnTo>
                          <a:pt x="1760437" y="2308744"/>
                        </a:lnTo>
                        <a:cubicBezTo>
                          <a:pt x="1837164" y="2308994"/>
                          <a:pt x="1899596" y="2247062"/>
                          <a:pt x="1899942" y="2170335"/>
                        </a:cubicBezTo>
                        <a:lnTo>
                          <a:pt x="1899942" y="1747642"/>
                        </a:lnTo>
                        <a:cubicBezTo>
                          <a:pt x="1899288" y="1725536"/>
                          <a:pt x="1881184" y="1707932"/>
                          <a:pt x="1859058" y="1707855"/>
                        </a:cubicBezTo>
                        <a:lnTo>
                          <a:pt x="1801436" y="1707855"/>
                        </a:lnTo>
                        <a:lnTo>
                          <a:pt x="1801436" y="1640382"/>
                        </a:lnTo>
                        <a:cubicBezTo>
                          <a:pt x="2095147" y="1618199"/>
                          <a:pt x="2318903" y="1368027"/>
                          <a:pt x="2308321" y="1073662"/>
                        </a:cubicBezTo>
                        <a:cubicBezTo>
                          <a:pt x="2297739" y="779297"/>
                          <a:pt x="2056571" y="545845"/>
                          <a:pt x="1762033" y="544825"/>
                        </a:cubicBezTo>
                        <a:close/>
                        <a:moveTo>
                          <a:pt x="1821137" y="2170066"/>
                        </a:moveTo>
                        <a:cubicBezTo>
                          <a:pt x="1821060" y="2186111"/>
                          <a:pt x="1814557" y="2201464"/>
                          <a:pt x="1803091" y="2212720"/>
                        </a:cubicBezTo>
                        <a:cubicBezTo>
                          <a:pt x="1791643" y="2223955"/>
                          <a:pt x="1776175" y="2230151"/>
                          <a:pt x="1760110" y="2229939"/>
                        </a:cubicBezTo>
                        <a:lnTo>
                          <a:pt x="1758936" y="2229939"/>
                        </a:lnTo>
                        <a:cubicBezTo>
                          <a:pt x="1728384" y="2229131"/>
                          <a:pt x="1703334" y="2205524"/>
                          <a:pt x="1700698" y="2175087"/>
                        </a:cubicBezTo>
                        <a:cubicBezTo>
                          <a:pt x="1700679" y="2173875"/>
                          <a:pt x="1700621" y="2172490"/>
                          <a:pt x="1700563" y="2171297"/>
                        </a:cubicBezTo>
                        <a:lnTo>
                          <a:pt x="1700525" y="1786660"/>
                        </a:lnTo>
                        <a:lnTo>
                          <a:pt x="1821137" y="1786660"/>
                        </a:lnTo>
                        <a:close/>
                        <a:moveTo>
                          <a:pt x="82499" y="1494238"/>
                        </a:moveTo>
                        <a:lnTo>
                          <a:pt x="82499" y="1456664"/>
                        </a:lnTo>
                        <a:lnTo>
                          <a:pt x="983833" y="1456664"/>
                        </a:lnTo>
                        <a:lnTo>
                          <a:pt x="983833" y="1494238"/>
                        </a:lnTo>
                        <a:cubicBezTo>
                          <a:pt x="983525" y="1581220"/>
                          <a:pt x="1020176" y="1664258"/>
                          <a:pt x="1084667" y="1722631"/>
                        </a:cubicBezTo>
                        <a:lnTo>
                          <a:pt x="301041" y="1722631"/>
                        </a:lnTo>
                        <a:cubicBezTo>
                          <a:pt x="180505" y="1722631"/>
                          <a:pt x="82499" y="1621373"/>
                          <a:pt x="82499" y="1494238"/>
                        </a:cubicBezTo>
                        <a:close/>
                        <a:moveTo>
                          <a:pt x="1420936" y="1672781"/>
                        </a:moveTo>
                        <a:cubicBezTo>
                          <a:pt x="1382668" y="1706412"/>
                          <a:pt x="1333454" y="1724901"/>
                          <a:pt x="1282507" y="1724805"/>
                        </a:cubicBezTo>
                        <a:cubicBezTo>
                          <a:pt x="1277621" y="1724805"/>
                          <a:pt x="1271791" y="1724593"/>
                          <a:pt x="1266481" y="1724209"/>
                        </a:cubicBezTo>
                        <a:cubicBezTo>
                          <a:pt x="1152544" y="1715916"/>
                          <a:pt x="1062638" y="1614890"/>
                          <a:pt x="1062638" y="1494238"/>
                        </a:cubicBezTo>
                        <a:lnTo>
                          <a:pt x="1062638" y="1415433"/>
                        </a:lnTo>
                        <a:cubicBezTo>
                          <a:pt x="1062869" y="1405313"/>
                          <a:pt x="1058905" y="1395540"/>
                          <a:pt x="1051710" y="1388440"/>
                        </a:cubicBezTo>
                        <a:cubicBezTo>
                          <a:pt x="1044495" y="1381322"/>
                          <a:pt x="1034683" y="1377493"/>
                          <a:pt x="1024563" y="1377858"/>
                        </a:cubicBezTo>
                        <a:lnTo>
                          <a:pt x="386330" y="1377858"/>
                        </a:lnTo>
                        <a:lnTo>
                          <a:pt x="394911" y="274587"/>
                        </a:lnTo>
                        <a:lnTo>
                          <a:pt x="1500991" y="274587"/>
                        </a:lnTo>
                        <a:lnTo>
                          <a:pt x="1500991" y="609701"/>
                        </a:lnTo>
                        <a:cubicBezTo>
                          <a:pt x="1417453" y="654452"/>
                          <a:pt x="1347018" y="720193"/>
                          <a:pt x="1296591" y="800422"/>
                        </a:cubicBezTo>
                        <a:cubicBezTo>
                          <a:pt x="1289068" y="791649"/>
                          <a:pt x="1278044" y="786666"/>
                          <a:pt x="1266500" y="786820"/>
                        </a:cubicBezTo>
                        <a:lnTo>
                          <a:pt x="547557" y="786820"/>
                        </a:lnTo>
                        <a:cubicBezTo>
                          <a:pt x="525778" y="786820"/>
                          <a:pt x="508155" y="804463"/>
                          <a:pt x="508155" y="826223"/>
                        </a:cubicBezTo>
                        <a:cubicBezTo>
                          <a:pt x="508155" y="847982"/>
                          <a:pt x="525778" y="865625"/>
                          <a:pt x="547557" y="865625"/>
                        </a:cubicBezTo>
                        <a:lnTo>
                          <a:pt x="1261555" y="865625"/>
                        </a:lnTo>
                        <a:cubicBezTo>
                          <a:pt x="1231811" y="930693"/>
                          <a:pt x="1215169" y="1000994"/>
                          <a:pt x="1212552" y="1072489"/>
                        </a:cubicBezTo>
                        <a:lnTo>
                          <a:pt x="547557" y="1072489"/>
                        </a:lnTo>
                        <a:cubicBezTo>
                          <a:pt x="525778" y="1072489"/>
                          <a:pt x="508155" y="1090131"/>
                          <a:pt x="508155" y="1111891"/>
                        </a:cubicBezTo>
                        <a:cubicBezTo>
                          <a:pt x="508155" y="1133651"/>
                          <a:pt x="525778" y="1151294"/>
                          <a:pt x="547557" y="1151294"/>
                        </a:cubicBezTo>
                        <a:lnTo>
                          <a:pt x="1215284" y="1151294"/>
                        </a:lnTo>
                        <a:cubicBezTo>
                          <a:pt x="1233928" y="1326662"/>
                          <a:pt x="1335801" y="1482348"/>
                          <a:pt x="1489044" y="1569657"/>
                        </a:cubicBezTo>
                        <a:cubicBezTo>
                          <a:pt x="1476057" y="1609541"/>
                          <a:pt x="1452527" y="1645173"/>
                          <a:pt x="1420936" y="1672781"/>
                        </a:cubicBezTo>
                        <a:close/>
                        <a:moveTo>
                          <a:pt x="2092492" y="1425361"/>
                        </a:moveTo>
                        <a:cubicBezTo>
                          <a:pt x="1945733" y="1572678"/>
                          <a:pt x="1719610" y="1606059"/>
                          <a:pt x="1536546" y="1507417"/>
                        </a:cubicBezTo>
                        <a:cubicBezTo>
                          <a:pt x="1353482" y="1408776"/>
                          <a:pt x="1257015" y="1201547"/>
                          <a:pt x="1299380" y="997955"/>
                        </a:cubicBezTo>
                        <a:cubicBezTo>
                          <a:pt x="1341727" y="794381"/>
                          <a:pt x="1512843" y="642812"/>
                          <a:pt x="1720053" y="625362"/>
                        </a:cubicBezTo>
                        <a:cubicBezTo>
                          <a:pt x="1721053" y="625439"/>
                          <a:pt x="1721996" y="625516"/>
                          <a:pt x="1722977" y="625516"/>
                        </a:cubicBezTo>
                        <a:cubicBezTo>
                          <a:pt x="1725940" y="625516"/>
                          <a:pt x="1728884" y="625169"/>
                          <a:pt x="1731770" y="624496"/>
                        </a:cubicBezTo>
                        <a:cubicBezTo>
                          <a:pt x="1741197" y="623938"/>
                          <a:pt x="1750624" y="623573"/>
                          <a:pt x="1760013" y="623573"/>
                        </a:cubicBezTo>
                        <a:cubicBezTo>
                          <a:pt x="1950004" y="623515"/>
                          <a:pt x="2121332" y="737894"/>
                          <a:pt x="2194096" y="913397"/>
                        </a:cubicBezTo>
                        <a:cubicBezTo>
                          <a:pt x="2266879" y="1088900"/>
                          <a:pt x="2226764" y="1290954"/>
                          <a:pt x="2092472" y="142536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68B52FAB-8AB2-4E39-898C-C02B52208963}"/>
                      </a:ext>
                    </a:extLst>
                  </p:cNvPr>
                  <p:cNvSpPr/>
                  <p:nvPr/>
                </p:nvSpPr>
                <p:spPr>
                  <a:xfrm>
                    <a:off x="2131565" y="5572755"/>
                    <a:ext cx="837304" cy="837304"/>
                  </a:xfrm>
                  <a:custGeom>
                    <a:avLst/>
                    <a:gdLst>
                      <a:gd name="connsiteX0" fmla="*/ 125561 w 837304"/>
                      <a:gd name="connsiteY0" fmla="*/ 125519 h 837304"/>
                      <a:gd name="connsiteX1" fmla="*/ 35481 w 837304"/>
                      <a:gd name="connsiteY1" fmla="*/ 580168 h 837304"/>
                      <a:gd name="connsiteX2" fmla="*/ 420580 w 837304"/>
                      <a:gd name="connsiteY2" fmla="*/ 838055 h 837304"/>
                      <a:gd name="connsiteX3" fmla="*/ 420734 w 837304"/>
                      <a:gd name="connsiteY3" fmla="*/ 838055 h 837304"/>
                      <a:gd name="connsiteX4" fmla="*/ 823206 w 837304"/>
                      <a:gd name="connsiteY4" fmla="*/ 528664 h 837304"/>
                      <a:gd name="connsiteX5" fmla="*/ 628925 w 837304"/>
                      <a:gd name="connsiteY5" fmla="*/ 59681 h 837304"/>
                      <a:gd name="connsiteX6" fmla="*/ 125561 w 837304"/>
                      <a:gd name="connsiteY6" fmla="*/ 125519 h 837304"/>
                      <a:gd name="connsiteX7" fmla="*/ 659554 w 837304"/>
                      <a:gd name="connsiteY7" fmla="*/ 659935 h 837304"/>
                      <a:gd name="connsiteX8" fmla="*/ 420734 w 837304"/>
                      <a:gd name="connsiteY8" fmla="*/ 759250 h 837304"/>
                      <a:gd name="connsiteX9" fmla="*/ 420599 w 837304"/>
                      <a:gd name="connsiteY9" fmla="*/ 759250 h 837304"/>
                      <a:gd name="connsiteX10" fmla="*/ 88236 w 837304"/>
                      <a:gd name="connsiteY10" fmla="*/ 487318 h 837304"/>
                      <a:gd name="connsiteX11" fmla="*/ 290174 w 837304"/>
                      <a:gd name="connsiteY11" fmla="*/ 108319 h 837304"/>
                      <a:gd name="connsiteX12" fmla="*/ 701266 w 837304"/>
                      <a:gd name="connsiteY12" fmla="*/ 232529 h 837304"/>
                      <a:gd name="connsiteX13" fmla="*/ 659554 w 837304"/>
                      <a:gd name="connsiteY13" fmla="*/ 659935 h 837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37304" h="837304">
                        <a:moveTo>
                          <a:pt x="125561" y="125519"/>
                        </a:moveTo>
                        <a:cubicBezTo>
                          <a:pt x="6488" y="244977"/>
                          <a:pt x="-29048" y="424328"/>
                          <a:pt x="35481" y="580168"/>
                        </a:cubicBezTo>
                        <a:cubicBezTo>
                          <a:pt x="99992" y="735989"/>
                          <a:pt x="251907" y="837728"/>
                          <a:pt x="420580" y="838055"/>
                        </a:cubicBezTo>
                        <a:lnTo>
                          <a:pt x="420734" y="838055"/>
                        </a:lnTo>
                        <a:cubicBezTo>
                          <a:pt x="609416" y="837805"/>
                          <a:pt x="774453" y="710939"/>
                          <a:pt x="823206" y="528664"/>
                        </a:cubicBezTo>
                        <a:cubicBezTo>
                          <a:pt x="871939" y="346389"/>
                          <a:pt x="792288" y="154089"/>
                          <a:pt x="628925" y="59681"/>
                        </a:cubicBezTo>
                        <a:cubicBezTo>
                          <a:pt x="465543" y="-34727"/>
                          <a:pt x="259160" y="-7734"/>
                          <a:pt x="125561" y="125519"/>
                        </a:cubicBezTo>
                        <a:close/>
                        <a:moveTo>
                          <a:pt x="659554" y="659935"/>
                        </a:moveTo>
                        <a:cubicBezTo>
                          <a:pt x="596410" y="723599"/>
                          <a:pt x="510409" y="759365"/>
                          <a:pt x="420734" y="759250"/>
                        </a:cubicBezTo>
                        <a:lnTo>
                          <a:pt x="420599" y="759250"/>
                        </a:lnTo>
                        <a:cubicBezTo>
                          <a:pt x="259122" y="759519"/>
                          <a:pt x="119962" y="645659"/>
                          <a:pt x="88236" y="487318"/>
                        </a:cubicBezTo>
                        <a:cubicBezTo>
                          <a:pt x="56510" y="328996"/>
                          <a:pt x="141049" y="170308"/>
                          <a:pt x="290174" y="108319"/>
                        </a:cubicBezTo>
                        <a:cubicBezTo>
                          <a:pt x="439281" y="46348"/>
                          <a:pt x="611398" y="98352"/>
                          <a:pt x="701266" y="232529"/>
                        </a:cubicBezTo>
                        <a:cubicBezTo>
                          <a:pt x="791114" y="366686"/>
                          <a:pt x="773645" y="545652"/>
                          <a:pt x="659554" y="65993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65000"/>
                      <a:lumOff val="3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B849C28-35E0-48B2-B41D-5E04E49D3423}"/>
              </a:ext>
            </a:extLst>
          </p:cNvPr>
          <p:cNvSpPr/>
          <p:nvPr/>
        </p:nvSpPr>
        <p:spPr>
          <a:xfrm>
            <a:off x="2151543" y="6520931"/>
            <a:ext cx="6648135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6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8CF78057-E118-48F3-8FE6-C69236FD4B04}"/>
              </a:ext>
            </a:extLst>
          </p:cNvPr>
          <p:cNvSpPr/>
          <p:nvPr/>
        </p:nvSpPr>
        <p:spPr>
          <a:xfrm>
            <a:off x="1637427" y="4658087"/>
            <a:ext cx="5803544" cy="591515"/>
          </a:xfrm>
          <a:custGeom>
            <a:avLst/>
            <a:gdLst>
              <a:gd name="connsiteX0" fmla="*/ 0 w 7315200"/>
              <a:gd name="connsiteY0" fmla="*/ 0 h 745588"/>
              <a:gd name="connsiteX1" fmla="*/ 0 w 7315200"/>
              <a:gd name="connsiteY1" fmla="*/ 745588 h 745588"/>
              <a:gd name="connsiteX2" fmla="*/ 7315200 w 7315200"/>
              <a:gd name="connsiteY2" fmla="*/ 745588 h 74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0" h="745588">
                <a:moveTo>
                  <a:pt x="0" y="0"/>
                </a:moveTo>
                <a:lnTo>
                  <a:pt x="0" y="745588"/>
                </a:lnTo>
                <a:lnTo>
                  <a:pt x="7315200" y="745588"/>
                </a:lnTo>
              </a:path>
            </a:pathLst>
          </a:custGeom>
          <a:noFill/>
          <a:ln w="76200"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FBE1C-944C-4795-ABD8-E581EE534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858" y="2430125"/>
            <a:ext cx="4558383" cy="1076631"/>
          </a:xfrm>
        </p:spPr>
        <p:txBody>
          <a:bodyPr>
            <a:noAutofit/>
          </a:bodyPr>
          <a:lstStyle/>
          <a:p>
            <a:r>
              <a:rPr lang="en-US" sz="2400">
                <a:latin typeface="Gill Sans MT"/>
              </a:rPr>
              <a:t>Know what data you need before you start collecting it.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11E022-A44D-4ED3-AC28-7EAB8D77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5</a:t>
            </a:fld>
            <a:endParaRPr lang="en-I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DE7AED-9081-4C67-9B66-3F35432C314F}"/>
              </a:ext>
            </a:extLst>
          </p:cNvPr>
          <p:cNvGrpSpPr/>
          <p:nvPr/>
        </p:nvGrpSpPr>
        <p:grpSpPr>
          <a:xfrm>
            <a:off x="593499" y="1665964"/>
            <a:ext cx="7596493" cy="3898659"/>
            <a:chOff x="682511" y="1674056"/>
            <a:chExt cx="7596493" cy="38986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15BFCBA-7B86-443C-8879-E813675B9D13}"/>
                </a:ext>
              </a:extLst>
            </p:cNvPr>
            <p:cNvGrpSpPr/>
            <p:nvPr/>
          </p:nvGrpSpPr>
          <p:grpSpPr>
            <a:xfrm>
              <a:off x="682511" y="1674056"/>
              <a:ext cx="1956694" cy="2990996"/>
              <a:chOff x="4451567" y="1471894"/>
              <a:chExt cx="2466357" cy="3770066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21F5CAF-726B-4AD6-B385-2CBB2F0EBD8C}"/>
                  </a:ext>
                </a:extLst>
              </p:cNvPr>
              <p:cNvGrpSpPr/>
              <p:nvPr/>
            </p:nvGrpSpPr>
            <p:grpSpPr>
              <a:xfrm>
                <a:off x="4451567" y="1471894"/>
                <a:ext cx="2466357" cy="2961041"/>
                <a:chOff x="1438450" y="1825519"/>
                <a:chExt cx="1478176" cy="1774659"/>
              </a:xfrm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A2C009F5-F136-4731-9BEB-297FB4DFEA3B}"/>
                    </a:ext>
                  </a:extLst>
                </p:cNvPr>
                <p:cNvSpPr/>
                <p:nvPr/>
              </p:nvSpPr>
              <p:spPr>
                <a:xfrm>
                  <a:off x="1438450" y="1825519"/>
                  <a:ext cx="1478176" cy="1774659"/>
                </a:xfrm>
                <a:custGeom>
                  <a:avLst/>
                  <a:gdLst>
                    <a:gd name="connsiteX0" fmla="*/ 738913 w 1478176"/>
                    <a:gd name="connsiteY0" fmla="*/ 0 h 1774659"/>
                    <a:gd name="connsiteX1" fmla="*/ 1238571 w 1478176"/>
                    <a:gd name="connsiteY1" fmla="*/ 194124 h 1774659"/>
                    <a:gd name="connsiteX2" fmla="*/ 1339003 w 1478176"/>
                    <a:gd name="connsiteY2" fmla="*/ 1171391 h 1774659"/>
                    <a:gd name="connsiteX3" fmla="*/ 1182625 w 1478176"/>
                    <a:gd name="connsiteY3" fmla="*/ 1626755 h 1774659"/>
                    <a:gd name="connsiteX4" fmla="*/ 1139294 w 1478176"/>
                    <a:gd name="connsiteY4" fmla="*/ 1731328 h 1774659"/>
                    <a:gd name="connsiteX5" fmla="*/ 1034721 w 1478176"/>
                    <a:gd name="connsiteY5" fmla="*/ 1774659 h 1774659"/>
                    <a:gd name="connsiteX6" fmla="*/ 443104 w 1478176"/>
                    <a:gd name="connsiteY6" fmla="*/ 1774659 h 1774659"/>
                    <a:gd name="connsiteX7" fmla="*/ 338531 w 1478176"/>
                    <a:gd name="connsiteY7" fmla="*/ 1731328 h 1774659"/>
                    <a:gd name="connsiteX8" fmla="*/ 295200 w 1478176"/>
                    <a:gd name="connsiteY8" fmla="*/ 1626755 h 1774659"/>
                    <a:gd name="connsiteX9" fmla="*/ 139400 w 1478176"/>
                    <a:gd name="connsiteY9" fmla="*/ 1171006 h 1774659"/>
                    <a:gd name="connsiteX10" fmla="*/ 239254 w 1478176"/>
                    <a:gd name="connsiteY10" fmla="*/ 194124 h 1774659"/>
                    <a:gd name="connsiteX11" fmla="*/ 738913 w 1478176"/>
                    <a:gd name="connsiteY11" fmla="*/ 0 h 1774659"/>
                    <a:gd name="connsiteX12" fmla="*/ 738913 w 1478176"/>
                    <a:gd name="connsiteY12" fmla="*/ 98218 h 1774659"/>
                    <a:gd name="connsiteX13" fmla="*/ 305888 w 1478176"/>
                    <a:gd name="connsiteY13" fmla="*/ 266825 h 1774659"/>
                    <a:gd name="connsiteX14" fmla="*/ 230010 w 1478176"/>
                    <a:gd name="connsiteY14" fmla="*/ 1129793 h 1774659"/>
                    <a:gd name="connsiteX15" fmla="*/ 393803 w 1478176"/>
                    <a:gd name="connsiteY15" fmla="*/ 1626755 h 1774659"/>
                    <a:gd name="connsiteX16" fmla="*/ 408246 w 1478176"/>
                    <a:gd name="connsiteY16" fmla="*/ 1661612 h 1774659"/>
                    <a:gd name="connsiteX17" fmla="*/ 443104 w 1478176"/>
                    <a:gd name="connsiteY17" fmla="*/ 1676056 h 1774659"/>
                    <a:gd name="connsiteX18" fmla="*/ 689611 w 1478176"/>
                    <a:gd name="connsiteY18" fmla="*/ 1676056 h 1774659"/>
                    <a:gd name="connsiteX19" fmla="*/ 689611 w 1478176"/>
                    <a:gd name="connsiteY19" fmla="*/ 1274519 h 1774659"/>
                    <a:gd name="connsiteX20" fmla="*/ 541707 w 1478176"/>
                    <a:gd name="connsiteY20" fmla="*/ 1084439 h 1774659"/>
                    <a:gd name="connsiteX21" fmla="*/ 738913 w 1478176"/>
                    <a:gd name="connsiteY21" fmla="*/ 887234 h 1774659"/>
                    <a:gd name="connsiteX22" fmla="*/ 936118 w 1478176"/>
                    <a:gd name="connsiteY22" fmla="*/ 1084439 h 1774659"/>
                    <a:gd name="connsiteX23" fmla="*/ 788214 w 1478176"/>
                    <a:gd name="connsiteY23" fmla="*/ 1274519 h 1774659"/>
                    <a:gd name="connsiteX24" fmla="*/ 788214 w 1478176"/>
                    <a:gd name="connsiteY24" fmla="*/ 1676056 h 1774659"/>
                    <a:gd name="connsiteX25" fmla="*/ 1034721 w 1478176"/>
                    <a:gd name="connsiteY25" fmla="*/ 1676056 h 1774659"/>
                    <a:gd name="connsiteX26" fmla="*/ 1069579 w 1478176"/>
                    <a:gd name="connsiteY26" fmla="*/ 1661612 h 1774659"/>
                    <a:gd name="connsiteX27" fmla="*/ 1084023 w 1478176"/>
                    <a:gd name="connsiteY27" fmla="*/ 1626755 h 1774659"/>
                    <a:gd name="connsiteX28" fmla="*/ 1247430 w 1478176"/>
                    <a:gd name="connsiteY28" fmla="*/ 1129504 h 1774659"/>
                    <a:gd name="connsiteX29" fmla="*/ 1171937 w 1478176"/>
                    <a:gd name="connsiteY29" fmla="*/ 266825 h 1774659"/>
                    <a:gd name="connsiteX30" fmla="*/ 738913 w 1478176"/>
                    <a:gd name="connsiteY30" fmla="*/ 98218 h 1774659"/>
                    <a:gd name="connsiteX31" fmla="*/ 738913 w 1478176"/>
                    <a:gd name="connsiteY31" fmla="*/ 985836 h 1774659"/>
                    <a:gd name="connsiteX32" fmla="*/ 640310 w 1478176"/>
                    <a:gd name="connsiteY32" fmla="*/ 1084439 h 1774659"/>
                    <a:gd name="connsiteX33" fmla="*/ 738913 w 1478176"/>
                    <a:gd name="connsiteY33" fmla="*/ 1183042 h 1774659"/>
                    <a:gd name="connsiteX34" fmla="*/ 837515 w 1478176"/>
                    <a:gd name="connsiteY34" fmla="*/ 1084439 h 1774659"/>
                    <a:gd name="connsiteX35" fmla="*/ 738913 w 1478176"/>
                    <a:gd name="connsiteY35" fmla="*/ 985836 h 177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78176" h="1774659">
                      <a:moveTo>
                        <a:pt x="738913" y="0"/>
                      </a:moveTo>
                      <a:cubicBezTo>
                        <a:pt x="918123" y="0"/>
                        <a:pt x="1097377" y="64747"/>
                        <a:pt x="1238571" y="194124"/>
                      </a:cubicBezTo>
                      <a:cubicBezTo>
                        <a:pt x="1515369" y="447764"/>
                        <a:pt x="1557063" y="868660"/>
                        <a:pt x="1339003" y="1171391"/>
                      </a:cubicBezTo>
                      <a:cubicBezTo>
                        <a:pt x="1237516" y="1302108"/>
                        <a:pt x="1182625" y="1462132"/>
                        <a:pt x="1182625" y="1626755"/>
                      </a:cubicBezTo>
                      <a:cubicBezTo>
                        <a:pt x="1182625" y="1665962"/>
                        <a:pt x="1167016" y="1703604"/>
                        <a:pt x="1139294" y="1731328"/>
                      </a:cubicBezTo>
                      <a:cubicBezTo>
                        <a:pt x="1111572" y="1759052"/>
                        <a:pt x="1073931" y="1774659"/>
                        <a:pt x="1034721" y="1774659"/>
                      </a:cubicBezTo>
                      <a:lnTo>
                        <a:pt x="443104" y="1774659"/>
                      </a:lnTo>
                      <a:cubicBezTo>
                        <a:pt x="403895" y="1774659"/>
                        <a:pt x="366253" y="1759052"/>
                        <a:pt x="338531" y="1731328"/>
                      </a:cubicBezTo>
                      <a:cubicBezTo>
                        <a:pt x="310809" y="1703604"/>
                        <a:pt x="295200" y="1665962"/>
                        <a:pt x="295200" y="1626755"/>
                      </a:cubicBezTo>
                      <a:cubicBezTo>
                        <a:pt x="295200" y="1462132"/>
                        <a:pt x="240887" y="1301723"/>
                        <a:pt x="139400" y="1171006"/>
                      </a:cubicBezTo>
                      <a:cubicBezTo>
                        <a:pt x="-78659" y="868275"/>
                        <a:pt x="-37542" y="447764"/>
                        <a:pt x="239254" y="194124"/>
                      </a:cubicBezTo>
                      <a:cubicBezTo>
                        <a:pt x="380449" y="64747"/>
                        <a:pt x="559702" y="0"/>
                        <a:pt x="738913" y="0"/>
                      </a:cubicBezTo>
                      <a:close/>
                      <a:moveTo>
                        <a:pt x="738913" y="98218"/>
                      </a:moveTo>
                      <a:cubicBezTo>
                        <a:pt x="583736" y="98218"/>
                        <a:pt x="428555" y="154419"/>
                        <a:pt x="305888" y="266825"/>
                      </a:cubicBezTo>
                      <a:cubicBezTo>
                        <a:pt x="60550" y="491634"/>
                        <a:pt x="27441" y="865796"/>
                        <a:pt x="230010" y="1129793"/>
                      </a:cubicBezTo>
                      <a:cubicBezTo>
                        <a:pt x="335915" y="1274185"/>
                        <a:pt x="393803" y="1447901"/>
                        <a:pt x="393803" y="1626755"/>
                      </a:cubicBezTo>
                      <a:cubicBezTo>
                        <a:pt x="393803" y="1639849"/>
                        <a:pt x="398988" y="1652353"/>
                        <a:pt x="408246" y="1661612"/>
                      </a:cubicBezTo>
                      <a:cubicBezTo>
                        <a:pt x="417505" y="1670872"/>
                        <a:pt x="430010" y="1676056"/>
                        <a:pt x="443104" y="1676056"/>
                      </a:cubicBezTo>
                      <a:lnTo>
                        <a:pt x="689611" y="1676056"/>
                      </a:lnTo>
                      <a:lnTo>
                        <a:pt x="689611" y="1274519"/>
                      </a:lnTo>
                      <a:cubicBezTo>
                        <a:pt x="605020" y="1252339"/>
                        <a:pt x="541707" y="1175662"/>
                        <a:pt x="541707" y="1084439"/>
                      </a:cubicBezTo>
                      <a:cubicBezTo>
                        <a:pt x="541707" y="976109"/>
                        <a:pt x="630583" y="887234"/>
                        <a:pt x="738913" y="887234"/>
                      </a:cubicBezTo>
                      <a:cubicBezTo>
                        <a:pt x="847242" y="887234"/>
                        <a:pt x="936118" y="976109"/>
                        <a:pt x="936118" y="1084439"/>
                      </a:cubicBezTo>
                      <a:cubicBezTo>
                        <a:pt x="936118" y="1175662"/>
                        <a:pt x="872805" y="1252339"/>
                        <a:pt x="788214" y="1274519"/>
                      </a:cubicBezTo>
                      <a:lnTo>
                        <a:pt x="788214" y="1676056"/>
                      </a:lnTo>
                      <a:lnTo>
                        <a:pt x="1034721" y="1676056"/>
                      </a:lnTo>
                      <a:cubicBezTo>
                        <a:pt x="1047816" y="1676056"/>
                        <a:pt x="1060320" y="1670872"/>
                        <a:pt x="1069579" y="1661612"/>
                      </a:cubicBezTo>
                      <a:cubicBezTo>
                        <a:pt x="1078838" y="1652353"/>
                        <a:pt x="1084023" y="1639849"/>
                        <a:pt x="1084023" y="1626755"/>
                      </a:cubicBezTo>
                      <a:cubicBezTo>
                        <a:pt x="1084023" y="1447901"/>
                        <a:pt x="1141520" y="1273889"/>
                        <a:pt x="1247430" y="1129504"/>
                      </a:cubicBezTo>
                      <a:cubicBezTo>
                        <a:pt x="1450004" y="865507"/>
                        <a:pt x="1417276" y="491634"/>
                        <a:pt x="1171937" y="266825"/>
                      </a:cubicBezTo>
                      <a:cubicBezTo>
                        <a:pt x="1049270" y="154419"/>
                        <a:pt x="894089" y="98218"/>
                        <a:pt x="738913" y="98218"/>
                      </a:cubicBezTo>
                      <a:close/>
                      <a:moveTo>
                        <a:pt x="738913" y="985836"/>
                      </a:moveTo>
                      <a:cubicBezTo>
                        <a:pt x="683872" y="985836"/>
                        <a:pt x="640310" y="1029399"/>
                        <a:pt x="640310" y="1084439"/>
                      </a:cubicBezTo>
                      <a:cubicBezTo>
                        <a:pt x="640310" y="1139479"/>
                        <a:pt x="683872" y="1183042"/>
                        <a:pt x="738913" y="1183042"/>
                      </a:cubicBezTo>
                      <a:cubicBezTo>
                        <a:pt x="793953" y="1183042"/>
                        <a:pt x="837515" y="1139479"/>
                        <a:pt x="837515" y="1084439"/>
                      </a:cubicBezTo>
                      <a:cubicBezTo>
                        <a:pt x="837515" y="1029399"/>
                        <a:pt x="793953" y="985836"/>
                        <a:pt x="738913" y="98583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6E42ED63-D41A-4773-83DE-A7D691FAF09E}"/>
                    </a:ext>
                  </a:extLst>
                </p:cNvPr>
                <p:cNvSpPr/>
                <p:nvPr/>
              </p:nvSpPr>
              <p:spPr>
                <a:xfrm>
                  <a:off x="2128061" y="2071738"/>
                  <a:ext cx="450454" cy="272183"/>
                </a:xfrm>
                <a:custGeom>
                  <a:avLst/>
                  <a:gdLst>
                    <a:gd name="connsiteX0" fmla="*/ 49302 w 450454"/>
                    <a:gd name="connsiteY0" fmla="*/ 0 h 272183"/>
                    <a:gd name="connsiteX1" fmla="*/ 440246 w 450454"/>
                    <a:gd name="connsiteY1" fmla="*/ 192873 h 272183"/>
                    <a:gd name="connsiteX2" fmla="*/ 431195 w 450454"/>
                    <a:gd name="connsiteY2" fmla="*/ 262010 h 272183"/>
                    <a:gd name="connsiteX3" fmla="*/ 362057 w 450454"/>
                    <a:gd name="connsiteY3" fmla="*/ 252862 h 272183"/>
                    <a:gd name="connsiteX4" fmla="*/ 49302 w 450454"/>
                    <a:gd name="connsiteY4" fmla="*/ 98603 h 272183"/>
                    <a:gd name="connsiteX5" fmla="*/ 0 w 450454"/>
                    <a:gd name="connsiteY5" fmla="*/ 49302 h 272183"/>
                    <a:gd name="connsiteX6" fmla="*/ 49302 w 450454"/>
                    <a:gd name="connsiteY6" fmla="*/ 0 h 27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454" h="272183">
                      <a:moveTo>
                        <a:pt x="49302" y="0"/>
                      </a:moveTo>
                      <a:cubicBezTo>
                        <a:pt x="202481" y="0"/>
                        <a:pt x="346998" y="71349"/>
                        <a:pt x="440246" y="192873"/>
                      </a:cubicBezTo>
                      <a:cubicBezTo>
                        <a:pt x="456822" y="214474"/>
                        <a:pt x="452794" y="245434"/>
                        <a:pt x="431195" y="262010"/>
                      </a:cubicBezTo>
                      <a:cubicBezTo>
                        <a:pt x="409596" y="278585"/>
                        <a:pt x="378633" y="274463"/>
                        <a:pt x="362057" y="252862"/>
                      </a:cubicBezTo>
                      <a:cubicBezTo>
                        <a:pt x="287420" y="155594"/>
                        <a:pt x="171904" y="98603"/>
                        <a:pt x="49302" y="98603"/>
                      </a:cubicBezTo>
                      <a:cubicBezTo>
                        <a:pt x="22072" y="98603"/>
                        <a:pt x="0" y="76530"/>
                        <a:pt x="0" y="49302"/>
                      </a:cubicBezTo>
                      <a:cubicBezTo>
                        <a:pt x="0" y="22074"/>
                        <a:pt x="22072" y="1"/>
                        <a:pt x="493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BA85AD84-DC4C-4CC7-AFD2-47BB6D446C78}"/>
                    </a:ext>
                  </a:extLst>
                </p:cNvPr>
                <p:cNvSpPr/>
                <p:nvPr/>
              </p:nvSpPr>
              <p:spPr>
                <a:xfrm>
                  <a:off x="2556408" y="2400500"/>
                  <a:ext cx="113777" cy="213456"/>
                </a:xfrm>
                <a:custGeom>
                  <a:avLst/>
                  <a:gdLst>
                    <a:gd name="connsiteX0" fmla="*/ 56098 w 113777"/>
                    <a:gd name="connsiteY0" fmla="*/ 459 h 213456"/>
                    <a:gd name="connsiteX1" fmla="*/ 97022 w 113777"/>
                    <a:gd name="connsiteY1" fmla="*/ 36568 h 213456"/>
                    <a:gd name="connsiteX2" fmla="*/ 113777 w 113777"/>
                    <a:gd name="connsiteY2" fmla="*/ 164155 h 213456"/>
                    <a:gd name="connsiteX3" fmla="*/ 64476 w 113777"/>
                    <a:gd name="connsiteY3" fmla="*/ 213456 h 213456"/>
                    <a:gd name="connsiteX4" fmla="*/ 15174 w 113777"/>
                    <a:gd name="connsiteY4" fmla="*/ 164155 h 213456"/>
                    <a:gd name="connsiteX5" fmla="*/ 1694 w 113777"/>
                    <a:gd name="connsiteY5" fmla="*/ 62086 h 213456"/>
                    <a:gd name="connsiteX6" fmla="*/ 36551 w 113777"/>
                    <a:gd name="connsiteY6" fmla="*/ 1711 h 213456"/>
                    <a:gd name="connsiteX7" fmla="*/ 56098 w 113777"/>
                    <a:gd name="connsiteY7" fmla="*/ 459 h 213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3777" h="213456">
                      <a:moveTo>
                        <a:pt x="56098" y="459"/>
                      </a:moveTo>
                      <a:cubicBezTo>
                        <a:pt x="75129" y="3108"/>
                        <a:pt x="91737" y="16843"/>
                        <a:pt x="97022" y="36568"/>
                      </a:cubicBezTo>
                      <a:cubicBezTo>
                        <a:pt x="108170" y="78171"/>
                        <a:pt x="113777" y="121085"/>
                        <a:pt x="113777" y="164155"/>
                      </a:cubicBezTo>
                      <a:cubicBezTo>
                        <a:pt x="113777" y="191383"/>
                        <a:pt x="91705" y="213456"/>
                        <a:pt x="64476" y="213456"/>
                      </a:cubicBezTo>
                      <a:cubicBezTo>
                        <a:pt x="37247" y="213456"/>
                        <a:pt x="15174" y="191383"/>
                        <a:pt x="15174" y="164155"/>
                      </a:cubicBezTo>
                      <a:cubicBezTo>
                        <a:pt x="15174" y="129702"/>
                        <a:pt x="10607" y="95364"/>
                        <a:pt x="1694" y="62086"/>
                      </a:cubicBezTo>
                      <a:cubicBezTo>
                        <a:pt x="-5357" y="35785"/>
                        <a:pt x="10249" y="8758"/>
                        <a:pt x="36551" y="1711"/>
                      </a:cubicBezTo>
                      <a:cubicBezTo>
                        <a:pt x="43128" y="-49"/>
                        <a:pt x="49753" y="-424"/>
                        <a:pt x="56098" y="45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8A8A74C8-2937-45A0-9FAC-ED9FF5120863}"/>
                  </a:ext>
                </a:extLst>
              </p:cNvPr>
              <p:cNvGrpSpPr/>
              <p:nvPr/>
            </p:nvGrpSpPr>
            <p:grpSpPr>
              <a:xfrm>
                <a:off x="4969840" y="4522956"/>
                <a:ext cx="1437742" cy="719004"/>
                <a:chOff x="6686647" y="2948325"/>
                <a:chExt cx="861691" cy="430925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FE5D45E1-BA66-427A-83A0-C1CD2E0DF525}"/>
                    </a:ext>
                  </a:extLst>
                </p:cNvPr>
                <p:cNvSpPr/>
                <p:nvPr/>
              </p:nvSpPr>
              <p:spPr>
                <a:xfrm>
                  <a:off x="6686647" y="2948325"/>
                  <a:ext cx="861691" cy="10738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E1B38CF2-791D-4BC2-8142-9B5218FC99D6}"/>
                    </a:ext>
                  </a:extLst>
                </p:cNvPr>
                <p:cNvSpPr/>
                <p:nvPr/>
              </p:nvSpPr>
              <p:spPr>
                <a:xfrm>
                  <a:off x="6738923" y="3105879"/>
                  <a:ext cx="757136" cy="10738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83756A71-4FEB-4E53-924A-495CB98C361E}"/>
                    </a:ext>
                  </a:extLst>
                </p:cNvPr>
                <p:cNvSpPr/>
                <p:nvPr/>
              </p:nvSpPr>
              <p:spPr>
                <a:xfrm>
                  <a:off x="6813351" y="3271863"/>
                  <a:ext cx="608283" cy="10738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A969F85-7A48-48D6-BB85-50C59FF286D0}"/>
                </a:ext>
              </a:extLst>
            </p:cNvPr>
            <p:cNvGrpSpPr/>
            <p:nvPr/>
          </p:nvGrpSpPr>
          <p:grpSpPr>
            <a:xfrm>
              <a:off x="2256509" y="4341909"/>
              <a:ext cx="6022495" cy="1230806"/>
              <a:chOff x="2256509" y="4341909"/>
              <a:chExt cx="6022495" cy="123080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CDB0C2E-A391-43B0-9718-7A91900D794C}"/>
                  </a:ext>
                </a:extLst>
              </p:cNvPr>
              <p:cNvGrpSpPr/>
              <p:nvPr/>
            </p:nvGrpSpPr>
            <p:grpSpPr>
              <a:xfrm>
                <a:off x="2256509" y="4341911"/>
                <a:ext cx="2135852" cy="1230804"/>
                <a:chOff x="2256509" y="4341911"/>
                <a:chExt cx="2135852" cy="1230804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8486157C-0BDE-4846-8B47-89FD1B5AD50D}"/>
                    </a:ext>
                  </a:extLst>
                </p:cNvPr>
                <p:cNvGrpSpPr/>
                <p:nvPr/>
              </p:nvGrpSpPr>
              <p:grpSpPr>
                <a:xfrm>
                  <a:off x="3118527" y="4931303"/>
                  <a:ext cx="641414" cy="641412"/>
                  <a:chOff x="3101249" y="4931303"/>
                  <a:chExt cx="641414" cy="641412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4F9800DA-757C-4977-AC7D-AC9B853F2C3D}"/>
                      </a:ext>
                    </a:extLst>
                  </p:cNvPr>
                  <p:cNvGrpSpPr/>
                  <p:nvPr/>
                </p:nvGrpSpPr>
                <p:grpSpPr>
                  <a:xfrm>
                    <a:off x="3101249" y="4931303"/>
                    <a:ext cx="641414" cy="641412"/>
                    <a:chOff x="3037929" y="940381"/>
                    <a:chExt cx="510497" cy="510497"/>
                  </a:xfrm>
                </p:grpSpPr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CE1135ED-4C9B-47DB-8349-342CFBB31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7929" y="940381"/>
                      <a:ext cx="510497" cy="510497"/>
                    </a:xfrm>
                    <a:prstGeom prst="rect">
                      <a:avLst/>
                    </a:prstGeom>
                    <a:noFill/>
                    <a:ln w="3175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IN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03D98F76-6D43-4419-A1BD-0B33D7AD62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4262" y="966714"/>
                      <a:ext cx="457831" cy="457831"/>
                    </a:xfrm>
                    <a:prstGeom prst="rect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IN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4B637CDD-5EA3-47A8-8B64-DC19E0854323}"/>
                      </a:ext>
                    </a:extLst>
                  </p:cNvPr>
                  <p:cNvGrpSpPr/>
                  <p:nvPr/>
                </p:nvGrpSpPr>
                <p:grpSpPr>
                  <a:xfrm>
                    <a:off x="3180512" y="5010565"/>
                    <a:ext cx="482889" cy="482889"/>
                    <a:chOff x="719003" y="3877992"/>
                    <a:chExt cx="573512" cy="573513"/>
                  </a:xfrm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F3581DF1-8A02-4F85-88E1-16C00F2534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005" y="4327946"/>
                      <a:ext cx="139598" cy="79105"/>
                    </a:xfrm>
                    <a:custGeom>
                      <a:avLst/>
                      <a:gdLst>
                        <a:gd name="connsiteX0" fmla="*/ 139913 w 139597"/>
                        <a:gd name="connsiteY0" fmla="*/ 67415 h 79105"/>
                        <a:gd name="connsiteX1" fmla="*/ 139913 w 139597"/>
                        <a:gd name="connsiteY1" fmla="*/ 79353 h 79105"/>
                        <a:gd name="connsiteX2" fmla="*/ 106 w 139597"/>
                        <a:gd name="connsiteY2" fmla="*/ 79353 h 79105"/>
                        <a:gd name="connsiteX3" fmla="*/ 106 w 139597"/>
                        <a:gd name="connsiteY3" fmla="*/ 67415 h 79105"/>
                        <a:gd name="connsiteX4" fmla="*/ 70010 w 139597"/>
                        <a:gd name="connsiteY4" fmla="*/ 107 h 79105"/>
                        <a:gd name="connsiteX5" fmla="*/ 119383 w 139597"/>
                        <a:gd name="connsiteY5" fmla="*/ 19883 h 79105"/>
                        <a:gd name="connsiteX6" fmla="*/ 139913 w 139597"/>
                        <a:gd name="connsiteY6" fmla="*/ 67415 h 79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597" h="79105">
                          <a:moveTo>
                            <a:pt x="139913" y="67415"/>
                          </a:moveTo>
                          <a:lnTo>
                            <a:pt x="139913" y="79353"/>
                          </a:lnTo>
                          <a:lnTo>
                            <a:pt x="106" y="79353"/>
                          </a:lnTo>
                          <a:lnTo>
                            <a:pt x="106" y="67415"/>
                          </a:lnTo>
                          <a:cubicBezTo>
                            <a:pt x="106" y="30403"/>
                            <a:pt x="31561" y="107"/>
                            <a:pt x="70010" y="107"/>
                          </a:cubicBezTo>
                          <a:cubicBezTo>
                            <a:pt x="88405" y="57"/>
                            <a:pt x="106105" y="7146"/>
                            <a:pt x="119383" y="19883"/>
                          </a:cubicBezTo>
                          <a:cubicBezTo>
                            <a:pt x="132425" y="32262"/>
                            <a:pt x="139841" y="49433"/>
                            <a:pt x="139913" y="6741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BE0A3432-92EC-401D-B7D7-E0AE3E6298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402" y="4228929"/>
                      <a:ext cx="80269" cy="77942"/>
                    </a:xfrm>
                    <a:custGeom>
                      <a:avLst/>
                      <a:gdLst>
                        <a:gd name="connsiteX0" fmla="*/ 81120 w 80268"/>
                        <a:gd name="connsiteY0" fmla="*/ 39109 h 77941"/>
                        <a:gd name="connsiteX1" fmla="*/ 40613 w 80268"/>
                        <a:gd name="connsiteY1" fmla="*/ 106 h 77941"/>
                        <a:gd name="connsiteX2" fmla="*/ 106 w 80268"/>
                        <a:gd name="connsiteY2" fmla="*/ 39109 h 77941"/>
                        <a:gd name="connsiteX3" fmla="*/ 40613 w 80268"/>
                        <a:gd name="connsiteY3" fmla="*/ 78116 h 77941"/>
                        <a:gd name="connsiteX4" fmla="*/ 81120 w 80268"/>
                        <a:gd name="connsiteY4" fmla="*/ 39109 h 77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268" h="77941">
                          <a:moveTo>
                            <a:pt x="81120" y="39109"/>
                          </a:moveTo>
                          <a:cubicBezTo>
                            <a:pt x="81120" y="17569"/>
                            <a:pt x="62985" y="106"/>
                            <a:pt x="40613" y="106"/>
                          </a:cubicBezTo>
                          <a:cubicBezTo>
                            <a:pt x="18242" y="106"/>
                            <a:pt x="106" y="17569"/>
                            <a:pt x="106" y="39109"/>
                          </a:cubicBezTo>
                          <a:cubicBezTo>
                            <a:pt x="106" y="60653"/>
                            <a:pt x="18242" y="78116"/>
                            <a:pt x="40613" y="78116"/>
                          </a:cubicBezTo>
                          <a:cubicBezTo>
                            <a:pt x="62985" y="78116"/>
                            <a:pt x="81120" y="60653"/>
                            <a:pt x="81120" y="39109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57" name="Freeform: Shape 56">
                      <a:extLst>
                        <a:ext uri="{FF2B5EF4-FFF2-40B4-BE49-F238E27FC236}">
                          <a16:creationId xmlns:a16="http://schemas.microsoft.com/office/drawing/2014/main" id="{2E8307B5-30FB-4246-BF11-834D166797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041" y="3888064"/>
                      <a:ext cx="260582" cy="236153"/>
                    </a:xfrm>
                    <a:custGeom>
                      <a:avLst/>
                      <a:gdLst>
                        <a:gd name="connsiteX0" fmla="*/ 90055 w 260582"/>
                        <a:gd name="connsiteY0" fmla="*/ 173836 h 236152"/>
                        <a:gd name="connsiteX1" fmla="*/ 30726 w 260582"/>
                        <a:gd name="connsiteY1" fmla="*/ 173836 h 236152"/>
                        <a:gd name="connsiteX2" fmla="*/ 106 w 260582"/>
                        <a:gd name="connsiteY2" fmla="*/ 141740 h 236152"/>
                        <a:gd name="connsiteX3" fmla="*/ 106 w 260582"/>
                        <a:gd name="connsiteY3" fmla="*/ 32202 h 236152"/>
                        <a:gd name="connsiteX4" fmla="*/ 30726 w 260582"/>
                        <a:gd name="connsiteY4" fmla="*/ 106 h 236152"/>
                        <a:gd name="connsiteX5" fmla="*/ 230829 w 260582"/>
                        <a:gd name="connsiteY5" fmla="*/ 106 h 236152"/>
                        <a:gd name="connsiteX6" fmla="*/ 261448 w 260582"/>
                        <a:gd name="connsiteY6" fmla="*/ 32202 h 236152"/>
                        <a:gd name="connsiteX7" fmla="*/ 261448 w 260582"/>
                        <a:gd name="connsiteY7" fmla="*/ 141740 h 236152"/>
                        <a:gd name="connsiteX8" fmla="*/ 230829 w 260582"/>
                        <a:gd name="connsiteY8" fmla="*/ 173836 h 236152"/>
                        <a:gd name="connsiteX9" fmla="*/ 199442 w 260582"/>
                        <a:gd name="connsiteY9" fmla="*/ 173836 h 236152"/>
                        <a:gd name="connsiteX10" fmla="*/ 197302 w 260582"/>
                        <a:gd name="connsiteY10" fmla="*/ 236817 h 236152"/>
                        <a:gd name="connsiteX11" fmla="*/ 130934 w 260582"/>
                        <a:gd name="connsiteY11" fmla="*/ 173836 h 236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60582" h="236152">
                          <a:moveTo>
                            <a:pt x="90055" y="173836"/>
                          </a:moveTo>
                          <a:lnTo>
                            <a:pt x="30726" y="173836"/>
                          </a:lnTo>
                          <a:cubicBezTo>
                            <a:pt x="13813" y="173836"/>
                            <a:pt x="106" y="159457"/>
                            <a:pt x="106" y="141740"/>
                          </a:cubicBezTo>
                          <a:lnTo>
                            <a:pt x="106" y="32202"/>
                          </a:lnTo>
                          <a:cubicBezTo>
                            <a:pt x="106" y="14475"/>
                            <a:pt x="13813" y="106"/>
                            <a:pt x="30726" y="106"/>
                          </a:cubicBezTo>
                          <a:lnTo>
                            <a:pt x="230829" y="106"/>
                          </a:lnTo>
                          <a:cubicBezTo>
                            <a:pt x="247742" y="106"/>
                            <a:pt x="261448" y="14475"/>
                            <a:pt x="261448" y="32202"/>
                          </a:cubicBezTo>
                          <a:lnTo>
                            <a:pt x="261448" y="141740"/>
                          </a:lnTo>
                          <a:cubicBezTo>
                            <a:pt x="261448" y="159457"/>
                            <a:pt x="247742" y="173836"/>
                            <a:pt x="230829" y="173836"/>
                          </a:cubicBezTo>
                          <a:lnTo>
                            <a:pt x="199442" y="173836"/>
                          </a:lnTo>
                          <a:lnTo>
                            <a:pt x="197302" y="236817"/>
                          </a:lnTo>
                          <a:lnTo>
                            <a:pt x="130934" y="173836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id="{58637213-968A-4AC7-953E-9A573BB340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980" y="4354567"/>
                      <a:ext cx="116331" cy="87248"/>
                    </a:xfrm>
                    <a:custGeom>
                      <a:avLst/>
                      <a:gdLst>
                        <a:gd name="connsiteX0" fmla="*/ 37273 w 116331"/>
                        <a:gd name="connsiteY0" fmla="*/ 106 h 87248"/>
                        <a:gd name="connsiteX1" fmla="*/ 70696 w 116331"/>
                        <a:gd name="connsiteY1" fmla="*/ 106 h 87248"/>
                        <a:gd name="connsiteX2" fmla="*/ 117005 w 116331"/>
                        <a:gd name="connsiteY2" fmla="*/ 46403 h 87248"/>
                        <a:gd name="connsiteX3" fmla="*/ 117005 w 116331"/>
                        <a:gd name="connsiteY3" fmla="*/ 87341 h 87248"/>
                        <a:gd name="connsiteX4" fmla="*/ 106 w 116331"/>
                        <a:gd name="connsiteY4" fmla="*/ 87341 h 87248"/>
                        <a:gd name="connsiteX5" fmla="*/ 106 w 116331"/>
                        <a:gd name="connsiteY5" fmla="*/ 23240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331" h="87248">
                          <a:moveTo>
                            <a:pt x="37273" y="106"/>
                          </a:moveTo>
                          <a:lnTo>
                            <a:pt x="70696" y="106"/>
                          </a:lnTo>
                          <a:cubicBezTo>
                            <a:pt x="96266" y="106"/>
                            <a:pt x="117001" y="20832"/>
                            <a:pt x="117005" y="46403"/>
                          </a:cubicBezTo>
                          <a:lnTo>
                            <a:pt x="117005" y="87341"/>
                          </a:lnTo>
                          <a:lnTo>
                            <a:pt x="106" y="87341"/>
                          </a:lnTo>
                          <a:lnTo>
                            <a:pt x="106" y="2324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2DAA00EE-AAC0-4F7B-BEF2-923D70FBA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1798" y="4158394"/>
                      <a:ext cx="116331" cy="45369"/>
                    </a:xfrm>
                    <a:custGeom>
                      <a:avLst/>
                      <a:gdLst>
                        <a:gd name="connsiteX0" fmla="*/ 117256 w 116331"/>
                        <a:gd name="connsiteY0" fmla="*/ 46420 h 45369"/>
                        <a:gd name="connsiteX1" fmla="*/ 23260 w 116331"/>
                        <a:gd name="connsiteY1" fmla="*/ 46420 h 45369"/>
                        <a:gd name="connsiteX2" fmla="*/ 21896 w 116331"/>
                        <a:gd name="connsiteY2" fmla="*/ 46370 h 45369"/>
                        <a:gd name="connsiteX3" fmla="*/ 1615 w 116331"/>
                        <a:gd name="connsiteY3" fmla="*/ 31488 h 45369"/>
                        <a:gd name="connsiteX4" fmla="*/ 6891 w 116331"/>
                        <a:gd name="connsiteY4" fmla="*/ 6891 h 45369"/>
                        <a:gd name="connsiteX5" fmla="*/ 9054 w 116331"/>
                        <a:gd name="connsiteY5" fmla="*/ 4982 h 45369"/>
                        <a:gd name="connsiteX6" fmla="*/ 23260 w 116331"/>
                        <a:gd name="connsiteY6" fmla="*/ 106 h 45369"/>
                        <a:gd name="connsiteX7" fmla="*/ 70941 w 116331"/>
                        <a:gd name="connsiteY7" fmla="*/ 106 h 45369"/>
                        <a:gd name="connsiteX8" fmla="*/ 117256 w 116331"/>
                        <a:gd name="connsiteY8" fmla="*/ 46420 h 45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6331" h="45369">
                          <a:moveTo>
                            <a:pt x="117256" y="46420"/>
                          </a:moveTo>
                          <a:lnTo>
                            <a:pt x="23260" y="46420"/>
                          </a:lnTo>
                          <a:cubicBezTo>
                            <a:pt x="22805" y="46420"/>
                            <a:pt x="22342" y="46407"/>
                            <a:pt x="21896" y="46370"/>
                          </a:cubicBezTo>
                          <a:cubicBezTo>
                            <a:pt x="12794" y="45839"/>
                            <a:pt x="4855" y="40009"/>
                            <a:pt x="1615" y="31488"/>
                          </a:cubicBezTo>
                          <a:cubicBezTo>
                            <a:pt x="-1620" y="22963"/>
                            <a:pt x="443" y="13334"/>
                            <a:pt x="6891" y="6891"/>
                          </a:cubicBezTo>
                          <a:cubicBezTo>
                            <a:pt x="7569" y="6209"/>
                            <a:pt x="8291" y="5573"/>
                            <a:pt x="9054" y="4982"/>
                          </a:cubicBezTo>
                          <a:cubicBezTo>
                            <a:pt x="13112" y="1815"/>
                            <a:pt x="18111" y="97"/>
                            <a:pt x="23260" y="106"/>
                          </a:cubicBezTo>
                          <a:lnTo>
                            <a:pt x="70941" y="106"/>
                          </a:lnTo>
                          <a:cubicBezTo>
                            <a:pt x="96520" y="106"/>
                            <a:pt x="117256" y="20841"/>
                            <a:pt x="117256" y="46420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0" name="Freeform: Shape 59">
                      <a:extLst>
                        <a:ext uri="{FF2B5EF4-FFF2-40B4-BE49-F238E27FC236}">
                          <a16:creationId xmlns:a16="http://schemas.microsoft.com/office/drawing/2014/main" id="{BC5128DD-2394-4834-ADC7-5E10F7B0B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703" y="4204657"/>
                      <a:ext cx="134944" cy="137271"/>
                    </a:xfrm>
                    <a:custGeom>
                      <a:avLst/>
                      <a:gdLst>
                        <a:gd name="connsiteX0" fmla="*/ 105550 w 134944"/>
                        <a:gd name="connsiteY0" fmla="*/ 125722 h 137270"/>
                        <a:gd name="connsiteX1" fmla="*/ 32957 w 134944"/>
                        <a:gd name="connsiteY1" fmla="*/ 127489 h 137270"/>
                        <a:gd name="connsiteX2" fmla="*/ 106 w 134944"/>
                        <a:gd name="connsiteY2" fmla="*/ 68420 h 137270"/>
                        <a:gd name="connsiteX3" fmla="*/ 106 w 134944"/>
                        <a:gd name="connsiteY3" fmla="*/ 27644 h 137270"/>
                        <a:gd name="connsiteX4" fmla="*/ 56991 w 134944"/>
                        <a:gd name="connsiteY4" fmla="*/ 156 h 137270"/>
                        <a:gd name="connsiteX5" fmla="*/ 56991 w 134944"/>
                        <a:gd name="connsiteY5" fmla="*/ 106 h 137270"/>
                        <a:gd name="connsiteX6" fmla="*/ 58355 w 134944"/>
                        <a:gd name="connsiteY6" fmla="*/ 156 h 137270"/>
                        <a:gd name="connsiteX7" fmla="*/ 135692 w 134944"/>
                        <a:gd name="connsiteY7" fmla="*/ 156 h 137270"/>
                        <a:gd name="connsiteX8" fmla="*/ 135692 w 134944"/>
                        <a:gd name="connsiteY8" fmla="*/ 68420 h 137270"/>
                        <a:gd name="connsiteX9" fmla="*/ 105550 w 134944"/>
                        <a:gd name="connsiteY9" fmla="*/ 125722 h 137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4944" h="137270">
                          <a:moveTo>
                            <a:pt x="105550" y="125722"/>
                          </a:moveTo>
                          <a:cubicBezTo>
                            <a:pt x="83898" y="140814"/>
                            <a:pt x="55323" y="141508"/>
                            <a:pt x="32957" y="127489"/>
                          </a:cubicBezTo>
                          <a:cubicBezTo>
                            <a:pt x="12581" y="114757"/>
                            <a:pt x="175" y="92449"/>
                            <a:pt x="106" y="68420"/>
                          </a:cubicBezTo>
                          <a:lnTo>
                            <a:pt x="106" y="27644"/>
                          </a:lnTo>
                          <a:cubicBezTo>
                            <a:pt x="3574" y="28085"/>
                            <a:pt x="33911" y="30934"/>
                            <a:pt x="56991" y="156"/>
                          </a:cubicBezTo>
                          <a:lnTo>
                            <a:pt x="56991" y="106"/>
                          </a:lnTo>
                          <a:cubicBezTo>
                            <a:pt x="57437" y="144"/>
                            <a:pt x="57900" y="156"/>
                            <a:pt x="58355" y="156"/>
                          </a:cubicBezTo>
                          <a:lnTo>
                            <a:pt x="135692" y="156"/>
                          </a:lnTo>
                          <a:lnTo>
                            <a:pt x="135692" y="68420"/>
                          </a:lnTo>
                          <a:cubicBezTo>
                            <a:pt x="135610" y="91295"/>
                            <a:pt x="124354" y="112694"/>
                            <a:pt x="105550" y="125722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5F4F82E5-8AB6-4DA4-8FDF-2A3641C56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9554" y="4330273"/>
                      <a:ext cx="72125" cy="46533"/>
                    </a:xfrm>
                    <a:custGeom>
                      <a:avLst/>
                      <a:gdLst>
                        <a:gd name="connsiteX0" fmla="*/ 72699 w 72125"/>
                        <a:gd name="connsiteY0" fmla="*/ 23790 h 46532"/>
                        <a:gd name="connsiteX1" fmla="*/ 72699 w 72125"/>
                        <a:gd name="connsiteY1" fmla="*/ 24400 h 46532"/>
                        <a:gd name="connsiteX2" fmla="*/ 35533 w 72125"/>
                        <a:gd name="connsiteY2" fmla="*/ 47534 h 46532"/>
                        <a:gd name="connsiteX3" fmla="*/ 106 w 72125"/>
                        <a:gd name="connsiteY3" fmla="*/ 24400 h 46532"/>
                        <a:gd name="connsiteX4" fmla="*/ 106 w 72125"/>
                        <a:gd name="connsiteY4" fmla="*/ 1873 h 46532"/>
                        <a:gd name="connsiteX5" fmla="*/ 72699 w 72125"/>
                        <a:gd name="connsiteY5" fmla="*/ 106 h 46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2125" h="46532">
                          <a:moveTo>
                            <a:pt x="72699" y="23790"/>
                          </a:moveTo>
                          <a:lnTo>
                            <a:pt x="72699" y="24400"/>
                          </a:lnTo>
                          <a:lnTo>
                            <a:pt x="35533" y="47534"/>
                          </a:lnTo>
                          <a:lnTo>
                            <a:pt x="106" y="24400"/>
                          </a:lnTo>
                          <a:lnTo>
                            <a:pt x="106" y="1873"/>
                          </a:lnTo>
                          <a:cubicBezTo>
                            <a:pt x="22472" y="15893"/>
                            <a:pt x="51047" y="15198"/>
                            <a:pt x="72699" y="106"/>
                          </a:cubicBezTo>
                          <a:close/>
                        </a:path>
                      </a:pathLst>
                    </a:custGeom>
                    <a:solidFill>
                      <a:srgbClr val="EDB288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83AD796F-CB3C-4BCF-A5C3-3221CD226B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137" y="4019659"/>
                      <a:ext cx="157047" cy="145414"/>
                    </a:xfrm>
                    <a:custGeom>
                      <a:avLst/>
                      <a:gdLst>
                        <a:gd name="connsiteX0" fmla="*/ 157959 w 157047"/>
                        <a:gd name="connsiteY0" fmla="*/ 42240 h 145414"/>
                        <a:gd name="connsiteX1" fmla="*/ 157959 w 157047"/>
                        <a:gd name="connsiteY1" fmla="*/ 90785 h 145414"/>
                        <a:gd name="connsiteX2" fmla="*/ 142649 w 157047"/>
                        <a:gd name="connsiteY2" fmla="*/ 106826 h 145414"/>
                        <a:gd name="connsiteX3" fmla="*/ 92113 w 157047"/>
                        <a:gd name="connsiteY3" fmla="*/ 106826 h 145414"/>
                        <a:gd name="connsiteX4" fmla="*/ 40986 w 157047"/>
                        <a:gd name="connsiteY4" fmla="*/ 145356 h 145414"/>
                        <a:gd name="connsiteX5" fmla="*/ 38383 w 157047"/>
                        <a:gd name="connsiteY5" fmla="*/ 106826 h 145414"/>
                        <a:gd name="connsiteX6" fmla="*/ 15416 w 157047"/>
                        <a:gd name="connsiteY6" fmla="*/ 106826 h 145414"/>
                        <a:gd name="connsiteX7" fmla="*/ 106 w 157047"/>
                        <a:gd name="connsiteY7" fmla="*/ 90785 h 145414"/>
                        <a:gd name="connsiteX8" fmla="*/ 106 w 157047"/>
                        <a:gd name="connsiteY8" fmla="*/ 16161 h 145414"/>
                        <a:gd name="connsiteX9" fmla="*/ 15416 w 157047"/>
                        <a:gd name="connsiteY9" fmla="*/ 106 h 145414"/>
                        <a:gd name="connsiteX10" fmla="*/ 68010 w 157047"/>
                        <a:gd name="connsiteY10" fmla="*/ 106 h 145414"/>
                        <a:gd name="connsiteX11" fmla="*/ 68010 w 157047"/>
                        <a:gd name="connsiteY11" fmla="*/ 10145 h 145414"/>
                        <a:gd name="connsiteX12" fmla="*/ 98630 w 157047"/>
                        <a:gd name="connsiteY12" fmla="*/ 42240 h 145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7047" h="145414">
                          <a:moveTo>
                            <a:pt x="157959" y="42240"/>
                          </a:moveTo>
                          <a:lnTo>
                            <a:pt x="157959" y="90785"/>
                          </a:lnTo>
                          <a:cubicBezTo>
                            <a:pt x="157959" y="99651"/>
                            <a:pt x="151106" y="106826"/>
                            <a:pt x="142649" y="106826"/>
                          </a:cubicBezTo>
                          <a:lnTo>
                            <a:pt x="92113" y="106826"/>
                          </a:lnTo>
                          <a:lnTo>
                            <a:pt x="40986" y="145356"/>
                          </a:lnTo>
                          <a:lnTo>
                            <a:pt x="38383" y="106826"/>
                          </a:lnTo>
                          <a:lnTo>
                            <a:pt x="15416" y="106826"/>
                          </a:lnTo>
                          <a:cubicBezTo>
                            <a:pt x="6959" y="106826"/>
                            <a:pt x="106" y="99651"/>
                            <a:pt x="106" y="90785"/>
                          </a:cubicBezTo>
                          <a:lnTo>
                            <a:pt x="106" y="16161"/>
                          </a:lnTo>
                          <a:cubicBezTo>
                            <a:pt x="106" y="7296"/>
                            <a:pt x="6959" y="106"/>
                            <a:pt x="15416" y="106"/>
                          </a:cubicBezTo>
                          <a:lnTo>
                            <a:pt x="68010" y="106"/>
                          </a:lnTo>
                          <a:lnTo>
                            <a:pt x="68010" y="10145"/>
                          </a:lnTo>
                          <a:cubicBezTo>
                            <a:pt x="68010" y="27862"/>
                            <a:pt x="81716" y="42240"/>
                            <a:pt x="98630" y="42240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E65D346B-2E52-44D5-BB13-7F8C4D75C9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008" y="4354567"/>
                      <a:ext cx="115168" cy="87248"/>
                    </a:xfrm>
                    <a:custGeom>
                      <a:avLst/>
                      <a:gdLst>
                        <a:gd name="connsiteX0" fmla="*/ 79653 w 115167"/>
                        <a:gd name="connsiteY0" fmla="*/ 106 h 87248"/>
                        <a:gd name="connsiteX1" fmla="*/ 115079 w 115167"/>
                        <a:gd name="connsiteY1" fmla="*/ 23240 h 87248"/>
                        <a:gd name="connsiteX2" fmla="*/ 115079 w 115167"/>
                        <a:gd name="connsiteY2" fmla="*/ 87341 h 87248"/>
                        <a:gd name="connsiteX3" fmla="*/ 106 w 115167"/>
                        <a:gd name="connsiteY3" fmla="*/ 87341 h 87248"/>
                        <a:gd name="connsiteX4" fmla="*/ 106 w 115167"/>
                        <a:gd name="connsiteY4" fmla="*/ 46403 h 87248"/>
                        <a:gd name="connsiteX5" fmla="*/ 46416 w 115167"/>
                        <a:gd name="connsiteY5" fmla="*/ 106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167" h="87248">
                          <a:moveTo>
                            <a:pt x="79653" y="106"/>
                          </a:moveTo>
                          <a:lnTo>
                            <a:pt x="115079" y="23240"/>
                          </a:lnTo>
                          <a:lnTo>
                            <a:pt x="115079" y="87341"/>
                          </a:lnTo>
                          <a:lnTo>
                            <a:pt x="106" y="87341"/>
                          </a:lnTo>
                          <a:lnTo>
                            <a:pt x="106" y="46403"/>
                          </a:lnTo>
                          <a:cubicBezTo>
                            <a:pt x="111" y="20832"/>
                            <a:pt x="20846" y="106"/>
                            <a:pt x="46416" y="106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4" name="Freeform: Shape 63">
                      <a:extLst>
                        <a:ext uri="{FF2B5EF4-FFF2-40B4-BE49-F238E27FC236}">
                          <a16:creationId xmlns:a16="http://schemas.microsoft.com/office/drawing/2014/main" id="{E8325BFE-C23A-4E24-9003-6C051BE123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703" y="4163211"/>
                      <a:ext cx="57002" cy="68635"/>
                    </a:xfrm>
                    <a:custGeom>
                      <a:avLst/>
                      <a:gdLst>
                        <a:gd name="connsiteX0" fmla="*/ 56991 w 57002"/>
                        <a:gd name="connsiteY0" fmla="*/ 41553 h 68635"/>
                        <a:gd name="connsiteX1" fmla="*/ 56991 w 57002"/>
                        <a:gd name="connsiteY1" fmla="*/ 41603 h 68635"/>
                        <a:gd name="connsiteX2" fmla="*/ 106 w 57002"/>
                        <a:gd name="connsiteY2" fmla="*/ 69091 h 68635"/>
                        <a:gd name="connsiteX3" fmla="*/ 106 w 57002"/>
                        <a:gd name="connsiteY3" fmla="*/ 63588 h 68635"/>
                        <a:gd name="connsiteX4" fmla="*/ 44104 w 57002"/>
                        <a:gd name="connsiteY4" fmla="*/ 106 h 68635"/>
                        <a:gd name="connsiteX5" fmla="*/ 44149 w 57002"/>
                        <a:gd name="connsiteY5" fmla="*/ 165 h 68635"/>
                        <a:gd name="connsiteX6" fmla="*/ 41986 w 57002"/>
                        <a:gd name="connsiteY6" fmla="*/ 2074 h 68635"/>
                        <a:gd name="connsiteX7" fmla="*/ 36710 w 57002"/>
                        <a:gd name="connsiteY7" fmla="*/ 26671 h 68635"/>
                        <a:gd name="connsiteX8" fmla="*/ 56991 w 57002"/>
                        <a:gd name="connsiteY8" fmla="*/ 41553 h 68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002" h="68635">
                          <a:moveTo>
                            <a:pt x="56991" y="41553"/>
                          </a:moveTo>
                          <a:lnTo>
                            <a:pt x="56991" y="41603"/>
                          </a:lnTo>
                          <a:cubicBezTo>
                            <a:pt x="33911" y="72381"/>
                            <a:pt x="3574" y="69532"/>
                            <a:pt x="106" y="69091"/>
                          </a:cubicBezTo>
                          <a:lnTo>
                            <a:pt x="106" y="63588"/>
                          </a:lnTo>
                          <a:cubicBezTo>
                            <a:pt x="130" y="35333"/>
                            <a:pt x="17653" y="10048"/>
                            <a:pt x="44104" y="106"/>
                          </a:cubicBezTo>
                          <a:lnTo>
                            <a:pt x="44149" y="165"/>
                          </a:lnTo>
                          <a:cubicBezTo>
                            <a:pt x="43386" y="756"/>
                            <a:pt x="42664" y="1392"/>
                            <a:pt x="41986" y="2074"/>
                          </a:cubicBezTo>
                          <a:cubicBezTo>
                            <a:pt x="35539" y="8517"/>
                            <a:pt x="33475" y="18146"/>
                            <a:pt x="36710" y="26671"/>
                          </a:cubicBezTo>
                          <a:cubicBezTo>
                            <a:pt x="39950" y="35192"/>
                            <a:pt x="47889" y="41021"/>
                            <a:pt x="56991" y="41553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0CAAA502-D512-4E9E-A4CE-93FCE105A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9075" y="4327946"/>
                      <a:ext cx="139598" cy="79105"/>
                    </a:xfrm>
                    <a:custGeom>
                      <a:avLst/>
                      <a:gdLst>
                        <a:gd name="connsiteX0" fmla="*/ 139913 w 139597"/>
                        <a:gd name="connsiteY0" fmla="*/ 67415 h 79105"/>
                        <a:gd name="connsiteX1" fmla="*/ 139913 w 139597"/>
                        <a:gd name="connsiteY1" fmla="*/ 79353 h 79105"/>
                        <a:gd name="connsiteX2" fmla="*/ 106 w 139597"/>
                        <a:gd name="connsiteY2" fmla="*/ 79353 h 79105"/>
                        <a:gd name="connsiteX3" fmla="*/ 106 w 139597"/>
                        <a:gd name="connsiteY3" fmla="*/ 67415 h 79105"/>
                        <a:gd name="connsiteX4" fmla="*/ 70010 w 139597"/>
                        <a:gd name="connsiteY4" fmla="*/ 107 h 79105"/>
                        <a:gd name="connsiteX5" fmla="*/ 119382 w 139597"/>
                        <a:gd name="connsiteY5" fmla="*/ 19883 h 79105"/>
                        <a:gd name="connsiteX6" fmla="*/ 139913 w 139597"/>
                        <a:gd name="connsiteY6" fmla="*/ 67415 h 79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597" h="79105">
                          <a:moveTo>
                            <a:pt x="139913" y="67415"/>
                          </a:moveTo>
                          <a:lnTo>
                            <a:pt x="139913" y="79353"/>
                          </a:lnTo>
                          <a:lnTo>
                            <a:pt x="106" y="79353"/>
                          </a:lnTo>
                          <a:lnTo>
                            <a:pt x="106" y="67415"/>
                          </a:lnTo>
                          <a:cubicBezTo>
                            <a:pt x="106" y="30403"/>
                            <a:pt x="31561" y="107"/>
                            <a:pt x="70010" y="107"/>
                          </a:cubicBezTo>
                          <a:cubicBezTo>
                            <a:pt x="88409" y="57"/>
                            <a:pt x="106104" y="7146"/>
                            <a:pt x="119382" y="19883"/>
                          </a:cubicBezTo>
                          <a:cubicBezTo>
                            <a:pt x="132424" y="32262"/>
                            <a:pt x="139845" y="49433"/>
                            <a:pt x="139913" y="6741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50D8CF8F-BF08-4001-A814-C38DBFE5A2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471" y="4228929"/>
                      <a:ext cx="80269" cy="77942"/>
                    </a:xfrm>
                    <a:custGeom>
                      <a:avLst/>
                      <a:gdLst>
                        <a:gd name="connsiteX0" fmla="*/ 81120 w 80268"/>
                        <a:gd name="connsiteY0" fmla="*/ 39109 h 77941"/>
                        <a:gd name="connsiteX1" fmla="*/ 40613 w 80268"/>
                        <a:gd name="connsiteY1" fmla="*/ 106 h 77941"/>
                        <a:gd name="connsiteX2" fmla="*/ 106 w 80268"/>
                        <a:gd name="connsiteY2" fmla="*/ 39109 h 77941"/>
                        <a:gd name="connsiteX3" fmla="*/ 40613 w 80268"/>
                        <a:gd name="connsiteY3" fmla="*/ 78116 h 77941"/>
                        <a:gd name="connsiteX4" fmla="*/ 81120 w 80268"/>
                        <a:gd name="connsiteY4" fmla="*/ 39109 h 77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0268" h="77941">
                          <a:moveTo>
                            <a:pt x="81120" y="39109"/>
                          </a:moveTo>
                          <a:cubicBezTo>
                            <a:pt x="81120" y="17569"/>
                            <a:pt x="62984" y="106"/>
                            <a:pt x="40613" y="106"/>
                          </a:cubicBezTo>
                          <a:cubicBezTo>
                            <a:pt x="18242" y="106"/>
                            <a:pt x="106" y="17569"/>
                            <a:pt x="106" y="39109"/>
                          </a:cubicBezTo>
                          <a:cubicBezTo>
                            <a:pt x="106" y="60653"/>
                            <a:pt x="18242" y="78116"/>
                            <a:pt x="40613" y="78116"/>
                          </a:cubicBezTo>
                          <a:cubicBezTo>
                            <a:pt x="62984" y="78116"/>
                            <a:pt x="81120" y="60653"/>
                            <a:pt x="81120" y="39109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16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91459E0C-3D5B-4F2D-B235-9BCA9BE272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6497" y="3877992"/>
                      <a:ext cx="350157" cy="296645"/>
                    </a:xfrm>
                    <a:custGeom>
                      <a:avLst/>
                      <a:gdLst>
                        <a:gd name="connsiteX0" fmla="*/ 47755 w 350157"/>
                        <a:gd name="connsiteY0" fmla="*/ 295491 h 296644"/>
                        <a:gd name="connsiteX1" fmla="*/ 57225 w 350157"/>
                        <a:gd name="connsiteY1" fmla="*/ 294537 h 296644"/>
                        <a:gd name="connsiteX2" fmla="*/ 105871 w 350157"/>
                        <a:gd name="connsiteY2" fmla="*/ 257965 h 296644"/>
                        <a:gd name="connsiteX3" fmla="*/ 153290 w 350157"/>
                        <a:gd name="connsiteY3" fmla="*/ 257965 h 296644"/>
                        <a:gd name="connsiteX4" fmla="*/ 177696 w 350157"/>
                        <a:gd name="connsiteY4" fmla="*/ 232453 h 296644"/>
                        <a:gd name="connsiteX5" fmla="*/ 177696 w 350157"/>
                        <a:gd name="connsiteY5" fmla="*/ 192819 h 296644"/>
                        <a:gd name="connsiteX6" fmla="*/ 205766 w 350157"/>
                        <a:gd name="connsiteY6" fmla="*/ 192819 h 296644"/>
                        <a:gd name="connsiteX7" fmla="*/ 269438 w 350157"/>
                        <a:gd name="connsiteY7" fmla="*/ 253443 h 296644"/>
                        <a:gd name="connsiteX8" fmla="*/ 275846 w 350157"/>
                        <a:gd name="connsiteY8" fmla="*/ 256098 h 296644"/>
                        <a:gd name="connsiteX9" fmla="*/ 279372 w 350157"/>
                        <a:gd name="connsiteY9" fmla="*/ 255452 h 296644"/>
                        <a:gd name="connsiteX10" fmla="*/ 285143 w 350157"/>
                        <a:gd name="connsiteY10" fmla="*/ 246982 h 296644"/>
                        <a:gd name="connsiteX11" fmla="*/ 286979 w 350157"/>
                        <a:gd name="connsiteY11" fmla="*/ 192819 h 296644"/>
                        <a:gd name="connsiteX12" fmla="*/ 309373 w 350157"/>
                        <a:gd name="connsiteY12" fmla="*/ 192819 h 296644"/>
                        <a:gd name="connsiteX13" fmla="*/ 349866 w 350157"/>
                        <a:gd name="connsiteY13" fmla="*/ 151812 h 296644"/>
                        <a:gd name="connsiteX14" fmla="*/ 349866 w 350157"/>
                        <a:gd name="connsiteY14" fmla="*/ 42275 h 296644"/>
                        <a:gd name="connsiteX15" fmla="*/ 309373 w 350157"/>
                        <a:gd name="connsiteY15" fmla="*/ 872 h 296644"/>
                        <a:gd name="connsiteX16" fmla="*/ 109270 w 350157"/>
                        <a:gd name="connsiteY16" fmla="*/ 872 h 296644"/>
                        <a:gd name="connsiteX17" fmla="*/ 69508 w 350157"/>
                        <a:gd name="connsiteY17" fmla="*/ 42275 h 296644"/>
                        <a:gd name="connsiteX18" fmla="*/ 69508 w 350157"/>
                        <a:gd name="connsiteY18" fmla="*/ 132327 h 296644"/>
                        <a:gd name="connsiteX19" fmla="*/ 26056 w 350157"/>
                        <a:gd name="connsiteY19" fmla="*/ 132327 h 296644"/>
                        <a:gd name="connsiteX20" fmla="*/ 872 w 350157"/>
                        <a:gd name="connsiteY20" fmla="*/ 157829 h 296644"/>
                        <a:gd name="connsiteX21" fmla="*/ 872 w 350157"/>
                        <a:gd name="connsiteY21" fmla="*/ 232453 h 296644"/>
                        <a:gd name="connsiteX22" fmla="*/ 26056 w 350157"/>
                        <a:gd name="connsiteY22" fmla="*/ 257965 h 296644"/>
                        <a:gd name="connsiteX23" fmla="*/ 40320 w 350157"/>
                        <a:gd name="connsiteY23" fmla="*/ 257965 h 296644"/>
                        <a:gd name="connsiteX24" fmla="*/ 42342 w 350157"/>
                        <a:gd name="connsiteY24" fmla="*/ 287734 h 296644"/>
                        <a:gd name="connsiteX25" fmla="*/ 47755 w 350157"/>
                        <a:gd name="connsiteY25" fmla="*/ 295491 h 296644"/>
                        <a:gd name="connsiteX26" fmla="*/ 88121 w 350157"/>
                        <a:gd name="connsiteY26" fmla="*/ 42275 h 296644"/>
                        <a:gd name="connsiteX27" fmla="*/ 109270 w 350157"/>
                        <a:gd name="connsiteY27" fmla="*/ 19485 h 296644"/>
                        <a:gd name="connsiteX28" fmla="*/ 309373 w 350157"/>
                        <a:gd name="connsiteY28" fmla="*/ 19485 h 296644"/>
                        <a:gd name="connsiteX29" fmla="*/ 331253 w 350157"/>
                        <a:gd name="connsiteY29" fmla="*/ 42275 h 296644"/>
                        <a:gd name="connsiteX30" fmla="*/ 331253 w 350157"/>
                        <a:gd name="connsiteY30" fmla="*/ 151812 h 296644"/>
                        <a:gd name="connsiteX31" fmla="*/ 309373 w 350157"/>
                        <a:gd name="connsiteY31" fmla="*/ 174206 h 296644"/>
                        <a:gd name="connsiteX32" fmla="*/ 277986 w 350157"/>
                        <a:gd name="connsiteY32" fmla="*/ 174206 h 296644"/>
                        <a:gd name="connsiteX33" fmla="*/ 268680 w 350157"/>
                        <a:gd name="connsiteY33" fmla="*/ 183394 h 296644"/>
                        <a:gd name="connsiteX34" fmla="*/ 267240 w 350157"/>
                        <a:gd name="connsiteY34" fmla="*/ 225805 h 296644"/>
                        <a:gd name="connsiteX35" fmla="*/ 215876 w 350157"/>
                        <a:gd name="connsiteY35" fmla="*/ 176914 h 296644"/>
                        <a:gd name="connsiteX36" fmla="*/ 209478 w 350157"/>
                        <a:gd name="connsiteY36" fmla="*/ 174206 h 296644"/>
                        <a:gd name="connsiteX37" fmla="*/ 109270 w 350157"/>
                        <a:gd name="connsiteY37" fmla="*/ 174206 h 296644"/>
                        <a:gd name="connsiteX38" fmla="*/ 88121 w 350157"/>
                        <a:gd name="connsiteY38" fmla="*/ 151812 h 296644"/>
                        <a:gd name="connsiteX39" fmla="*/ 26056 w 350157"/>
                        <a:gd name="connsiteY39" fmla="*/ 239352 h 296644"/>
                        <a:gd name="connsiteX40" fmla="*/ 19485 w 350157"/>
                        <a:gd name="connsiteY40" fmla="*/ 232453 h 296644"/>
                        <a:gd name="connsiteX41" fmla="*/ 19485 w 350157"/>
                        <a:gd name="connsiteY41" fmla="*/ 157829 h 296644"/>
                        <a:gd name="connsiteX42" fmla="*/ 26056 w 350157"/>
                        <a:gd name="connsiteY42" fmla="*/ 150940 h 296644"/>
                        <a:gd name="connsiteX43" fmla="*/ 69508 w 350157"/>
                        <a:gd name="connsiteY43" fmla="*/ 150940 h 296644"/>
                        <a:gd name="connsiteX44" fmla="*/ 69508 w 350157"/>
                        <a:gd name="connsiteY44" fmla="*/ 151812 h 296644"/>
                        <a:gd name="connsiteX45" fmla="*/ 109270 w 350157"/>
                        <a:gd name="connsiteY45" fmla="*/ 192819 h 296644"/>
                        <a:gd name="connsiteX46" fmla="*/ 159083 w 350157"/>
                        <a:gd name="connsiteY46" fmla="*/ 192819 h 296644"/>
                        <a:gd name="connsiteX47" fmla="*/ 159083 w 350157"/>
                        <a:gd name="connsiteY47" fmla="*/ 232453 h 296644"/>
                        <a:gd name="connsiteX48" fmla="*/ 153290 w 350157"/>
                        <a:gd name="connsiteY48" fmla="*/ 239352 h 296644"/>
                        <a:gd name="connsiteX49" fmla="*/ 102753 w 350157"/>
                        <a:gd name="connsiteY49" fmla="*/ 239352 h 296644"/>
                        <a:gd name="connsiteX50" fmla="*/ 97155 w 350157"/>
                        <a:gd name="connsiteY50" fmla="*/ 241142 h 296644"/>
                        <a:gd name="connsiteX51" fmla="*/ 59751 w 350157"/>
                        <a:gd name="connsiteY51" fmla="*/ 269288 h 296644"/>
                        <a:gd name="connsiteX52" fmla="*/ 58306 w 350157"/>
                        <a:gd name="connsiteY52" fmla="*/ 247967 h 296644"/>
                        <a:gd name="connsiteX53" fmla="*/ 49023 w 350157"/>
                        <a:gd name="connsiteY53" fmla="*/ 239352 h 2966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350157" h="296644">
                          <a:moveTo>
                            <a:pt x="47755" y="295491"/>
                          </a:moveTo>
                          <a:cubicBezTo>
                            <a:pt x="50854" y="296886"/>
                            <a:pt x="54462" y="296526"/>
                            <a:pt x="57225" y="294537"/>
                          </a:cubicBezTo>
                          <a:lnTo>
                            <a:pt x="105871" y="257965"/>
                          </a:lnTo>
                          <a:lnTo>
                            <a:pt x="153290" y="257965"/>
                          </a:lnTo>
                          <a:cubicBezTo>
                            <a:pt x="166863" y="257965"/>
                            <a:pt x="177696" y="246432"/>
                            <a:pt x="177696" y="232453"/>
                          </a:cubicBezTo>
                          <a:lnTo>
                            <a:pt x="177696" y="192819"/>
                          </a:lnTo>
                          <a:lnTo>
                            <a:pt x="205766" y="192819"/>
                          </a:lnTo>
                          <a:lnTo>
                            <a:pt x="269438" y="253443"/>
                          </a:lnTo>
                          <a:cubicBezTo>
                            <a:pt x="271157" y="255111"/>
                            <a:pt x="273452" y="256060"/>
                            <a:pt x="275846" y="256098"/>
                          </a:cubicBezTo>
                          <a:cubicBezTo>
                            <a:pt x="277055" y="256115"/>
                            <a:pt x="278251" y="255897"/>
                            <a:pt x="279372" y="255452"/>
                          </a:cubicBezTo>
                          <a:cubicBezTo>
                            <a:pt x="282776" y="253988"/>
                            <a:pt x="285030" y="250689"/>
                            <a:pt x="285143" y="246982"/>
                          </a:cubicBezTo>
                          <a:lnTo>
                            <a:pt x="286979" y="192819"/>
                          </a:lnTo>
                          <a:lnTo>
                            <a:pt x="309373" y="192819"/>
                          </a:lnTo>
                          <a:cubicBezTo>
                            <a:pt x="331854" y="192619"/>
                            <a:pt x="349948" y="174292"/>
                            <a:pt x="349866" y="151812"/>
                          </a:cubicBezTo>
                          <a:lnTo>
                            <a:pt x="349866" y="42275"/>
                          </a:lnTo>
                          <a:cubicBezTo>
                            <a:pt x="349866" y="19445"/>
                            <a:pt x="331385" y="872"/>
                            <a:pt x="309373" y="872"/>
                          </a:cubicBezTo>
                          <a:lnTo>
                            <a:pt x="109270" y="872"/>
                          </a:lnTo>
                          <a:cubicBezTo>
                            <a:pt x="87258" y="872"/>
                            <a:pt x="69508" y="19445"/>
                            <a:pt x="69508" y="42275"/>
                          </a:cubicBezTo>
                          <a:lnTo>
                            <a:pt x="69508" y="132327"/>
                          </a:lnTo>
                          <a:lnTo>
                            <a:pt x="26056" y="132327"/>
                          </a:lnTo>
                          <a:cubicBezTo>
                            <a:pt x="12129" y="132568"/>
                            <a:pt x="941" y="143891"/>
                            <a:pt x="872" y="157829"/>
                          </a:cubicBezTo>
                          <a:lnTo>
                            <a:pt x="872" y="232453"/>
                          </a:lnTo>
                          <a:cubicBezTo>
                            <a:pt x="941" y="246386"/>
                            <a:pt x="12124" y="257715"/>
                            <a:pt x="26056" y="257965"/>
                          </a:cubicBezTo>
                          <a:lnTo>
                            <a:pt x="40320" y="257965"/>
                          </a:lnTo>
                          <a:lnTo>
                            <a:pt x="42342" y="287734"/>
                          </a:lnTo>
                          <a:cubicBezTo>
                            <a:pt x="42575" y="291119"/>
                            <a:pt x="44656" y="294101"/>
                            <a:pt x="47755" y="295491"/>
                          </a:cubicBezTo>
                          <a:close/>
                          <a:moveTo>
                            <a:pt x="88121" y="42275"/>
                          </a:moveTo>
                          <a:cubicBezTo>
                            <a:pt x="88121" y="29710"/>
                            <a:pt x="97518" y="19485"/>
                            <a:pt x="109270" y="19485"/>
                          </a:cubicBezTo>
                          <a:lnTo>
                            <a:pt x="309373" y="19485"/>
                          </a:lnTo>
                          <a:cubicBezTo>
                            <a:pt x="321120" y="19485"/>
                            <a:pt x="331253" y="29710"/>
                            <a:pt x="331253" y="42275"/>
                          </a:cubicBezTo>
                          <a:lnTo>
                            <a:pt x="331253" y="151812"/>
                          </a:lnTo>
                          <a:cubicBezTo>
                            <a:pt x="331344" y="164018"/>
                            <a:pt x="321579" y="174015"/>
                            <a:pt x="309373" y="174206"/>
                          </a:cubicBezTo>
                          <a:lnTo>
                            <a:pt x="277986" y="174206"/>
                          </a:lnTo>
                          <a:cubicBezTo>
                            <a:pt x="272928" y="174297"/>
                            <a:pt x="268830" y="178342"/>
                            <a:pt x="268680" y="183394"/>
                          </a:cubicBezTo>
                          <a:lnTo>
                            <a:pt x="267240" y="225805"/>
                          </a:lnTo>
                          <a:lnTo>
                            <a:pt x="215876" y="176914"/>
                          </a:lnTo>
                          <a:cubicBezTo>
                            <a:pt x="214168" y="175233"/>
                            <a:pt x="211878" y="174265"/>
                            <a:pt x="209478" y="174206"/>
                          </a:cubicBezTo>
                          <a:lnTo>
                            <a:pt x="109270" y="174206"/>
                          </a:lnTo>
                          <a:cubicBezTo>
                            <a:pt x="97518" y="174206"/>
                            <a:pt x="88121" y="164377"/>
                            <a:pt x="88121" y="151812"/>
                          </a:cubicBezTo>
                          <a:close/>
                          <a:moveTo>
                            <a:pt x="26056" y="239352"/>
                          </a:moveTo>
                          <a:cubicBezTo>
                            <a:pt x="22408" y="239116"/>
                            <a:pt x="19545" y="236112"/>
                            <a:pt x="19485" y="232453"/>
                          </a:cubicBezTo>
                          <a:lnTo>
                            <a:pt x="19485" y="157829"/>
                          </a:lnTo>
                          <a:cubicBezTo>
                            <a:pt x="19545" y="154166"/>
                            <a:pt x="22408" y="151171"/>
                            <a:pt x="26056" y="150940"/>
                          </a:cubicBezTo>
                          <a:lnTo>
                            <a:pt x="69508" y="150940"/>
                          </a:lnTo>
                          <a:lnTo>
                            <a:pt x="69508" y="151812"/>
                          </a:lnTo>
                          <a:cubicBezTo>
                            <a:pt x="69508" y="174642"/>
                            <a:pt x="87258" y="192819"/>
                            <a:pt x="109270" y="192819"/>
                          </a:cubicBezTo>
                          <a:lnTo>
                            <a:pt x="159083" y="192819"/>
                          </a:lnTo>
                          <a:lnTo>
                            <a:pt x="159083" y="232453"/>
                          </a:lnTo>
                          <a:cubicBezTo>
                            <a:pt x="159083" y="236167"/>
                            <a:pt x="156597" y="239352"/>
                            <a:pt x="153290" y="239352"/>
                          </a:cubicBezTo>
                          <a:lnTo>
                            <a:pt x="102753" y="239352"/>
                          </a:lnTo>
                          <a:cubicBezTo>
                            <a:pt x="100745" y="239325"/>
                            <a:pt x="98777" y="239952"/>
                            <a:pt x="97155" y="241142"/>
                          </a:cubicBezTo>
                          <a:lnTo>
                            <a:pt x="59751" y="269288"/>
                          </a:lnTo>
                          <a:lnTo>
                            <a:pt x="58306" y="247967"/>
                          </a:lnTo>
                          <a:cubicBezTo>
                            <a:pt x="57970" y="243096"/>
                            <a:pt x="53908" y="239325"/>
                            <a:pt x="49023" y="239352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A8C55E3E-C159-4FD3-9713-22B901D1B6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534" y="3939647"/>
                      <a:ext cx="111678" cy="19776"/>
                    </a:xfrm>
                    <a:custGeom>
                      <a:avLst/>
                      <a:gdLst>
                        <a:gd name="connsiteX0" fmla="*/ 10179 w 111678"/>
                        <a:gd name="connsiteY0" fmla="*/ 19485 h 19776"/>
                        <a:gd name="connsiteX1" fmla="*/ 102045 w 111678"/>
                        <a:gd name="connsiteY1" fmla="*/ 19485 h 19776"/>
                        <a:gd name="connsiteX2" fmla="*/ 111351 w 111678"/>
                        <a:gd name="connsiteY2" fmla="*/ 10179 h 19776"/>
                        <a:gd name="connsiteX3" fmla="*/ 102045 w 111678"/>
                        <a:gd name="connsiteY3" fmla="*/ 872 h 19776"/>
                        <a:gd name="connsiteX4" fmla="*/ 10179 w 111678"/>
                        <a:gd name="connsiteY4" fmla="*/ 872 h 19776"/>
                        <a:gd name="connsiteX5" fmla="*/ 872 w 111678"/>
                        <a:gd name="connsiteY5" fmla="*/ 10179 h 19776"/>
                        <a:gd name="connsiteX6" fmla="*/ 10179 w 111678"/>
                        <a:gd name="connsiteY6" fmla="*/ 19485 h 19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1678" h="19776">
                          <a:moveTo>
                            <a:pt x="10179" y="19485"/>
                          </a:moveTo>
                          <a:lnTo>
                            <a:pt x="102045" y="19485"/>
                          </a:lnTo>
                          <a:cubicBezTo>
                            <a:pt x="107184" y="19485"/>
                            <a:pt x="111351" y="15319"/>
                            <a:pt x="111351" y="10179"/>
                          </a:cubicBezTo>
                          <a:cubicBezTo>
                            <a:pt x="111351" y="5039"/>
                            <a:pt x="107184" y="872"/>
                            <a:pt x="102045" y="872"/>
                          </a:cubicBezTo>
                          <a:lnTo>
                            <a:pt x="10179" y="872"/>
                          </a:lnTo>
                          <a:cubicBezTo>
                            <a:pt x="5041" y="872"/>
                            <a:pt x="872" y="5039"/>
                            <a:pt x="872" y="10179"/>
                          </a:cubicBezTo>
                          <a:cubicBezTo>
                            <a:pt x="872" y="15319"/>
                            <a:pt x="5041" y="19485"/>
                            <a:pt x="10179" y="19485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BCC8453A-CA01-430E-A581-ABD580F3A8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534" y="3988506"/>
                      <a:ext cx="196600" cy="19776"/>
                    </a:xfrm>
                    <a:custGeom>
                      <a:avLst/>
                      <a:gdLst>
                        <a:gd name="connsiteX0" fmla="*/ 10179 w 196599"/>
                        <a:gd name="connsiteY0" fmla="*/ 19485 h 19776"/>
                        <a:gd name="connsiteX1" fmla="*/ 186549 w 196599"/>
                        <a:gd name="connsiteY1" fmla="*/ 19485 h 19776"/>
                        <a:gd name="connsiteX2" fmla="*/ 195855 w 196599"/>
                        <a:gd name="connsiteY2" fmla="*/ 10179 h 19776"/>
                        <a:gd name="connsiteX3" fmla="*/ 186549 w 196599"/>
                        <a:gd name="connsiteY3" fmla="*/ 872 h 19776"/>
                        <a:gd name="connsiteX4" fmla="*/ 10179 w 196599"/>
                        <a:gd name="connsiteY4" fmla="*/ 872 h 19776"/>
                        <a:gd name="connsiteX5" fmla="*/ 872 w 196599"/>
                        <a:gd name="connsiteY5" fmla="*/ 10179 h 19776"/>
                        <a:gd name="connsiteX6" fmla="*/ 10179 w 196599"/>
                        <a:gd name="connsiteY6" fmla="*/ 19485 h 19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6599" h="19776">
                          <a:moveTo>
                            <a:pt x="10179" y="19485"/>
                          </a:moveTo>
                          <a:lnTo>
                            <a:pt x="186549" y="19485"/>
                          </a:lnTo>
                          <a:cubicBezTo>
                            <a:pt x="191688" y="19485"/>
                            <a:pt x="195855" y="15319"/>
                            <a:pt x="195855" y="10179"/>
                          </a:cubicBezTo>
                          <a:cubicBezTo>
                            <a:pt x="195855" y="5039"/>
                            <a:pt x="191688" y="872"/>
                            <a:pt x="186549" y="872"/>
                          </a:cubicBezTo>
                          <a:lnTo>
                            <a:pt x="10179" y="872"/>
                          </a:lnTo>
                          <a:cubicBezTo>
                            <a:pt x="5041" y="872"/>
                            <a:pt x="872" y="5039"/>
                            <a:pt x="872" y="10179"/>
                          </a:cubicBezTo>
                          <a:cubicBezTo>
                            <a:pt x="872" y="15319"/>
                            <a:pt x="5041" y="19485"/>
                            <a:pt x="10179" y="19485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695F99B5-AB9E-4423-B00A-E25DB54C17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329" y="4218856"/>
                      <a:ext cx="101208" cy="97718"/>
                    </a:xfrm>
                    <a:custGeom>
                      <a:avLst/>
                      <a:gdLst>
                        <a:gd name="connsiteX0" fmla="*/ 872 w 101208"/>
                        <a:gd name="connsiteY0" fmla="*/ 49181 h 97718"/>
                        <a:gd name="connsiteX1" fmla="*/ 50686 w 101208"/>
                        <a:gd name="connsiteY1" fmla="*/ 97495 h 97718"/>
                        <a:gd name="connsiteX2" fmla="*/ 100499 w 101208"/>
                        <a:gd name="connsiteY2" fmla="*/ 49181 h 97718"/>
                        <a:gd name="connsiteX3" fmla="*/ 50686 w 101208"/>
                        <a:gd name="connsiteY3" fmla="*/ 872 h 97718"/>
                        <a:gd name="connsiteX4" fmla="*/ 872 w 101208"/>
                        <a:gd name="connsiteY4" fmla="*/ 49181 h 97718"/>
                        <a:gd name="connsiteX5" fmla="*/ 81886 w 101208"/>
                        <a:gd name="connsiteY5" fmla="*/ 49181 h 97718"/>
                        <a:gd name="connsiteX6" fmla="*/ 50686 w 101208"/>
                        <a:gd name="connsiteY6" fmla="*/ 78882 h 97718"/>
                        <a:gd name="connsiteX7" fmla="*/ 19485 w 101208"/>
                        <a:gd name="connsiteY7" fmla="*/ 49181 h 97718"/>
                        <a:gd name="connsiteX8" fmla="*/ 50686 w 101208"/>
                        <a:gd name="connsiteY8" fmla="*/ 19485 h 97718"/>
                        <a:gd name="connsiteX9" fmla="*/ 81886 w 101208"/>
                        <a:gd name="connsiteY9" fmla="*/ 49181 h 97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1208" h="97718">
                          <a:moveTo>
                            <a:pt x="872" y="49181"/>
                          </a:moveTo>
                          <a:cubicBezTo>
                            <a:pt x="872" y="75824"/>
                            <a:pt x="23221" y="97495"/>
                            <a:pt x="50686" y="97495"/>
                          </a:cubicBezTo>
                          <a:cubicBezTo>
                            <a:pt x="78151" y="97495"/>
                            <a:pt x="100499" y="75820"/>
                            <a:pt x="100499" y="49181"/>
                          </a:cubicBezTo>
                          <a:cubicBezTo>
                            <a:pt x="100499" y="22544"/>
                            <a:pt x="78151" y="872"/>
                            <a:pt x="50686" y="872"/>
                          </a:cubicBezTo>
                          <a:cubicBezTo>
                            <a:pt x="23221" y="872"/>
                            <a:pt x="872" y="22544"/>
                            <a:pt x="872" y="49181"/>
                          </a:cubicBezTo>
                          <a:close/>
                          <a:moveTo>
                            <a:pt x="81886" y="49181"/>
                          </a:moveTo>
                          <a:cubicBezTo>
                            <a:pt x="81886" y="65559"/>
                            <a:pt x="67890" y="78882"/>
                            <a:pt x="50686" y="78882"/>
                          </a:cubicBezTo>
                          <a:cubicBezTo>
                            <a:pt x="33481" y="78882"/>
                            <a:pt x="19485" y="65559"/>
                            <a:pt x="19485" y="49181"/>
                          </a:cubicBezTo>
                          <a:cubicBezTo>
                            <a:pt x="19485" y="32809"/>
                            <a:pt x="33481" y="19485"/>
                            <a:pt x="50686" y="19485"/>
                          </a:cubicBezTo>
                          <a:cubicBezTo>
                            <a:pt x="67890" y="19485"/>
                            <a:pt x="81886" y="32804"/>
                            <a:pt x="81886" y="49181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8F7C369A-50EA-49C5-AD50-C27884A9D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3141" y="4317873"/>
                      <a:ext cx="159374" cy="98882"/>
                    </a:xfrm>
                    <a:custGeom>
                      <a:avLst/>
                      <a:gdLst>
                        <a:gd name="connsiteX0" fmla="*/ 79979 w 159373"/>
                        <a:gd name="connsiteY0" fmla="*/ 873 h 98881"/>
                        <a:gd name="connsiteX1" fmla="*/ 873 w 159373"/>
                        <a:gd name="connsiteY1" fmla="*/ 77488 h 98881"/>
                        <a:gd name="connsiteX2" fmla="*/ 873 w 159373"/>
                        <a:gd name="connsiteY2" fmla="*/ 89426 h 98881"/>
                        <a:gd name="connsiteX3" fmla="*/ 3505 w 159373"/>
                        <a:gd name="connsiteY3" fmla="*/ 95869 h 98881"/>
                        <a:gd name="connsiteX4" fmla="*/ 9971 w 159373"/>
                        <a:gd name="connsiteY4" fmla="*/ 98441 h 98881"/>
                        <a:gd name="connsiteX5" fmla="*/ 149778 w 159373"/>
                        <a:gd name="connsiteY5" fmla="*/ 98441 h 98881"/>
                        <a:gd name="connsiteX6" fmla="*/ 156326 w 159373"/>
                        <a:gd name="connsiteY6" fmla="*/ 95893 h 98881"/>
                        <a:gd name="connsiteX7" fmla="*/ 159084 w 159373"/>
                        <a:gd name="connsiteY7" fmla="*/ 89426 h 98881"/>
                        <a:gd name="connsiteX8" fmla="*/ 159084 w 159373"/>
                        <a:gd name="connsiteY8" fmla="*/ 77488 h 98881"/>
                        <a:gd name="connsiteX9" fmla="*/ 135754 w 159373"/>
                        <a:gd name="connsiteY9" fmla="*/ 23253 h 98881"/>
                        <a:gd name="connsiteX10" fmla="*/ 79979 w 159373"/>
                        <a:gd name="connsiteY10" fmla="*/ 873 h 98881"/>
                        <a:gd name="connsiteX11" fmla="*/ 140471 w 159373"/>
                        <a:gd name="connsiteY11" fmla="*/ 79828 h 98881"/>
                        <a:gd name="connsiteX12" fmla="*/ 19486 w 159373"/>
                        <a:gd name="connsiteY12" fmla="*/ 79828 h 98881"/>
                        <a:gd name="connsiteX13" fmla="*/ 19486 w 159373"/>
                        <a:gd name="connsiteY13" fmla="*/ 77488 h 98881"/>
                        <a:gd name="connsiteX14" fmla="*/ 79979 w 159373"/>
                        <a:gd name="connsiteY14" fmla="*/ 19486 h 98881"/>
                        <a:gd name="connsiteX15" fmla="*/ 122840 w 159373"/>
                        <a:gd name="connsiteY15" fmla="*/ 36659 h 98881"/>
                        <a:gd name="connsiteX16" fmla="*/ 140471 w 159373"/>
                        <a:gd name="connsiteY16" fmla="*/ 77488 h 98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59373" h="98881">
                          <a:moveTo>
                            <a:pt x="79979" y="873"/>
                          </a:moveTo>
                          <a:cubicBezTo>
                            <a:pt x="36300" y="873"/>
                            <a:pt x="873" y="35246"/>
                            <a:pt x="873" y="77488"/>
                          </a:cubicBezTo>
                          <a:lnTo>
                            <a:pt x="873" y="89426"/>
                          </a:lnTo>
                          <a:cubicBezTo>
                            <a:pt x="837" y="91843"/>
                            <a:pt x="1787" y="94170"/>
                            <a:pt x="3505" y="95869"/>
                          </a:cubicBezTo>
                          <a:cubicBezTo>
                            <a:pt x="5217" y="97569"/>
                            <a:pt x="7553" y="98501"/>
                            <a:pt x="9971" y="98441"/>
                          </a:cubicBezTo>
                          <a:lnTo>
                            <a:pt x="149778" y="98441"/>
                          </a:lnTo>
                          <a:cubicBezTo>
                            <a:pt x="152214" y="98505"/>
                            <a:pt x="154576" y="97587"/>
                            <a:pt x="156326" y="95893"/>
                          </a:cubicBezTo>
                          <a:cubicBezTo>
                            <a:pt x="158080" y="94193"/>
                            <a:pt x="159070" y="91866"/>
                            <a:pt x="159084" y="89426"/>
                          </a:cubicBezTo>
                          <a:lnTo>
                            <a:pt x="159084" y="77488"/>
                          </a:lnTo>
                          <a:cubicBezTo>
                            <a:pt x="159075" y="56975"/>
                            <a:pt x="150636" y="37367"/>
                            <a:pt x="135754" y="23253"/>
                          </a:cubicBezTo>
                          <a:cubicBezTo>
                            <a:pt x="120781" y="8821"/>
                            <a:pt x="100773" y="792"/>
                            <a:pt x="79979" y="873"/>
                          </a:cubicBezTo>
                          <a:close/>
                          <a:moveTo>
                            <a:pt x="140471" y="79828"/>
                          </a:moveTo>
                          <a:lnTo>
                            <a:pt x="19486" y="79828"/>
                          </a:lnTo>
                          <a:lnTo>
                            <a:pt x="19486" y="77488"/>
                          </a:lnTo>
                          <a:cubicBezTo>
                            <a:pt x="19486" y="45506"/>
                            <a:pt x="46565" y="19486"/>
                            <a:pt x="79979" y="19486"/>
                          </a:cubicBezTo>
                          <a:cubicBezTo>
                            <a:pt x="95956" y="19413"/>
                            <a:pt x="111334" y="25575"/>
                            <a:pt x="122840" y="36659"/>
                          </a:cubicBezTo>
                          <a:cubicBezTo>
                            <a:pt x="134068" y="47279"/>
                            <a:pt x="140444" y="62038"/>
                            <a:pt x="140471" y="77488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F4179F81-B486-4BF9-BD51-0B02918D5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399" y="4218856"/>
                      <a:ext cx="101208" cy="97718"/>
                    </a:xfrm>
                    <a:custGeom>
                      <a:avLst/>
                      <a:gdLst>
                        <a:gd name="connsiteX0" fmla="*/ 872 w 101208"/>
                        <a:gd name="connsiteY0" fmla="*/ 49181 h 97718"/>
                        <a:gd name="connsiteX1" fmla="*/ 50686 w 101208"/>
                        <a:gd name="connsiteY1" fmla="*/ 97495 h 97718"/>
                        <a:gd name="connsiteX2" fmla="*/ 100499 w 101208"/>
                        <a:gd name="connsiteY2" fmla="*/ 49181 h 97718"/>
                        <a:gd name="connsiteX3" fmla="*/ 50686 w 101208"/>
                        <a:gd name="connsiteY3" fmla="*/ 872 h 97718"/>
                        <a:gd name="connsiteX4" fmla="*/ 872 w 101208"/>
                        <a:gd name="connsiteY4" fmla="*/ 49181 h 97718"/>
                        <a:gd name="connsiteX5" fmla="*/ 50686 w 101208"/>
                        <a:gd name="connsiteY5" fmla="*/ 19485 h 97718"/>
                        <a:gd name="connsiteX6" fmla="*/ 81886 w 101208"/>
                        <a:gd name="connsiteY6" fmla="*/ 49181 h 97718"/>
                        <a:gd name="connsiteX7" fmla="*/ 50686 w 101208"/>
                        <a:gd name="connsiteY7" fmla="*/ 78882 h 97718"/>
                        <a:gd name="connsiteX8" fmla="*/ 19485 w 101208"/>
                        <a:gd name="connsiteY8" fmla="*/ 49181 h 97718"/>
                        <a:gd name="connsiteX9" fmla="*/ 50686 w 101208"/>
                        <a:gd name="connsiteY9" fmla="*/ 19485 h 97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1208" h="97718">
                          <a:moveTo>
                            <a:pt x="872" y="49181"/>
                          </a:moveTo>
                          <a:cubicBezTo>
                            <a:pt x="872" y="75824"/>
                            <a:pt x="23221" y="97495"/>
                            <a:pt x="50686" y="97495"/>
                          </a:cubicBezTo>
                          <a:cubicBezTo>
                            <a:pt x="78151" y="97495"/>
                            <a:pt x="100499" y="75820"/>
                            <a:pt x="100499" y="49181"/>
                          </a:cubicBezTo>
                          <a:cubicBezTo>
                            <a:pt x="100499" y="22544"/>
                            <a:pt x="78151" y="872"/>
                            <a:pt x="50686" y="872"/>
                          </a:cubicBezTo>
                          <a:cubicBezTo>
                            <a:pt x="23221" y="872"/>
                            <a:pt x="872" y="22544"/>
                            <a:pt x="872" y="49181"/>
                          </a:cubicBezTo>
                          <a:close/>
                          <a:moveTo>
                            <a:pt x="50686" y="19485"/>
                          </a:moveTo>
                          <a:cubicBezTo>
                            <a:pt x="67890" y="19485"/>
                            <a:pt x="81886" y="32804"/>
                            <a:pt x="81886" y="49181"/>
                          </a:cubicBezTo>
                          <a:cubicBezTo>
                            <a:pt x="81886" y="65559"/>
                            <a:pt x="67890" y="78882"/>
                            <a:pt x="50686" y="78882"/>
                          </a:cubicBezTo>
                          <a:cubicBezTo>
                            <a:pt x="33482" y="78882"/>
                            <a:pt x="19485" y="65559"/>
                            <a:pt x="19485" y="49181"/>
                          </a:cubicBezTo>
                          <a:cubicBezTo>
                            <a:pt x="19485" y="32809"/>
                            <a:pt x="33482" y="19485"/>
                            <a:pt x="50686" y="19485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9F4E23B-7D79-4549-ACBD-C5BDAFAD4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9003" y="4317873"/>
                      <a:ext cx="159374" cy="98882"/>
                    </a:xfrm>
                    <a:custGeom>
                      <a:avLst/>
                      <a:gdLst>
                        <a:gd name="connsiteX0" fmla="*/ 80082 w 159373"/>
                        <a:gd name="connsiteY0" fmla="*/ 873 h 98881"/>
                        <a:gd name="connsiteX1" fmla="*/ 872 w 159373"/>
                        <a:gd name="connsiteY1" fmla="*/ 77488 h 98881"/>
                        <a:gd name="connsiteX2" fmla="*/ 872 w 159373"/>
                        <a:gd name="connsiteY2" fmla="*/ 89426 h 98881"/>
                        <a:gd name="connsiteX3" fmla="*/ 3631 w 159373"/>
                        <a:gd name="connsiteY3" fmla="*/ 95893 h 98881"/>
                        <a:gd name="connsiteX4" fmla="*/ 10179 w 159373"/>
                        <a:gd name="connsiteY4" fmla="*/ 98441 h 98881"/>
                        <a:gd name="connsiteX5" fmla="*/ 149986 w 159373"/>
                        <a:gd name="connsiteY5" fmla="*/ 98441 h 98881"/>
                        <a:gd name="connsiteX6" fmla="*/ 156452 w 159373"/>
                        <a:gd name="connsiteY6" fmla="*/ 95869 h 98881"/>
                        <a:gd name="connsiteX7" fmla="*/ 159083 w 159373"/>
                        <a:gd name="connsiteY7" fmla="*/ 89426 h 98881"/>
                        <a:gd name="connsiteX8" fmla="*/ 159083 w 159373"/>
                        <a:gd name="connsiteY8" fmla="*/ 77488 h 98881"/>
                        <a:gd name="connsiteX9" fmla="*/ 135803 w 159373"/>
                        <a:gd name="connsiteY9" fmla="*/ 23253 h 98881"/>
                        <a:gd name="connsiteX10" fmla="*/ 80082 w 159373"/>
                        <a:gd name="connsiteY10" fmla="*/ 873 h 98881"/>
                        <a:gd name="connsiteX11" fmla="*/ 140470 w 159373"/>
                        <a:gd name="connsiteY11" fmla="*/ 79828 h 98881"/>
                        <a:gd name="connsiteX12" fmla="*/ 19485 w 159373"/>
                        <a:gd name="connsiteY12" fmla="*/ 79828 h 98881"/>
                        <a:gd name="connsiteX13" fmla="*/ 19485 w 159373"/>
                        <a:gd name="connsiteY13" fmla="*/ 77488 h 98881"/>
                        <a:gd name="connsiteX14" fmla="*/ 80082 w 159373"/>
                        <a:gd name="connsiteY14" fmla="*/ 19486 h 98881"/>
                        <a:gd name="connsiteX15" fmla="*/ 122894 w 159373"/>
                        <a:gd name="connsiteY15" fmla="*/ 36659 h 98881"/>
                        <a:gd name="connsiteX16" fmla="*/ 140470 w 159373"/>
                        <a:gd name="connsiteY16" fmla="*/ 77488 h 98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59373" h="98881">
                          <a:moveTo>
                            <a:pt x="80082" y="873"/>
                          </a:moveTo>
                          <a:cubicBezTo>
                            <a:pt x="36408" y="873"/>
                            <a:pt x="872" y="35246"/>
                            <a:pt x="872" y="77488"/>
                          </a:cubicBezTo>
                          <a:lnTo>
                            <a:pt x="872" y="89426"/>
                          </a:lnTo>
                          <a:cubicBezTo>
                            <a:pt x="886" y="91866"/>
                            <a:pt x="1877" y="94193"/>
                            <a:pt x="3631" y="95893"/>
                          </a:cubicBezTo>
                          <a:cubicBezTo>
                            <a:pt x="5380" y="97587"/>
                            <a:pt x="7743" y="98505"/>
                            <a:pt x="10179" y="98441"/>
                          </a:cubicBezTo>
                          <a:lnTo>
                            <a:pt x="149986" y="98441"/>
                          </a:lnTo>
                          <a:cubicBezTo>
                            <a:pt x="152403" y="98501"/>
                            <a:pt x="154739" y="97569"/>
                            <a:pt x="156452" y="95869"/>
                          </a:cubicBezTo>
                          <a:cubicBezTo>
                            <a:pt x="158170" y="94170"/>
                            <a:pt x="159119" y="91843"/>
                            <a:pt x="159083" y="89426"/>
                          </a:cubicBezTo>
                          <a:lnTo>
                            <a:pt x="159083" y="77488"/>
                          </a:lnTo>
                          <a:cubicBezTo>
                            <a:pt x="159092" y="56984"/>
                            <a:pt x="150676" y="37372"/>
                            <a:pt x="135803" y="23253"/>
                          </a:cubicBezTo>
                          <a:cubicBezTo>
                            <a:pt x="120853" y="8821"/>
                            <a:pt x="100863" y="792"/>
                            <a:pt x="80082" y="873"/>
                          </a:cubicBezTo>
                          <a:close/>
                          <a:moveTo>
                            <a:pt x="140470" y="79828"/>
                          </a:moveTo>
                          <a:lnTo>
                            <a:pt x="19485" y="79828"/>
                          </a:lnTo>
                          <a:lnTo>
                            <a:pt x="19485" y="77488"/>
                          </a:lnTo>
                          <a:cubicBezTo>
                            <a:pt x="19485" y="45506"/>
                            <a:pt x="46669" y="19486"/>
                            <a:pt x="80082" y="19486"/>
                          </a:cubicBezTo>
                          <a:cubicBezTo>
                            <a:pt x="96046" y="19413"/>
                            <a:pt x="111405" y="25575"/>
                            <a:pt x="122894" y="36659"/>
                          </a:cubicBezTo>
                          <a:cubicBezTo>
                            <a:pt x="134103" y="47282"/>
                            <a:pt x="140461" y="62047"/>
                            <a:pt x="140470" y="77488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CFFCFAAE-3DED-4A4B-8252-1A35B76BF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0" y="4147880"/>
                      <a:ext cx="252439" cy="303625"/>
                    </a:xfrm>
                    <a:custGeom>
                      <a:avLst/>
                      <a:gdLst>
                        <a:gd name="connsiteX0" fmla="*/ 196137 w 252438"/>
                        <a:gd name="connsiteY0" fmla="*/ 197472 h 303624"/>
                        <a:gd name="connsiteX1" fmla="*/ 171880 w 252438"/>
                        <a:gd name="connsiteY1" fmla="*/ 197472 h 303624"/>
                        <a:gd name="connsiteX2" fmla="*/ 171880 w 252438"/>
                        <a:gd name="connsiteY2" fmla="*/ 187157 h 303624"/>
                        <a:gd name="connsiteX3" fmla="*/ 179573 w 252438"/>
                        <a:gd name="connsiteY3" fmla="*/ 180295 h 303624"/>
                        <a:gd name="connsiteX4" fmla="*/ 202126 w 252438"/>
                        <a:gd name="connsiteY4" fmla="*/ 125197 h 303624"/>
                        <a:gd name="connsiteX5" fmla="*/ 202126 w 252438"/>
                        <a:gd name="connsiteY5" fmla="*/ 66018 h 303624"/>
                        <a:gd name="connsiteX6" fmla="*/ 209515 w 252438"/>
                        <a:gd name="connsiteY6" fmla="*/ 66018 h 303624"/>
                        <a:gd name="connsiteX7" fmla="*/ 218821 w 252438"/>
                        <a:gd name="connsiteY7" fmla="*/ 56593 h 303624"/>
                        <a:gd name="connsiteX8" fmla="*/ 163200 w 252438"/>
                        <a:gd name="connsiteY8" fmla="*/ 872 h 303624"/>
                        <a:gd name="connsiteX9" fmla="*/ 115518 w 252438"/>
                        <a:gd name="connsiteY9" fmla="*/ 872 h 303624"/>
                        <a:gd name="connsiteX10" fmla="*/ 96800 w 252438"/>
                        <a:gd name="connsiteY10" fmla="*/ 6871 h 303624"/>
                        <a:gd name="connsiteX11" fmla="*/ 47405 w 252438"/>
                        <a:gd name="connsiteY11" fmla="*/ 78919 h 303624"/>
                        <a:gd name="connsiteX12" fmla="*/ 47405 w 252438"/>
                        <a:gd name="connsiteY12" fmla="*/ 125197 h 303624"/>
                        <a:gd name="connsiteX13" fmla="*/ 81141 w 252438"/>
                        <a:gd name="connsiteY13" fmla="*/ 189220 h 303624"/>
                        <a:gd name="connsiteX14" fmla="*/ 81141 w 252438"/>
                        <a:gd name="connsiteY14" fmla="*/ 197472 h 303624"/>
                        <a:gd name="connsiteX15" fmla="*/ 56884 w 252438"/>
                        <a:gd name="connsiteY15" fmla="*/ 197472 h 303624"/>
                        <a:gd name="connsiteX16" fmla="*/ 872 w 252438"/>
                        <a:gd name="connsiteY16" fmla="*/ 253089 h 303624"/>
                        <a:gd name="connsiteX17" fmla="*/ 872 w 252438"/>
                        <a:gd name="connsiteY17" fmla="*/ 294027 h 303624"/>
                        <a:gd name="connsiteX18" fmla="*/ 10575 w 252438"/>
                        <a:gd name="connsiteY18" fmla="*/ 303334 h 303624"/>
                        <a:gd name="connsiteX19" fmla="*/ 242446 w 252438"/>
                        <a:gd name="connsiteY19" fmla="*/ 303334 h 303624"/>
                        <a:gd name="connsiteX20" fmla="*/ 252148 w 252438"/>
                        <a:gd name="connsiteY20" fmla="*/ 294027 h 303624"/>
                        <a:gd name="connsiteX21" fmla="*/ 252148 w 252438"/>
                        <a:gd name="connsiteY21" fmla="*/ 253089 h 303624"/>
                        <a:gd name="connsiteX22" fmla="*/ 196137 w 252438"/>
                        <a:gd name="connsiteY22" fmla="*/ 197472 h 303624"/>
                        <a:gd name="connsiteX23" fmla="*/ 125756 w 252438"/>
                        <a:gd name="connsiteY23" fmla="*/ 218889 h 303624"/>
                        <a:gd name="connsiteX24" fmla="*/ 99754 w 252438"/>
                        <a:gd name="connsiteY24" fmla="*/ 201753 h 303624"/>
                        <a:gd name="connsiteX25" fmla="*/ 99754 w 252438"/>
                        <a:gd name="connsiteY25" fmla="*/ 199099 h 303624"/>
                        <a:gd name="connsiteX26" fmla="*/ 125161 w 252438"/>
                        <a:gd name="connsiteY26" fmla="*/ 203639 h 303624"/>
                        <a:gd name="connsiteX27" fmla="*/ 153266 w 252438"/>
                        <a:gd name="connsiteY27" fmla="*/ 198054 h 303624"/>
                        <a:gd name="connsiteX28" fmla="*/ 153266 w 252438"/>
                        <a:gd name="connsiteY28" fmla="*/ 201621 h 303624"/>
                        <a:gd name="connsiteX29" fmla="*/ 107043 w 252438"/>
                        <a:gd name="connsiteY29" fmla="*/ 22608 h 303624"/>
                        <a:gd name="connsiteX30" fmla="*/ 115518 w 252438"/>
                        <a:gd name="connsiteY30" fmla="*/ 19485 h 303624"/>
                        <a:gd name="connsiteX31" fmla="*/ 163200 w 252438"/>
                        <a:gd name="connsiteY31" fmla="*/ 19485 h 303624"/>
                        <a:gd name="connsiteX32" fmla="*/ 199022 w 252438"/>
                        <a:gd name="connsiteY32" fmla="*/ 47405 h 303624"/>
                        <a:gd name="connsiteX33" fmla="*/ 115518 w 252438"/>
                        <a:gd name="connsiteY33" fmla="*/ 47405 h 303624"/>
                        <a:gd name="connsiteX34" fmla="*/ 114896 w 252438"/>
                        <a:gd name="connsiteY34" fmla="*/ 47496 h 303624"/>
                        <a:gd name="connsiteX35" fmla="*/ 114691 w 252438"/>
                        <a:gd name="connsiteY35" fmla="*/ 47541 h 303624"/>
                        <a:gd name="connsiteX36" fmla="*/ 101671 w 252438"/>
                        <a:gd name="connsiteY36" fmla="*/ 33755 h 303624"/>
                        <a:gd name="connsiteX37" fmla="*/ 105789 w 252438"/>
                        <a:gd name="connsiteY37" fmla="*/ 23798 h 303624"/>
                        <a:gd name="connsiteX38" fmla="*/ 107043 w 252438"/>
                        <a:gd name="connsiteY38" fmla="*/ 22608 h 303624"/>
                        <a:gd name="connsiteX39" fmla="*/ 83349 w 252438"/>
                        <a:gd name="connsiteY39" fmla="*/ 38030 h 303624"/>
                        <a:gd name="connsiteX40" fmla="*/ 97918 w 252438"/>
                        <a:gd name="connsiteY40" fmla="*/ 61043 h 303624"/>
                        <a:gd name="connsiteX41" fmla="*/ 66714 w 252438"/>
                        <a:gd name="connsiteY41" fmla="*/ 75198 h 303624"/>
                        <a:gd name="connsiteX42" fmla="*/ 83349 w 252438"/>
                        <a:gd name="connsiteY42" fmla="*/ 38030 h 303624"/>
                        <a:gd name="connsiteX43" fmla="*/ 66018 w 252438"/>
                        <a:gd name="connsiteY43" fmla="*/ 125197 h 303624"/>
                        <a:gd name="connsiteX44" fmla="*/ 66018 w 252438"/>
                        <a:gd name="connsiteY44" fmla="*/ 93801 h 303624"/>
                        <a:gd name="connsiteX45" fmla="*/ 118639 w 252438"/>
                        <a:gd name="connsiteY45" fmla="*/ 66018 h 303624"/>
                        <a:gd name="connsiteX46" fmla="*/ 183513 w 252438"/>
                        <a:gd name="connsiteY46" fmla="*/ 66018 h 303624"/>
                        <a:gd name="connsiteX47" fmla="*/ 183513 w 252438"/>
                        <a:gd name="connsiteY47" fmla="*/ 125197 h 303624"/>
                        <a:gd name="connsiteX48" fmla="*/ 157420 w 252438"/>
                        <a:gd name="connsiteY48" fmla="*/ 174842 h 303624"/>
                        <a:gd name="connsiteX49" fmla="*/ 125065 w 252438"/>
                        <a:gd name="connsiteY49" fmla="*/ 185012 h 303624"/>
                        <a:gd name="connsiteX50" fmla="*/ 94755 w 252438"/>
                        <a:gd name="connsiteY50" fmla="*/ 176369 h 303624"/>
                        <a:gd name="connsiteX51" fmla="*/ 66018 w 252438"/>
                        <a:gd name="connsiteY51" fmla="*/ 125197 h 303624"/>
                        <a:gd name="connsiteX52" fmla="*/ 19485 w 252438"/>
                        <a:gd name="connsiteY52" fmla="*/ 253089 h 303624"/>
                        <a:gd name="connsiteX53" fmla="*/ 56884 w 252438"/>
                        <a:gd name="connsiteY53" fmla="*/ 216085 h 303624"/>
                        <a:gd name="connsiteX54" fmla="*/ 87353 w 252438"/>
                        <a:gd name="connsiteY54" fmla="*/ 216085 h 303624"/>
                        <a:gd name="connsiteX55" fmla="*/ 116040 w 252438"/>
                        <a:gd name="connsiteY55" fmla="*/ 234966 h 303624"/>
                        <a:gd name="connsiteX56" fmla="*/ 116040 w 252438"/>
                        <a:gd name="connsiteY56" fmla="*/ 284721 h 303624"/>
                        <a:gd name="connsiteX57" fmla="*/ 19485 w 252438"/>
                        <a:gd name="connsiteY57" fmla="*/ 284721 h 303624"/>
                        <a:gd name="connsiteX58" fmla="*/ 233535 w 252438"/>
                        <a:gd name="connsiteY58" fmla="*/ 284721 h 303624"/>
                        <a:gd name="connsiteX59" fmla="*/ 134653 w 252438"/>
                        <a:gd name="connsiteY59" fmla="*/ 284721 h 303624"/>
                        <a:gd name="connsiteX60" fmla="*/ 134653 w 252438"/>
                        <a:gd name="connsiteY60" fmla="*/ 235099 h 303624"/>
                        <a:gd name="connsiteX61" fmla="*/ 165372 w 252438"/>
                        <a:gd name="connsiteY61" fmla="*/ 216085 h 303624"/>
                        <a:gd name="connsiteX62" fmla="*/ 196137 w 252438"/>
                        <a:gd name="connsiteY62" fmla="*/ 216085 h 303624"/>
                        <a:gd name="connsiteX63" fmla="*/ 233535 w 252438"/>
                        <a:gd name="connsiteY63" fmla="*/ 253089 h 3036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</a:cxnLst>
                      <a:rect l="l" t="t" r="r" b="b"/>
                      <a:pathLst>
                        <a:path w="252438" h="303624">
                          <a:moveTo>
                            <a:pt x="196137" y="197472"/>
                          </a:moveTo>
                          <a:lnTo>
                            <a:pt x="171880" y="197472"/>
                          </a:lnTo>
                          <a:lnTo>
                            <a:pt x="171880" y="187157"/>
                          </a:lnTo>
                          <a:cubicBezTo>
                            <a:pt x="174206" y="185040"/>
                            <a:pt x="177178" y="182754"/>
                            <a:pt x="179573" y="180295"/>
                          </a:cubicBezTo>
                          <a:cubicBezTo>
                            <a:pt x="194023" y="165595"/>
                            <a:pt x="202121" y="145810"/>
                            <a:pt x="202126" y="125197"/>
                          </a:cubicBezTo>
                          <a:lnTo>
                            <a:pt x="202126" y="66018"/>
                          </a:lnTo>
                          <a:lnTo>
                            <a:pt x="209515" y="66018"/>
                          </a:lnTo>
                          <a:cubicBezTo>
                            <a:pt x="214677" y="65963"/>
                            <a:pt x="218830" y="61760"/>
                            <a:pt x="218821" y="56593"/>
                          </a:cubicBezTo>
                          <a:cubicBezTo>
                            <a:pt x="218789" y="25874"/>
                            <a:pt x="193923" y="959"/>
                            <a:pt x="163200" y="872"/>
                          </a:cubicBezTo>
                          <a:lnTo>
                            <a:pt x="115518" y="872"/>
                          </a:lnTo>
                          <a:cubicBezTo>
                            <a:pt x="108815" y="932"/>
                            <a:pt x="102290" y="3027"/>
                            <a:pt x="96800" y="6871"/>
                          </a:cubicBezTo>
                          <a:cubicBezTo>
                            <a:pt x="67181" y="18568"/>
                            <a:pt x="47637" y="47078"/>
                            <a:pt x="47405" y="78919"/>
                          </a:cubicBezTo>
                          <a:lnTo>
                            <a:pt x="47405" y="125197"/>
                          </a:lnTo>
                          <a:cubicBezTo>
                            <a:pt x="47619" y="150740"/>
                            <a:pt x="60192" y="174602"/>
                            <a:pt x="81141" y="189220"/>
                          </a:cubicBezTo>
                          <a:lnTo>
                            <a:pt x="81141" y="197472"/>
                          </a:lnTo>
                          <a:lnTo>
                            <a:pt x="56884" y="197472"/>
                          </a:lnTo>
                          <a:cubicBezTo>
                            <a:pt x="26215" y="197472"/>
                            <a:pt x="872" y="222429"/>
                            <a:pt x="872" y="253089"/>
                          </a:cubicBezTo>
                          <a:lnTo>
                            <a:pt x="872" y="294027"/>
                          </a:lnTo>
                          <a:cubicBezTo>
                            <a:pt x="1059" y="299239"/>
                            <a:pt x="5357" y="303361"/>
                            <a:pt x="10575" y="303334"/>
                          </a:cubicBezTo>
                          <a:lnTo>
                            <a:pt x="242446" y="303334"/>
                          </a:lnTo>
                          <a:cubicBezTo>
                            <a:pt x="247664" y="303361"/>
                            <a:pt x="251962" y="299239"/>
                            <a:pt x="252148" y="294027"/>
                          </a:cubicBezTo>
                          <a:lnTo>
                            <a:pt x="252148" y="253089"/>
                          </a:lnTo>
                          <a:cubicBezTo>
                            <a:pt x="252148" y="222429"/>
                            <a:pt x="226805" y="197472"/>
                            <a:pt x="196137" y="197472"/>
                          </a:cubicBezTo>
                          <a:close/>
                          <a:moveTo>
                            <a:pt x="125756" y="218889"/>
                          </a:moveTo>
                          <a:lnTo>
                            <a:pt x="99754" y="201753"/>
                          </a:lnTo>
                          <a:lnTo>
                            <a:pt x="99754" y="199099"/>
                          </a:lnTo>
                          <a:cubicBezTo>
                            <a:pt x="107888" y="202102"/>
                            <a:pt x="116491" y="203639"/>
                            <a:pt x="125161" y="203639"/>
                          </a:cubicBezTo>
                          <a:cubicBezTo>
                            <a:pt x="134804" y="203603"/>
                            <a:pt x="144346" y="201708"/>
                            <a:pt x="153266" y="198054"/>
                          </a:cubicBezTo>
                          <a:lnTo>
                            <a:pt x="153266" y="201621"/>
                          </a:lnTo>
                          <a:close/>
                          <a:moveTo>
                            <a:pt x="107043" y="22608"/>
                          </a:moveTo>
                          <a:cubicBezTo>
                            <a:pt x="109442" y="20649"/>
                            <a:pt x="112424" y="19554"/>
                            <a:pt x="115518" y="19485"/>
                          </a:cubicBezTo>
                          <a:lnTo>
                            <a:pt x="163200" y="19485"/>
                          </a:lnTo>
                          <a:cubicBezTo>
                            <a:pt x="180390" y="19485"/>
                            <a:pt x="194882" y="32282"/>
                            <a:pt x="199022" y="47405"/>
                          </a:cubicBezTo>
                          <a:lnTo>
                            <a:pt x="115518" y="47405"/>
                          </a:lnTo>
                          <a:cubicBezTo>
                            <a:pt x="115309" y="47405"/>
                            <a:pt x="115096" y="47514"/>
                            <a:pt x="114896" y="47496"/>
                          </a:cubicBezTo>
                          <a:cubicBezTo>
                            <a:pt x="114827" y="47496"/>
                            <a:pt x="114758" y="47541"/>
                            <a:pt x="114691" y="47541"/>
                          </a:cubicBezTo>
                          <a:cubicBezTo>
                            <a:pt x="107384" y="47119"/>
                            <a:pt x="101671" y="41075"/>
                            <a:pt x="101671" y="33755"/>
                          </a:cubicBezTo>
                          <a:cubicBezTo>
                            <a:pt x="101668" y="30019"/>
                            <a:pt x="103149" y="26439"/>
                            <a:pt x="105789" y="23798"/>
                          </a:cubicBezTo>
                          <a:cubicBezTo>
                            <a:pt x="106179" y="23376"/>
                            <a:pt x="106598" y="22975"/>
                            <a:pt x="107043" y="22608"/>
                          </a:cubicBezTo>
                          <a:close/>
                          <a:moveTo>
                            <a:pt x="83349" y="38030"/>
                          </a:moveTo>
                          <a:cubicBezTo>
                            <a:pt x="84600" y="47464"/>
                            <a:pt x="89925" y="55875"/>
                            <a:pt x="97918" y="61043"/>
                          </a:cubicBezTo>
                          <a:cubicBezTo>
                            <a:pt x="89334" y="69031"/>
                            <a:pt x="78378" y="74002"/>
                            <a:pt x="66714" y="75198"/>
                          </a:cubicBezTo>
                          <a:cubicBezTo>
                            <a:pt x="67654" y="61219"/>
                            <a:pt x="73553" y="48041"/>
                            <a:pt x="83349" y="38030"/>
                          </a:cubicBezTo>
                          <a:close/>
                          <a:moveTo>
                            <a:pt x="66018" y="125197"/>
                          </a:moveTo>
                          <a:lnTo>
                            <a:pt x="66018" y="93801"/>
                          </a:lnTo>
                          <a:cubicBezTo>
                            <a:pt x="78814" y="92906"/>
                            <a:pt x="100608" y="88121"/>
                            <a:pt x="118639" y="66018"/>
                          </a:cubicBezTo>
                          <a:lnTo>
                            <a:pt x="183513" y="66018"/>
                          </a:lnTo>
                          <a:lnTo>
                            <a:pt x="183513" y="125197"/>
                          </a:lnTo>
                          <a:cubicBezTo>
                            <a:pt x="183436" y="145009"/>
                            <a:pt x="173698" y="163541"/>
                            <a:pt x="157420" y="174842"/>
                          </a:cubicBezTo>
                          <a:cubicBezTo>
                            <a:pt x="147922" y="181450"/>
                            <a:pt x="136635" y="184998"/>
                            <a:pt x="125065" y="185012"/>
                          </a:cubicBezTo>
                          <a:cubicBezTo>
                            <a:pt x="114355" y="184998"/>
                            <a:pt x="103862" y="182004"/>
                            <a:pt x="94755" y="176369"/>
                          </a:cubicBezTo>
                          <a:cubicBezTo>
                            <a:pt x="77060" y="165345"/>
                            <a:pt x="66223" y="146046"/>
                            <a:pt x="66018" y="125197"/>
                          </a:cubicBezTo>
                          <a:close/>
                          <a:moveTo>
                            <a:pt x="19485" y="253089"/>
                          </a:moveTo>
                          <a:cubicBezTo>
                            <a:pt x="19485" y="232689"/>
                            <a:pt x="36480" y="216085"/>
                            <a:pt x="56884" y="216085"/>
                          </a:cubicBezTo>
                          <a:lnTo>
                            <a:pt x="87353" y="216085"/>
                          </a:lnTo>
                          <a:lnTo>
                            <a:pt x="116040" y="234966"/>
                          </a:lnTo>
                          <a:lnTo>
                            <a:pt x="116040" y="284721"/>
                          </a:lnTo>
                          <a:lnTo>
                            <a:pt x="19485" y="284721"/>
                          </a:lnTo>
                          <a:close/>
                          <a:moveTo>
                            <a:pt x="233535" y="284721"/>
                          </a:moveTo>
                          <a:lnTo>
                            <a:pt x="134653" y="284721"/>
                          </a:lnTo>
                          <a:lnTo>
                            <a:pt x="134653" y="235099"/>
                          </a:lnTo>
                          <a:lnTo>
                            <a:pt x="165372" y="216085"/>
                          </a:lnTo>
                          <a:lnTo>
                            <a:pt x="196137" y="216085"/>
                          </a:lnTo>
                          <a:cubicBezTo>
                            <a:pt x="216540" y="216085"/>
                            <a:pt x="233535" y="232689"/>
                            <a:pt x="233535" y="253089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FC3D01AF-49DD-467A-9EA0-C40720568BC7}"/>
                    </a:ext>
                  </a:extLst>
                </p:cNvPr>
                <p:cNvGrpSpPr/>
                <p:nvPr/>
              </p:nvGrpSpPr>
              <p:grpSpPr>
                <a:xfrm>
                  <a:off x="2256509" y="4341911"/>
                  <a:ext cx="2135852" cy="478367"/>
                  <a:chOff x="700487" y="2166407"/>
                  <a:chExt cx="2692181" cy="602968"/>
                </a:xfrm>
              </p:grpSpPr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4564394B-E61B-461C-BBC9-01FFDDEBEB5F}"/>
                      </a:ext>
                    </a:extLst>
                  </p:cNvPr>
                  <p:cNvSpPr txBox="1"/>
                  <p:nvPr/>
                </p:nvSpPr>
                <p:spPr>
                  <a:xfrm>
                    <a:off x="700487" y="2265048"/>
                    <a:ext cx="2675599" cy="504327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US" sz="2000" b="1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Communication</a:t>
                    </a: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57D0AD98-03E5-43DE-982E-B1DB4B46E5F7}"/>
                      </a:ext>
                    </a:extLst>
                  </p:cNvPr>
                  <p:cNvSpPr/>
                  <p:nvPr/>
                </p:nvSpPr>
                <p:spPr>
                  <a:xfrm>
                    <a:off x="989887" y="2166407"/>
                    <a:ext cx="2402781" cy="271561"/>
                  </a:xfrm>
                  <a:prstGeom prst="rect">
                    <a:avLst/>
                  </a:prstGeom>
                </p:spPr>
                <p:txBody>
                  <a:bodyPr wrap="square" lIns="91440" tIns="45720" rIns="91440" bIns="45720" anchor="ctr">
                    <a:spAutoFit/>
                  </a:bodyPr>
                  <a:lstStyle/>
                  <a:p>
                    <a:pPr algn="ctr" defTabSz="685800">
                      <a:defRPr/>
                    </a:pPr>
                    <a:endParaRPr lang="en-US" sz="8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398A770-7D52-4DA9-A464-9F1D564D5A42}"/>
                  </a:ext>
                </a:extLst>
              </p:cNvPr>
              <p:cNvGrpSpPr/>
              <p:nvPr/>
            </p:nvGrpSpPr>
            <p:grpSpPr>
              <a:xfrm>
                <a:off x="4429427" y="4341909"/>
                <a:ext cx="1906256" cy="1230806"/>
                <a:chOff x="4429427" y="4341909"/>
                <a:chExt cx="1906256" cy="1230806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0D22A35-2CC0-450D-A441-20BB8F59A57F}"/>
                    </a:ext>
                  </a:extLst>
                </p:cNvPr>
                <p:cNvGrpSpPr/>
                <p:nvPr/>
              </p:nvGrpSpPr>
              <p:grpSpPr>
                <a:xfrm>
                  <a:off x="5061848" y="4931303"/>
                  <a:ext cx="641414" cy="641412"/>
                  <a:chOff x="6697106" y="5821981"/>
                  <a:chExt cx="685404" cy="685402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37E8870F-00FC-43FE-9D67-217B6FB7B736}"/>
                      </a:ext>
                    </a:extLst>
                  </p:cNvPr>
                  <p:cNvGrpSpPr/>
                  <p:nvPr/>
                </p:nvGrpSpPr>
                <p:grpSpPr>
                  <a:xfrm>
                    <a:off x="6697106" y="5821981"/>
                    <a:ext cx="685404" cy="685402"/>
                    <a:chOff x="3037929" y="940381"/>
                    <a:chExt cx="510497" cy="510497"/>
                  </a:xfrm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B068FAE0-53AA-4959-806F-2ABC4D9F2B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7929" y="940381"/>
                      <a:ext cx="510497" cy="510497"/>
                    </a:xfrm>
                    <a:prstGeom prst="rect">
                      <a:avLst/>
                    </a:prstGeom>
                    <a:noFill/>
                    <a:ln w="3175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IN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EDEC67D9-030E-4F00-A94A-FB4F68090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4262" y="966714"/>
                      <a:ext cx="457831" cy="457831"/>
                    </a:xfrm>
                    <a:prstGeom prst="rect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IN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1C5917A1-199B-4CC0-B68F-E5E6573C19EF}"/>
                      </a:ext>
                    </a:extLst>
                  </p:cNvPr>
                  <p:cNvGrpSpPr/>
                  <p:nvPr/>
                </p:nvGrpSpPr>
                <p:grpSpPr>
                  <a:xfrm>
                    <a:off x="6814081" y="5936697"/>
                    <a:ext cx="451455" cy="455970"/>
                    <a:chOff x="3884207" y="2579878"/>
                    <a:chExt cx="690244" cy="690244"/>
                  </a:xfrm>
                </p:grpSpPr>
                <p:sp>
                  <p:nvSpPr>
                    <p:cNvPr id="32" name="Freeform: Shape 31">
                      <a:extLst>
                        <a:ext uri="{FF2B5EF4-FFF2-40B4-BE49-F238E27FC236}">
                          <a16:creationId xmlns:a16="http://schemas.microsoft.com/office/drawing/2014/main" id="{72BDACE4-7537-42E9-8CD2-F394B6342A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5711" y="2637398"/>
                      <a:ext cx="667236" cy="391138"/>
                    </a:xfrm>
                    <a:custGeom>
                      <a:avLst/>
                      <a:gdLst>
                        <a:gd name="connsiteX0" fmla="*/ 660563 w 667235"/>
                        <a:gd name="connsiteY0" fmla="*/ 6673 h 391138"/>
                        <a:gd name="connsiteX1" fmla="*/ 644458 w 667235"/>
                        <a:gd name="connsiteY1" fmla="*/ 0 h 391138"/>
                        <a:gd name="connsiteX2" fmla="*/ 22778 w 667235"/>
                        <a:gd name="connsiteY2" fmla="*/ 0 h 391138"/>
                        <a:gd name="connsiteX3" fmla="*/ 0 w 667235"/>
                        <a:gd name="connsiteY3" fmla="*/ 22778 h 391138"/>
                        <a:gd name="connsiteX4" fmla="*/ 0 w 667235"/>
                        <a:gd name="connsiteY4" fmla="*/ 391138 h 391138"/>
                        <a:gd name="connsiteX5" fmla="*/ 667236 w 667235"/>
                        <a:gd name="connsiteY5" fmla="*/ 391138 h 391138"/>
                        <a:gd name="connsiteX6" fmla="*/ 667236 w 667235"/>
                        <a:gd name="connsiteY6" fmla="*/ 22778 h 391138"/>
                        <a:gd name="connsiteX7" fmla="*/ 660563 w 667235"/>
                        <a:gd name="connsiteY7" fmla="*/ 6673 h 391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235" h="391138">
                          <a:moveTo>
                            <a:pt x="660563" y="6673"/>
                          </a:moveTo>
                          <a:cubicBezTo>
                            <a:pt x="656288" y="2404"/>
                            <a:pt x="650497" y="6"/>
                            <a:pt x="644458" y="0"/>
                          </a:cubicBezTo>
                          <a:lnTo>
                            <a:pt x="22778" y="0"/>
                          </a:lnTo>
                          <a:cubicBezTo>
                            <a:pt x="10212" y="39"/>
                            <a:pt x="39" y="10212"/>
                            <a:pt x="0" y="22778"/>
                          </a:cubicBezTo>
                          <a:lnTo>
                            <a:pt x="0" y="391138"/>
                          </a:lnTo>
                          <a:lnTo>
                            <a:pt x="667236" y="391138"/>
                          </a:lnTo>
                          <a:lnTo>
                            <a:pt x="667236" y="22778"/>
                          </a:lnTo>
                          <a:cubicBezTo>
                            <a:pt x="667230" y="16739"/>
                            <a:pt x="664832" y="10948"/>
                            <a:pt x="660563" y="6673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C5B91659-7D65-44D2-8686-C4EF1EA45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6240" y="2591382"/>
                      <a:ext cx="368130" cy="437155"/>
                    </a:xfrm>
                    <a:custGeom>
                      <a:avLst/>
                      <a:gdLst>
                        <a:gd name="connsiteX0" fmla="*/ 368130 w 368130"/>
                        <a:gd name="connsiteY0" fmla="*/ 0 h 437154"/>
                        <a:gd name="connsiteX1" fmla="*/ 336837 w 368130"/>
                        <a:gd name="connsiteY1" fmla="*/ 12307 h 437154"/>
                        <a:gd name="connsiteX2" fmla="*/ 322114 w 368130"/>
                        <a:gd name="connsiteY2" fmla="*/ 46016 h 437154"/>
                        <a:gd name="connsiteX3" fmla="*/ 322114 w 368130"/>
                        <a:gd name="connsiteY3" fmla="*/ 437155 h 437154"/>
                        <a:gd name="connsiteX4" fmla="*/ 0 w 368130"/>
                        <a:gd name="connsiteY4" fmla="*/ 437155 h 437154"/>
                        <a:gd name="connsiteX5" fmla="*/ 0 w 368130"/>
                        <a:gd name="connsiteY5" fmla="*/ 46016 h 437154"/>
                        <a:gd name="connsiteX6" fmla="*/ 46016 w 368130"/>
                        <a:gd name="connsiteY6" fmla="*/ 0 h 437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8130" h="437154">
                          <a:moveTo>
                            <a:pt x="368130" y="0"/>
                          </a:moveTo>
                          <a:cubicBezTo>
                            <a:pt x="356525" y="22"/>
                            <a:pt x="345352" y="4415"/>
                            <a:pt x="336837" y="12307"/>
                          </a:cubicBezTo>
                          <a:cubicBezTo>
                            <a:pt x="327422" y="20986"/>
                            <a:pt x="322080" y="33215"/>
                            <a:pt x="322114" y="46016"/>
                          </a:cubicBezTo>
                          <a:lnTo>
                            <a:pt x="322114" y="437155"/>
                          </a:lnTo>
                          <a:lnTo>
                            <a:pt x="0" y="437155"/>
                          </a:lnTo>
                          <a:lnTo>
                            <a:pt x="0" y="46016"/>
                          </a:lnTo>
                          <a:cubicBezTo>
                            <a:pt x="0" y="20604"/>
                            <a:pt x="20604" y="0"/>
                            <a:pt x="46016" y="0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E17CB458-3B52-433E-9C47-E5D4DC996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5711" y="3028536"/>
                      <a:ext cx="667236" cy="92033"/>
                    </a:xfrm>
                    <a:custGeom>
                      <a:avLst/>
                      <a:gdLst>
                        <a:gd name="connsiteX0" fmla="*/ 402642 w 667235"/>
                        <a:gd name="connsiteY0" fmla="*/ 0 h 92032"/>
                        <a:gd name="connsiteX1" fmla="*/ 0 w 667235"/>
                        <a:gd name="connsiteY1" fmla="*/ 0 h 92032"/>
                        <a:gd name="connsiteX2" fmla="*/ 0 w 667235"/>
                        <a:gd name="connsiteY2" fmla="*/ 69255 h 92032"/>
                        <a:gd name="connsiteX3" fmla="*/ 22778 w 667235"/>
                        <a:gd name="connsiteY3" fmla="*/ 92033 h 92032"/>
                        <a:gd name="connsiteX4" fmla="*/ 644458 w 667235"/>
                        <a:gd name="connsiteY4" fmla="*/ 92033 h 92032"/>
                        <a:gd name="connsiteX5" fmla="*/ 667236 w 667235"/>
                        <a:gd name="connsiteY5" fmla="*/ 69255 h 92032"/>
                        <a:gd name="connsiteX6" fmla="*/ 667236 w 667235"/>
                        <a:gd name="connsiteY6" fmla="*/ 0 h 920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7235" h="92032">
                          <a:moveTo>
                            <a:pt x="402642" y="0"/>
                          </a:moveTo>
                          <a:lnTo>
                            <a:pt x="0" y="0"/>
                          </a:lnTo>
                          <a:lnTo>
                            <a:pt x="0" y="69255"/>
                          </a:lnTo>
                          <a:cubicBezTo>
                            <a:pt x="39" y="81820"/>
                            <a:pt x="10212" y="91993"/>
                            <a:pt x="22778" y="92033"/>
                          </a:cubicBezTo>
                          <a:lnTo>
                            <a:pt x="644458" y="92033"/>
                          </a:lnTo>
                          <a:cubicBezTo>
                            <a:pt x="657024" y="91993"/>
                            <a:pt x="667197" y="81820"/>
                            <a:pt x="667236" y="69255"/>
                          </a:cubicBezTo>
                          <a:lnTo>
                            <a:pt x="667236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4352F92F-43E5-4319-8226-54B6C1C56A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98353" y="2591382"/>
                      <a:ext cx="184067" cy="299107"/>
                    </a:xfrm>
                    <a:custGeom>
                      <a:avLst/>
                      <a:gdLst>
                        <a:gd name="connsiteX0" fmla="*/ 46016 w 184067"/>
                        <a:gd name="connsiteY0" fmla="*/ 0 h 299107"/>
                        <a:gd name="connsiteX1" fmla="*/ 78555 w 184067"/>
                        <a:gd name="connsiteY1" fmla="*/ 13479 h 299107"/>
                        <a:gd name="connsiteX2" fmla="*/ 78625 w 184067"/>
                        <a:gd name="connsiteY2" fmla="*/ 13583 h 299107"/>
                        <a:gd name="connsiteX3" fmla="*/ 78574 w 184067"/>
                        <a:gd name="connsiteY3" fmla="*/ 13459 h 299107"/>
                        <a:gd name="connsiteX4" fmla="*/ 46017 w 184067"/>
                        <a:gd name="connsiteY4" fmla="*/ 0 h 299107"/>
                        <a:gd name="connsiteX5" fmla="*/ 172563 w 184067"/>
                        <a:gd name="connsiteY5" fmla="*/ 0 h 299107"/>
                        <a:gd name="connsiteX6" fmla="*/ 184067 w 184067"/>
                        <a:gd name="connsiteY6" fmla="*/ 11504 h 299107"/>
                        <a:gd name="connsiteX7" fmla="*/ 184067 w 184067"/>
                        <a:gd name="connsiteY7" fmla="*/ 253091 h 299107"/>
                        <a:gd name="connsiteX8" fmla="*/ 138051 w 184067"/>
                        <a:gd name="connsiteY8" fmla="*/ 299107 h 299107"/>
                        <a:gd name="connsiteX9" fmla="*/ 120425 w 184067"/>
                        <a:gd name="connsiteY9" fmla="*/ 291806 h 299107"/>
                        <a:gd name="connsiteX10" fmla="*/ 138050 w 184067"/>
                        <a:gd name="connsiteY10" fmla="*/ 299107 h 299107"/>
                        <a:gd name="connsiteX11" fmla="*/ 0 w 184067"/>
                        <a:gd name="connsiteY11" fmla="*/ 299107 h 299107"/>
                        <a:gd name="connsiteX12" fmla="*/ 0 w 184067"/>
                        <a:gd name="connsiteY12" fmla="*/ 46016 h 299107"/>
                        <a:gd name="connsiteX13" fmla="*/ 46016 w 184067"/>
                        <a:gd name="connsiteY13" fmla="*/ 0 h 299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84067" h="299107">
                          <a:moveTo>
                            <a:pt x="46016" y="0"/>
                          </a:moveTo>
                          <a:cubicBezTo>
                            <a:pt x="58723" y="0"/>
                            <a:pt x="70228" y="5151"/>
                            <a:pt x="78555" y="13479"/>
                          </a:cubicBezTo>
                          <a:lnTo>
                            <a:pt x="78625" y="13583"/>
                          </a:lnTo>
                          <a:lnTo>
                            <a:pt x="78574" y="13459"/>
                          </a:lnTo>
                          <a:cubicBezTo>
                            <a:pt x="69941" y="4831"/>
                            <a:pt x="58223" y="-17"/>
                            <a:pt x="46017" y="0"/>
                          </a:cubicBezTo>
                          <a:lnTo>
                            <a:pt x="172563" y="0"/>
                          </a:lnTo>
                          <a:cubicBezTo>
                            <a:pt x="178916" y="0"/>
                            <a:pt x="184067" y="5151"/>
                            <a:pt x="184067" y="11504"/>
                          </a:cubicBezTo>
                          <a:lnTo>
                            <a:pt x="184067" y="253091"/>
                          </a:lnTo>
                          <a:cubicBezTo>
                            <a:pt x="184067" y="278503"/>
                            <a:pt x="163463" y="299107"/>
                            <a:pt x="138051" y="299107"/>
                          </a:cubicBezTo>
                          <a:lnTo>
                            <a:pt x="120425" y="291806"/>
                          </a:lnTo>
                          <a:lnTo>
                            <a:pt x="138050" y="299107"/>
                          </a:lnTo>
                          <a:lnTo>
                            <a:pt x="0" y="299107"/>
                          </a:lnTo>
                          <a:lnTo>
                            <a:pt x="0" y="46016"/>
                          </a:lnTo>
                          <a:cubicBezTo>
                            <a:pt x="0" y="20604"/>
                            <a:pt x="20604" y="0"/>
                            <a:pt x="46016" y="0"/>
                          </a:cubicBez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07D7526E-C66A-4E1B-8518-250393724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5792" y="3120569"/>
                      <a:ext cx="207073" cy="92034"/>
                    </a:xfrm>
                    <a:custGeom>
                      <a:avLst/>
                      <a:gdLst>
                        <a:gd name="connsiteX0" fmla="*/ 11504 w 207073"/>
                        <a:gd name="connsiteY0" fmla="*/ 0 h 92034"/>
                        <a:gd name="connsiteX1" fmla="*/ 34512 w 207073"/>
                        <a:gd name="connsiteY1" fmla="*/ 0 h 92034"/>
                        <a:gd name="connsiteX2" fmla="*/ 195569 w 207073"/>
                        <a:gd name="connsiteY2" fmla="*/ 0 h 92034"/>
                        <a:gd name="connsiteX3" fmla="*/ 198445 w 207073"/>
                        <a:gd name="connsiteY3" fmla="*/ 23008 h 92034"/>
                        <a:gd name="connsiteX4" fmla="*/ 207073 w 207073"/>
                        <a:gd name="connsiteY4" fmla="*/ 92034 h 92034"/>
                        <a:gd name="connsiteX5" fmla="*/ 23008 w 207073"/>
                        <a:gd name="connsiteY5" fmla="*/ 92034 h 92034"/>
                        <a:gd name="connsiteX6" fmla="*/ 0 w 207073"/>
                        <a:gd name="connsiteY6" fmla="*/ 92034 h 92034"/>
                        <a:gd name="connsiteX7" fmla="*/ 8628 w 207073"/>
                        <a:gd name="connsiteY7" fmla="*/ 23008 h 920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07073" h="92034">
                          <a:moveTo>
                            <a:pt x="11504" y="0"/>
                          </a:moveTo>
                          <a:lnTo>
                            <a:pt x="34512" y="0"/>
                          </a:lnTo>
                          <a:lnTo>
                            <a:pt x="195569" y="0"/>
                          </a:lnTo>
                          <a:lnTo>
                            <a:pt x="198445" y="23008"/>
                          </a:lnTo>
                          <a:lnTo>
                            <a:pt x="207073" y="92034"/>
                          </a:lnTo>
                          <a:lnTo>
                            <a:pt x="23008" y="92034"/>
                          </a:lnTo>
                          <a:lnTo>
                            <a:pt x="0" y="92034"/>
                          </a:lnTo>
                          <a:lnTo>
                            <a:pt x="8628" y="2300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E236EB6E-BD0A-47F2-993E-7782EE7656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2784" y="3212601"/>
                      <a:ext cx="253089" cy="46016"/>
                    </a:xfrm>
                    <a:custGeom>
                      <a:avLst/>
                      <a:gdLst>
                        <a:gd name="connsiteX0" fmla="*/ 0 w 253089"/>
                        <a:gd name="connsiteY0" fmla="*/ 0 h 46016"/>
                        <a:gd name="connsiteX1" fmla="*/ 23008 w 253089"/>
                        <a:gd name="connsiteY1" fmla="*/ 0 h 46016"/>
                        <a:gd name="connsiteX2" fmla="*/ 253089 w 253089"/>
                        <a:gd name="connsiteY2" fmla="*/ 0 h 46016"/>
                        <a:gd name="connsiteX3" fmla="*/ 253089 w 253089"/>
                        <a:gd name="connsiteY3" fmla="*/ 46016 h 46016"/>
                        <a:gd name="connsiteX4" fmla="*/ 23008 w 253089"/>
                        <a:gd name="connsiteY4" fmla="*/ 46016 h 46016"/>
                        <a:gd name="connsiteX5" fmla="*/ 0 w 253089"/>
                        <a:gd name="connsiteY5" fmla="*/ 46016 h 46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3089" h="46016">
                          <a:moveTo>
                            <a:pt x="0" y="0"/>
                          </a:moveTo>
                          <a:lnTo>
                            <a:pt x="23008" y="0"/>
                          </a:lnTo>
                          <a:lnTo>
                            <a:pt x="253089" y="0"/>
                          </a:lnTo>
                          <a:lnTo>
                            <a:pt x="253089" y="46016"/>
                          </a:lnTo>
                          <a:lnTo>
                            <a:pt x="23008" y="46016"/>
                          </a:lnTo>
                          <a:lnTo>
                            <a:pt x="0" y="46016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05246329-2CF1-4E89-8C12-647C40FBD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4207" y="2579878"/>
                      <a:ext cx="690244" cy="690244"/>
                    </a:xfrm>
                    <a:custGeom>
                      <a:avLst/>
                      <a:gdLst>
                        <a:gd name="connsiteX0" fmla="*/ 686643 w 690244"/>
                        <a:gd name="connsiteY0" fmla="*/ 64941 h 690244"/>
                        <a:gd name="connsiteX1" fmla="*/ 655732 w 690244"/>
                        <a:gd name="connsiteY1" fmla="*/ 46016 h 690244"/>
                        <a:gd name="connsiteX2" fmla="*/ 655653 w 690244"/>
                        <a:gd name="connsiteY2" fmla="*/ 46016 h 690244"/>
                        <a:gd name="connsiteX3" fmla="*/ 609704 w 690244"/>
                        <a:gd name="connsiteY3" fmla="*/ 46016 h 690244"/>
                        <a:gd name="connsiteX4" fmla="*/ 609704 w 690244"/>
                        <a:gd name="connsiteY4" fmla="*/ 23008 h 690244"/>
                        <a:gd name="connsiteX5" fmla="*/ 586696 w 690244"/>
                        <a:gd name="connsiteY5" fmla="*/ 0 h 690244"/>
                        <a:gd name="connsiteX6" fmla="*/ 138049 w 690244"/>
                        <a:gd name="connsiteY6" fmla="*/ 0 h 690244"/>
                        <a:gd name="connsiteX7" fmla="*/ 81680 w 690244"/>
                        <a:gd name="connsiteY7" fmla="*/ 46016 h 690244"/>
                        <a:gd name="connsiteX8" fmla="*/ 34512 w 690244"/>
                        <a:gd name="connsiteY8" fmla="*/ 46016 h 690244"/>
                        <a:gd name="connsiteX9" fmla="*/ 0 w 690244"/>
                        <a:gd name="connsiteY9" fmla="*/ 80528 h 690244"/>
                        <a:gd name="connsiteX10" fmla="*/ 0 w 690244"/>
                        <a:gd name="connsiteY10" fmla="*/ 517683 h 690244"/>
                        <a:gd name="connsiteX11" fmla="*/ 34512 w 690244"/>
                        <a:gd name="connsiteY11" fmla="*/ 552195 h 690244"/>
                        <a:gd name="connsiteX12" fmla="*/ 240058 w 690244"/>
                        <a:gd name="connsiteY12" fmla="*/ 552195 h 690244"/>
                        <a:gd name="connsiteX13" fmla="*/ 231429 w 690244"/>
                        <a:gd name="connsiteY13" fmla="*/ 621220 h 690244"/>
                        <a:gd name="connsiteX14" fmla="*/ 218577 w 690244"/>
                        <a:gd name="connsiteY14" fmla="*/ 621220 h 690244"/>
                        <a:gd name="connsiteX15" fmla="*/ 207073 w 690244"/>
                        <a:gd name="connsiteY15" fmla="*/ 632724 h 690244"/>
                        <a:gd name="connsiteX16" fmla="*/ 207073 w 690244"/>
                        <a:gd name="connsiteY16" fmla="*/ 667236 h 690244"/>
                        <a:gd name="connsiteX17" fmla="*/ 161057 w 690244"/>
                        <a:gd name="connsiteY17" fmla="*/ 667236 h 690244"/>
                        <a:gd name="connsiteX18" fmla="*/ 161057 w 690244"/>
                        <a:gd name="connsiteY18" fmla="*/ 690244 h 690244"/>
                        <a:gd name="connsiteX19" fmla="*/ 529187 w 690244"/>
                        <a:gd name="connsiteY19" fmla="*/ 690244 h 690244"/>
                        <a:gd name="connsiteX20" fmla="*/ 529187 w 690244"/>
                        <a:gd name="connsiteY20" fmla="*/ 667236 h 690244"/>
                        <a:gd name="connsiteX21" fmla="*/ 483171 w 690244"/>
                        <a:gd name="connsiteY21" fmla="*/ 667236 h 690244"/>
                        <a:gd name="connsiteX22" fmla="*/ 483171 w 690244"/>
                        <a:gd name="connsiteY22" fmla="*/ 632724 h 690244"/>
                        <a:gd name="connsiteX23" fmla="*/ 471667 w 690244"/>
                        <a:gd name="connsiteY23" fmla="*/ 621220 h 690244"/>
                        <a:gd name="connsiteX24" fmla="*/ 458815 w 690244"/>
                        <a:gd name="connsiteY24" fmla="*/ 621220 h 690244"/>
                        <a:gd name="connsiteX25" fmla="*/ 450186 w 690244"/>
                        <a:gd name="connsiteY25" fmla="*/ 552195 h 690244"/>
                        <a:gd name="connsiteX26" fmla="*/ 655732 w 690244"/>
                        <a:gd name="connsiteY26" fmla="*/ 552195 h 690244"/>
                        <a:gd name="connsiteX27" fmla="*/ 690244 w 690244"/>
                        <a:gd name="connsiteY27" fmla="*/ 517683 h 690244"/>
                        <a:gd name="connsiteX28" fmla="*/ 690244 w 690244"/>
                        <a:gd name="connsiteY28" fmla="*/ 81264 h 690244"/>
                        <a:gd name="connsiteX29" fmla="*/ 686643 w 690244"/>
                        <a:gd name="connsiteY29" fmla="*/ 64941 h 690244"/>
                        <a:gd name="connsiteX30" fmla="*/ 655732 w 690244"/>
                        <a:gd name="connsiteY30" fmla="*/ 69024 h 690244"/>
                        <a:gd name="connsiteX31" fmla="*/ 667236 w 690244"/>
                        <a:gd name="connsiteY31" fmla="*/ 80528 h 690244"/>
                        <a:gd name="connsiteX32" fmla="*/ 667236 w 690244"/>
                        <a:gd name="connsiteY32" fmla="*/ 437155 h 690244"/>
                        <a:gd name="connsiteX33" fmla="*/ 425650 w 690244"/>
                        <a:gd name="connsiteY33" fmla="*/ 437155 h 690244"/>
                        <a:gd name="connsiteX34" fmla="*/ 425650 w 690244"/>
                        <a:gd name="connsiteY34" fmla="*/ 322114 h 690244"/>
                        <a:gd name="connsiteX35" fmla="*/ 552195 w 690244"/>
                        <a:gd name="connsiteY35" fmla="*/ 322114 h 690244"/>
                        <a:gd name="connsiteX36" fmla="*/ 609716 w 690244"/>
                        <a:gd name="connsiteY36" fmla="*/ 264594 h 690244"/>
                        <a:gd name="connsiteX37" fmla="*/ 609716 w 690244"/>
                        <a:gd name="connsiteY37" fmla="*/ 69081 h 690244"/>
                        <a:gd name="connsiteX38" fmla="*/ 655732 w 690244"/>
                        <a:gd name="connsiteY38" fmla="*/ 69024 h 690244"/>
                        <a:gd name="connsiteX39" fmla="*/ 586707 w 690244"/>
                        <a:gd name="connsiteY39" fmla="*/ 264594 h 690244"/>
                        <a:gd name="connsiteX40" fmla="*/ 552195 w 690244"/>
                        <a:gd name="connsiteY40" fmla="*/ 299106 h 690244"/>
                        <a:gd name="connsiteX41" fmla="*/ 517683 w 690244"/>
                        <a:gd name="connsiteY41" fmla="*/ 264594 h 690244"/>
                        <a:gd name="connsiteX42" fmla="*/ 517683 w 690244"/>
                        <a:gd name="connsiteY42" fmla="*/ 57520 h 690244"/>
                        <a:gd name="connsiteX43" fmla="*/ 505881 w 690244"/>
                        <a:gd name="connsiteY43" fmla="*/ 23008 h 690244"/>
                        <a:gd name="connsiteX44" fmla="*/ 586707 w 690244"/>
                        <a:gd name="connsiteY44" fmla="*/ 23008 h 690244"/>
                        <a:gd name="connsiteX45" fmla="*/ 484530 w 690244"/>
                        <a:gd name="connsiteY45" fmla="*/ 33040 h 690244"/>
                        <a:gd name="connsiteX46" fmla="*/ 494675 w 690244"/>
                        <a:gd name="connsiteY46" fmla="*/ 57520 h 690244"/>
                        <a:gd name="connsiteX47" fmla="*/ 494675 w 690244"/>
                        <a:gd name="connsiteY47" fmla="*/ 264594 h 690244"/>
                        <a:gd name="connsiteX48" fmla="*/ 506477 w 690244"/>
                        <a:gd name="connsiteY48" fmla="*/ 299106 h 690244"/>
                        <a:gd name="connsiteX49" fmla="*/ 425650 w 690244"/>
                        <a:gd name="connsiteY49" fmla="*/ 299106 h 690244"/>
                        <a:gd name="connsiteX50" fmla="*/ 425650 w 690244"/>
                        <a:gd name="connsiteY50" fmla="*/ 57520 h 690244"/>
                        <a:gd name="connsiteX51" fmla="*/ 446912 w 690244"/>
                        <a:gd name="connsiteY51" fmla="*/ 25615 h 690244"/>
                        <a:gd name="connsiteX52" fmla="*/ 484530 w 690244"/>
                        <a:gd name="connsiteY52" fmla="*/ 33040 h 690244"/>
                        <a:gd name="connsiteX53" fmla="*/ 103537 w 690244"/>
                        <a:gd name="connsiteY53" fmla="*/ 57520 h 690244"/>
                        <a:gd name="connsiteX54" fmla="*/ 138049 w 690244"/>
                        <a:gd name="connsiteY54" fmla="*/ 23008 h 690244"/>
                        <a:gd name="connsiteX55" fmla="*/ 414444 w 690244"/>
                        <a:gd name="connsiteY55" fmla="*/ 23008 h 690244"/>
                        <a:gd name="connsiteX56" fmla="*/ 402642 w 690244"/>
                        <a:gd name="connsiteY56" fmla="*/ 57520 h 690244"/>
                        <a:gd name="connsiteX57" fmla="*/ 402642 w 690244"/>
                        <a:gd name="connsiteY57" fmla="*/ 437155 h 690244"/>
                        <a:gd name="connsiteX58" fmla="*/ 103537 w 690244"/>
                        <a:gd name="connsiteY58" fmla="*/ 437155 h 690244"/>
                        <a:gd name="connsiteX59" fmla="*/ 34512 w 690244"/>
                        <a:gd name="connsiteY59" fmla="*/ 69024 h 690244"/>
                        <a:gd name="connsiteX60" fmla="*/ 80528 w 690244"/>
                        <a:gd name="connsiteY60" fmla="*/ 69024 h 690244"/>
                        <a:gd name="connsiteX61" fmla="*/ 80528 w 690244"/>
                        <a:gd name="connsiteY61" fmla="*/ 437155 h 690244"/>
                        <a:gd name="connsiteX62" fmla="*/ 23008 w 690244"/>
                        <a:gd name="connsiteY62" fmla="*/ 437155 h 690244"/>
                        <a:gd name="connsiteX63" fmla="*/ 23008 w 690244"/>
                        <a:gd name="connsiteY63" fmla="*/ 80528 h 690244"/>
                        <a:gd name="connsiteX64" fmla="*/ 34512 w 690244"/>
                        <a:gd name="connsiteY64" fmla="*/ 69024 h 690244"/>
                        <a:gd name="connsiteX65" fmla="*/ 460163 w 690244"/>
                        <a:gd name="connsiteY65" fmla="*/ 667236 h 690244"/>
                        <a:gd name="connsiteX66" fmla="*/ 230081 w 690244"/>
                        <a:gd name="connsiteY66" fmla="*/ 667236 h 690244"/>
                        <a:gd name="connsiteX67" fmla="*/ 230081 w 690244"/>
                        <a:gd name="connsiteY67" fmla="*/ 644228 h 690244"/>
                        <a:gd name="connsiteX68" fmla="*/ 460163 w 690244"/>
                        <a:gd name="connsiteY68" fmla="*/ 644228 h 690244"/>
                        <a:gd name="connsiteX69" fmla="*/ 435627 w 690244"/>
                        <a:gd name="connsiteY69" fmla="*/ 621220 h 690244"/>
                        <a:gd name="connsiteX70" fmla="*/ 254617 w 690244"/>
                        <a:gd name="connsiteY70" fmla="*/ 621220 h 690244"/>
                        <a:gd name="connsiteX71" fmla="*/ 263245 w 690244"/>
                        <a:gd name="connsiteY71" fmla="*/ 552195 h 690244"/>
                        <a:gd name="connsiteX72" fmla="*/ 426999 w 690244"/>
                        <a:gd name="connsiteY72" fmla="*/ 552195 h 690244"/>
                        <a:gd name="connsiteX73" fmla="*/ 655732 w 690244"/>
                        <a:gd name="connsiteY73" fmla="*/ 529187 h 690244"/>
                        <a:gd name="connsiteX74" fmla="*/ 34512 w 690244"/>
                        <a:gd name="connsiteY74" fmla="*/ 529187 h 690244"/>
                        <a:gd name="connsiteX75" fmla="*/ 23008 w 690244"/>
                        <a:gd name="connsiteY75" fmla="*/ 517683 h 690244"/>
                        <a:gd name="connsiteX76" fmla="*/ 23008 w 690244"/>
                        <a:gd name="connsiteY76" fmla="*/ 460163 h 690244"/>
                        <a:gd name="connsiteX77" fmla="*/ 667236 w 690244"/>
                        <a:gd name="connsiteY77" fmla="*/ 460163 h 690244"/>
                        <a:gd name="connsiteX78" fmla="*/ 667236 w 690244"/>
                        <a:gd name="connsiteY78" fmla="*/ 517683 h 690244"/>
                        <a:gd name="connsiteX79" fmla="*/ 655732 w 690244"/>
                        <a:gd name="connsiteY79" fmla="*/ 529187 h 690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</a:cxnLst>
                      <a:rect l="l" t="t" r="r" b="b"/>
                      <a:pathLst>
                        <a:path w="690244" h="690244">
                          <a:moveTo>
                            <a:pt x="686643" y="64941"/>
                          </a:moveTo>
                          <a:cubicBezTo>
                            <a:pt x="680700" y="53336"/>
                            <a:pt x="668769" y="46028"/>
                            <a:pt x="655732" y="46016"/>
                          </a:cubicBezTo>
                          <a:lnTo>
                            <a:pt x="655653" y="46016"/>
                          </a:lnTo>
                          <a:cubicBezTo>
                            <a:pt x="640605" y="46016"/>
                            <a:pt x="621635" y="46016"/>
                            <a:pt x="609704" y="46016"/>
                          </a:cubicBezTo>
                          <a:lnTo>
                            <a:pt x="609704" y="23008"/>
                          </a:lnTo>
                          <a:cubicBezTo>
                            <a:pt x="609704" y="10302"/>
                            <a:pt x="599402" y="0"/>
                            <a:pt x="586696" y="0"/>
                          </a:cubicBezTo>
                          <a:lnTo>
                            <a:pt x="138049" y="0"/>
                          </a:lnTo>
                          <a:cubicBezTo>
                            <a:pt x="110727" y="34"/>
                            <a:pt x="87185" y="19256"/>
                            <a:pt x="81680" y="46016"/>
                          </a:cubicBezTo>
                          <a:lnTo>
                            <a:pt x="34512" y="46016"/>
                          </a:lnTo>
                          <a:cubicBezTo>
                            <a:pt x="15453" y="46016"/>
                            <a:pt x="0" y="61469"/>
                            <a:pt x="0" y="80528"/>
                          </a:cubicBezTo>
                          <a:lnTo>
                            <a:pt x="0" y="517683"/>
                          </a:lnTo>
                          <a:cubicBezTo>
                            <a:pt x="0" y="536742"/>
                            <a:pt x="15453" y="552195"/>
                            <a:pt x="34512" y="552195"/>
                          </a:cubicBezTo>
                          <a:lnTo>
                            <a:pt x="240058" y="552195"/>
                          </a:lnTo>
                          <a:lnTo>
                            <a:pt x="231429" y="621220"/>
                          </a:lnTo>
                          <a:lnTo>
                            <a:pt x="218577" y="621220"/>
                          </a:lnTo>
                          <a:cubicBezTo>
                            <a:pt x="212224" y="621220"/>
                            <a:pt x="207073" y="626371"/>
                            <a:pt x="207073" y="632724"/>
                          </a:cubicBezTo>
                          <a:lnTo>
                            <a:pt x="207073" y="667236"/>
                          </a:lnTo>
                          <a:lnTo>
                            <a:pt x="161057" y="667236"/>
                          </a:lnTo>
                          <a:lnTo>
                            <a:pt x="161057" y="690244"/>
                          </a:lnTo>
                          <a:lnTo>
                            <a:pt x="529187" y="690244"/>
                          </a:lnTo>
                          <a:lnTo>
                            <a:pt x="529187" y="667236"/>
                          </a:lnTo>
                          <a:lnTo>
                            <a:pt x="483171" y="667236"/>
                          </a:lnTo>
                          <a:lnTo>
                            <a:pt x="483171" y="632724"/>
                          </a:lnTo>
                          <a:cubicBezTo>
                            <a:pt x="483171" y="626371"/>
                            <a:pt x="478020" y="621220"/>
                            <a:pt x="471667" y="621220"/>
                          </a:cubicBezTo>
                          <a:lnTo>
                            <a:pt x="458815" y="621220"/>
                          </a:lnTo>
                          <a:lnTo>
                            <a:pt x="450186" y="552195"/>
                          </a:lnTo>
                          <a:lnTo>
                            <a:pt x="655732" y="552195"/>
                          </a:lnTo>
                          <a:cubicBezTo>
                            <a:pt x="674791" y="552195"/>
                            <a:pt x="690244" y="536742"/>
                            <a:pt x="690244" y="517683"/>
                          </a:cubicBezTo>
                          <a:lnTo>
                            <a:pt x="690244" y="81264"/>
                          </a:lnTo>
                          <a:cubicBezTo>
                            <a:pt x="690390" y="75613"/>
                            <a:pt x="689154" y="70007"/>
                            <a:pt x="686643" y="64941"/>
                          </a:cubicBezTo>
                          <a:close/>
                          <a:moveTo>
                            <a:pt x="655732" y="69024"/>
                          </a:moveTo>
                          <a:cubicBezTo>
                            <a:pt x="662085" y="69024"/>
                            <a:pt x="667236" y="74175"/>
                            <a:pt x="667236" y="80528"/>
                          </a:cubicBezTo>
                          <a:lnTo>
                            <a:pt x="667236" y="437155"/>
                          </a:lnTo>
                          <a:lnTo>
                            <a:pt x="425650" y="437155"/>
                          </a:lnTo>
                          <a:lnTo>
                            <a:pt x="425650" y="322114"/>
                          </a:lnTo>
                          <a:lnTo>
                            <a:pt x="552195" y="322114"/>
                          </a:lnTo>
                          <a:cubicBezTo>
                            <a:pt x="583961" y="322114"/>
                            <a:pt x="609716" y="296359"/>
                            <a:pt x="609716" y="264594"/>
                          </a:cubicBezTo>
                          <a:lnTo>
                            <a:pt x="609716" y="69081"/>
                          </a:lnTo>
                          <a:cubicBezTo>
                            <a:pt x="621658" y="69081"/>
                            <a:pt x="640650" y="69024"/>
                            <a:pt x="655732" y="69024"/>
                          </a:cubicBezTo>
                          <a:close/>
                          <a:moveTo>
                            <a:pt x="586707" y="264594"/>
                          </a:moveTo>
                          <a:cubicBezTo>
                            <a:pt x="586707" y="283653"/>
                            <a:pt x="571254" y="299106"/>
                            <a:pt x="552195" y="299106"/>
                          </a:cubicBezTo>
                          <a:cubicBezTo>
                            <a:pt x="533136" y="299106"/>
                            <a:pt x="517683" y="283653"/>
                            <a:pt x="517683" y="264594"/>
                          </a:cubicBezTo>
                          <a:lnTo>
                            <a:pt x="517683" y="57520"/>
                          </a:lnTo>
                          <a:cubicBezTo>
                            <a:pt x="517616" y="45039"/>
                            <a:pt x="513470" y="32917"/>
                            <a:pt x="505881" y="23008"/>
                          </a:cubicBezTo>
                          <a:lnTo>
                            <a:pt x="586707" y="23008"/>
                          </a:lnTo>
                          <a:close/>
                          <a:moveTo>
                            <a:pt x="484530" y="33040"/>
                          </a:moveTo>
                          <a:cubicBezTo>
                            <a:pt x="491012" y="39540"/>
                            <a:pt x="494664" y="48342"/>
                            <a:pt x="494675" y="57520"/>
                          </a:cubicBezTo>
                          <a:lnTo>
                            <a:pt x="494675" y="264594"/>
                          </a:lnTo>
                          <a:cubicBezTo>
                            <a:pt x="494720" y="277081"/>
                            <a:pt x="498865" y="289208"/>
                            <a:pt x="506477" y="299106"/>
                          </a:cubicBezTo>
                          <a:lnTo>
                            <a:pt x="425650" y="299106"/>
                          </a:lnTo>
                          <a:lnTo>
                            <a:pt x="425650" y="57520"/>
                          </a:lnTo>
                          <a:cubicBezTo>
                            <a:pt x="425634" y="43567"/>
                            <a:pt x="434026" y="30973"/>
                            <a:pt x="446912" y="25615"/>
                          </a:cubicBezTo>
                          <a:cubicBezTo>
                            <a:pt x="459798" y="20256"/>
                            <a:pt x="474644" y="23188"/>
                            <a:pt x="484530" y="33040"/>
                          </a:cubicBezTo>
                          <a:close/>
                          <a:moveTo>
                            <a:pt x="103537" y="57520"/>
                          </a:moveTo>
                          <a:cubicBezTo>
                            <a:pt x="103537" y="38461"/>
                            <a:pt x="118990" y="23008"/>
                            <a:pt x="138049" y="23008"/>
                          </a:cubicBezTo>
                          <a:lnTo>
                            <a:pt x="414444" y="23008"/>
                          </a:lnTo>
                          <a:cubicBezTo>
                            <a:pt x="406833" y="32906"/>
                            <a:pt x="402687" y="45033"/>
                            <a:pt x="402642" y="57520"/>
                          </a:cubicBezTo>
                          <a:lnTo>
                            <a:pt x="402642" y="437155"/>
                          </a:lnTo>
                          <a:lnTo>
                            <a:pt x="103537" y="437155"/>
                          </a:lnTo>
                          <a:close/>
                          <a:moveTo>
                            <a:pt x="34512" y="69024"/>
                          </a:moveTo>
                          <a:lnTo>
                            <a:pt x="80528" y="69024"/>
                          </a:lnTo>
                          <a:lnTo>
                            <a:pt x="80528" y="437155"/>
                          </a:lnTo>
                          <a:lnTo>
                            <a:pt x="23008" y="437155"/>
                          </a:lnTo>
                          <a:lnTo>
                            <a:pt x="23008" y="80528"/>
                          </a:lnTo>
                          <a:cubicBezTo>
                            <a:pt x="23008" y="74175"/>
                            <a:pt x="28159" y="69024"/>
                            <a:pt x="34512" y="69024"/>
                          </a:cubicBezTo>
                          <a:close/>
                          <a:moveTo>
                            <a:pt x="460163" y="667236"/>
                          </a:moveTo>
                          <a:lnTo>
                            <a:pt x="230081" y="667236"/>
                          </a:lnTo>
                          <a:lnTo>
                            <a:pt x="230081" y="644228"/>
                          </a:lnTo>
                          <a:lnTo>
                            <a:pt x="460163" y="644228"/>
                          </a:lnTo>
                          <a:close/>
                          <a:moveTo>
                            <a:pt x="435627" y="621220"/>
                          </a:moveTo>
                          <a:lnTo>
                            <a:pt x="254617" y="621220"/>
                          </a:lnTo>
                          <a:lnTo>
                            <a:pt x="263245" y="552195"/>
                          </a:lnTo>
                          <a:lnTo>
                            <a:pt x="426999" y="552195"/>
                          </a:lnTo>
                          <a:close/>
                          <a:moveTo>
                            <a:pt x="655732" y="529187"/>
                          </a:moveTo>
                          <a:lnTo>
                            <a:pt x="34512" y="529187"/>
                          </a:lnTo>
                          <a:cubicBezTo>
                            <a:pt x="28159" y="529187"/>
                            <a:pt x="23008" y="524036"/>
                            <a:pt x="23008" y="517683"/>
                          </a:cubicBezTo>
                          <a:lnTo>
                            <a:pt x="23008" y="460163"/>
                          </a:lnTo>
                          <a:lnTo>
                            <a:pt x="667236" y="460163"/>
                          </a:lnTo>
                          <a:lnTo>
                            <a:pt x="667236" y="517683"/>
                          </a:lnTo>
                          <a:cubicBezTo>
                            <a:pt x="667236" y="524036"/>
                            <a:pt x="662085" y="529187"/>
                            <a:pt x="655732" y="529187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1407ACE7-1DB8-4A44-AD9A-14999F8E5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410" y="3063048"/>
                      <a:ext cx="46016" cy="23008"/>
                    </a:xfrm>
                    <a:custGeom>
                      <a:avLst/>
                      <a:gdLst>
                        <a:gd name="connsiteX0" fmla="*/ 0 w 46016"/>
                        <a:gd name="connsiteY0" fmla="*/ 0 h 23008"/>
                        <a:gd name="connsiteX1" fmla="*/ 46016 w 46016"/>
                        <a:gd name="connsiteY1" fmla="*/ 0 h 23008"/>
                        <a:gd name="connsiteX2" fmla="*/ 46016 w 46016"/>
                        <a:gd name="connsiteY2" fmla="*/ 23008 h 23008"/>
                        <a:gd name="connsiteX3" fmla="*/ 0 w 46016"/>
                        <a:gd name="connsiteY3" fmla="*/ 23008 h 23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16" h="23008">
                          <a:moveTo>
                            <a:pt x="0" y="0"/>
                          </a:moveTo>
                          <a:lnTo>
                            <a:pt x="46016" y="0"/>
                          </a:lnTo>
                          <a:lnTo>
                            <a:pt x="46016" y="23008"/>
                          </a:lnTo>
                          <a:lnTo>
                            <a:pt x="0" y="23008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1F999226-DA25-43FA-B92E-4F54A332C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0752" y="2660406"/>
                      <a:ext cx="253089" cy="23008"/>
                    </a:xfrm>
                    <a:custGeom>
                      <a:avLst/>
                      <a:gdLst>
                        <a:gd name="connsiteX0" fmla="*/ 0 w 253089"/>
                        <a:gd name="connsiteY0" fmla="*/ 0 h 23008"/>
                        <a:gd name="connsiteX1" fmla="*/ 253089 w 253089"/>
                        <a:gd name="connsiteY1" fmla="*/ 0 h 23008"/>
                        <a:gd name="connsiteX2" fmla="*/ 253089 w 253089"/>
                        <a:gd name="connsiteY2" fmla="*/ 23008 h 23008"/>
                        <a:gd name="connsiteX3" fmla="*/ 0 w 253089"/>
                        <a:gd name="connsiteY3" fmla="*/ 23008 h 23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3089" h="23008">
                          <a:moveTo>
                            <a:pt x="0" y="0"/>
                          </a:moveTo>
                          <a:lnTo>
                            <a:pt x="253089" y="0"/>
                          </a:lnTo>
                          <a:lnTo>
                            <a:pt x="253089" y="23008"/>
                          </a:lnTo>
                          <a:lnTo>
                            <a:pt x="0" y="23008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595163C5-70FA-4BD7-8520-D3DC81DB8E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0752" y="2729430"/>
                      <a:ext cx="253089" cy="23008"/>
                    </a:xfrm>
                    <a:custGeom>
                      <a:avLst/>
                      <a:gdLst>
                        <a:gd name="connsiteX0" fmla="*/ 0 w 253089"/>
                        <a:gd name="connsiteY0" fmla="*/ 0 h 23008"/>
                        <a:gd name="connsiteX1" fmla="*/ 253089 w 253089"/>
                        <a:gd name="connsiteY1" fmla="*/ 0 h 23008"/>
                        <a:gd name="connsiteX2" fmla="*/ 253089 w 253089"/>
                        <a:gd name="connsiteY2" fmla="*/ 23008 h 23008"/>
                        <a:gd name="connsiteX3" fmla="*/ 0 w 253089"/>
                        <a:gd name="connsiteY3" fmla="*/ 23008 h 23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3089" h="23008">
                          <a:moveTo>
                            <a:pt x="0" y="0"/>
                          </a:moveTo>
                          <a:lnTo>
                            <a:pt x="253089" y="0"/>
                          </a:lnTo>
                          <a:lnTo>
                            <a:pt x="253089" y="23008"/>
                          </a:lnTo>
                          <a:lnTo>
                            <a:pt x="0" y="23008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4BD56DB0-41AA-46BF-9D73-D2B73891FD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0752" y="2798455"/>
                      <a:ext cx="184065" cy="23008"/>
                    </a:xfrm>
                    <a:custGeom>
                      <a:avLst/>
                      <a:gdLst>
                        <a:gd name="connsiteX0" fmla="*/ 0 w 184065"/>
                        <a:gd name="connsiteY0" fmla="*/ 0 h 23008"/>
                        <a:gd name="connsiteX1" fmla="*/ 184065 w 184065"/>
                        <a:gd name="connsiteY1" fmla="*/ 0 h 23008"/>
                        <a:gd name="connsiteX2" fmla="*/ 184065 w 184065"/>
                        <a:gd name="connsiteY2" fmla="*/ 23008 h 23008"/>
                        <a:gd name="connsiteX3" fmla="*/ 0 w 184065"/>
                        <a:gd name="connsiteY3" fmla="*/ 23008 h 23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065" h="23008">
                          <a:moveTo>
                            <a:pt x="0" y="0"/>
                          </a:moveTo>
                          <a:lnTo>
                            <a:pt x="184065" y="0"/>
                          </a:lnTo>
                          <a:lnTo>
                            <a:pt x="184065" y="23008"/>
                          </a:lnTo>
                          <a:lnTo>
                            <a:pt x="0" y="23008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F2D71F80-026A-4DF2-BC94-0D311F6216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7825" y="2798455"/>
                      <a:ext cx="46016" cy="23008"/>
                    </a:xfrm>
                    <a:custGeom>
                      <a:avLst/>
                      <a:gdLst>
                        <a:gd name="connsiteX0" fmla="*/ 0 w 46016"/>
                        <a:gd name="connsiteY0" fmla="*/ 0 h 23008"/>
                        <a:gd name="connsiteX1" fmla="*/ 46016 w 46016"/>
                        <a:gd name="connsiteY1" fmla="*/ 0 h 23008"/>
                        <a:gd name="connsiteX2" fmla="*/ 46016 w 46016"/>
                        <a:gd name="connsiteY2" fmla="*/ 23008 h 23008"/>
                        <a:gd name="connsiteX3" fmla="*/ 0 w 46016"/>
                        <a:gd name="connsiteY3" fmla="*/ 23008 h 23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16" h="23008">
                          <a:moveTo>
                            <a:pt x="0" y="0"/>
                          </a:moveTo>
                          <a:lnTo>
                            <a:pt x="46016" y="0"/>
                          </a:lnTo>
                          <a:lnTo>
                            <a:pt x="46016" y="23008"/>
                          </a:lnTo>
                          <a:lnTo>
                            <a:pt x="0" y="23008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0614FC01-7758-4974-843B-2F98953847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0752" y="2867479"/>
                      <a:ext cx="253089" cy="23008"/>
                    </a:xfrm>
                    <a:custGeom>
                      <a:avLst/>
                      <a:gdLst>
                        <a:gd name="connsiteX0" fmla="*/ 0 w 253089"/>
                        <a:gd name="connsiteY0" fmla="*/ 0 h 23008"/>
                        <a:gd name="connsiteX1" fmla="*/ 253089 w 253089"/>
                        <a:gd name="connsiteY1" fmla="*/ 0 h 23008"/>
                        <a:gd name="connsiteX2" fmla="*/ 253089 w 253089"/>
                        <a:gd name="connsiteY2" fmla="*/ 23008 h 23008"/>
                        <a:gd name="connsiteX3" fmla="*/ 0 w 253089"/>
                        <a:gd name="connsiteY3" fmla="*/ 23008 h 23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3089" h="23008">
                          <a:moveTo>
                            <a:pt x="0" y="0"/>
                          </a:moveTo>
                          <a:lnTo>
                            <a:pt x="253089" y="0"/>
                          </a:lnTo>
                          <a:lnTo>
                            <a:pt x="253089" y="23008"/>
                          </a:lnTo>
                          <a:lnTo>
                            <a:pt x="0" y="23008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12595643-4A48-4300-82BC-7B8A8DD49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0752" y="2936504"/>
                      <a:ext cx="184065" cy="23008"/>
                    </a:xfrm>
                    <a:custGeom>
                      <a:avLst/>
                      <a:gdLst>
                        <a:gd name="connsiteX0" fmla="*/ 0 w 184065"/>
                        <a:gd name="connsiteY0" fmla="*/ 0 h 23008"/>
                        <a:gd name="connsiteX1" fmla="*/ 184065 w 184065"/>
                        <a:gd name="connsiteY1" fmla="*/ 0 h 23008"/>
                        <a:gd name="connsiteX2" fmla="*/ 184065 w 184065"/>
                        <a:gd name="connsiteY2" fmla="*/ 23008 h 23008"/>
                        <a:gd name="connsiteX3" fmla="*/ 0 w 184065"/>
                        <a:gd name="connsiteY3" fmla="*/ 23008 h 23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4065" h="23008">
                          <a:moveTo>
                            <a:pt x="0" y="0"/>
                          </a:moveTo>
                          <a:lnTo>
                            <a:pt x="184065" y="0"/>
                          </a:lnTo>
                          <a:lnTo>
                            <a:pt x="184065" y="23008"/>
                          </a:lnTo>
                          <a:lnTo>
                            <a:pt x="0" y="23008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6" name="Freeform: Shape 45">
                      <a:extLst>
                        <a:ext uri="{FF2B5EF4-FFF2-40B4-BE49-F238E27FC236}">
                          <a16:creationId xmlns:a16="http://schemas.microsoft.com/office/drawing/2014/main" id="{66D01E09-C69F-4D8A-B814-CD1837F073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7825" y="2936504"/>
                      <a:ext cx="46016" cy="23008"/>
                    </a:xfrm>
                    <a:custGeom>
                      <a:avLst/>
                      <a:gdLst>
                        <a:gd name="connsiteX0" fmla="*/ 0 w 46016"/>
                        <a:gd name="connsiteY0" fmla="*/ 0 h 23008"/>
                        <a:gd name="connsiteX1" fmla="*/ 46016 w 46016"/>
                        <a:gd name="connsiteY1" fmla="*/ 0 h 23008"/>
                        <a:gd name="connsiteX2" fmla="*/ 46016 w 46016"/>
                        <a:gd name="connsiteY2" fmla="*/ 23008 h 23008"/>
                        <a:gd name="connsiteX3" fmla="*/ 0 w 46016"/>
                        <a:gd name="connsiteY3" fmla="*/ 23008 h 23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016" h="23008">
                          <a:moveTo>
                            <a:pt x="0" y="0"/>
                          </a:moveTo>
                          <a:lnTo>
                            <a:pt x="46016" y="0"/>
                          </a:lnTo>
                          <a:lnTo>
                            <a:pt x="46016" y="23008"/>
                          </a:lnTo>
                          <a:lnTo>
                            <a:pt x="0" y="23008"/>
                          </a:ln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142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3BA8B43-1E9D-4753-B994-4E6C45044A53}"/>
                    </a:ext>
                  </a:extLst>
                </p:cNvPr>
                <p:cNvGrpSpPr/>
                <p:nvPr/>
              </p:nvGrpSpPr>
              <p:grpSpPr>
                <a:xfrm>
                  <a:off x="4429427" y="4341909"/>
                  <a:ext cx="1906256" cy="455682"/>
                  <a:chOff x="989887" y="2166403"/>
                  <a:chExt cx="2402781" cy="574374"/>
                </a:xfrm>
              </p:grpSpPr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39091601-3FCB-467B-A6A3-F7EE33DE45B7}"/>
                      </a:ext>
                    </a:extLst>
                  </p:cNvPr>
                  <p:cNvSpPr txBox="1"/>
                  <p:nvPr/>
                </p:nvSpPr>
                <p:spPr>
                  <a:xfrm>
                    <a:off x="1098688" y="2275245"/>
                    <a:ext cx="2123992" cy="465532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US" b="1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Sustainability</a:t>
                    </a: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A043B74-5A8C-4663-A6DF-6F464DB3C283}"/>
                      </a:ext>
                    </a:extLst>
                  </p:cNvPr>
                  <p:cNvSpPr/>
                  <p:nvPr/>
                </p:nvSpPr>
                <p:spPr>
                  <a:xfrm>
                    <a:off x="989887" y="2166403"/>
                    <a:ext cx="2402781" cy="271561"/>
                  </a:xfrm>
                  <a:prstGeom prst="rect">
                    <a:avLst/>
                  </a:prstGeom>
                </p:spPr>
                <p:txBody>
                  <a:bodyPr wrap="square" lIns="91440" tIns="45720" rIns="91440" bIns="45720" anchor="ctr">
                    <a:spAutoFit/>
                  </a:bodyPr>
                  <a:lstStyle/>
                  <a:p>
                    <a:pPr algn="ctr" defTabSz="685800">
                      <a:defRPr/>
                    </a:pPr>
                    <a:endParaRPr lang="en-US" sz="8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D442345-5A69-485B-8F27-C9AA9388DE71}"/>
                  </a:ext>
                </a:extLst>
              </p:cNvPr>
              <p:cNvGrpSpPr/>
              <p:nvPr/>
            </p:nvGrpSpPr>
            <p:grpSpPr>
              <a:xfrm>
                <a:off x="6372748" y="4341911"/>
                <a:ext cx="1906256" cy="1230804"/>
                <a:chOff x="6372748" y="4341911"/>
                <a:chExt cx="1906256" cy="1230804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8C1B6A4-5C7D-4779-A3A6-CF72B1D719A4}"/>
                    </a:ext>
                  </a:extLst>
                </p:cNvPr>
                <p:cNvGrpSpPr/>
                <p:nvPr/>
              </p:nvGrpSpPr>
              <p:grpSpPr>
                <a:xfrm>
                  <a:off x="7005169" y="4931303"/>
                  <a:ext cx="641414" cy="641412"/>
                  <a:chOff x="9180467" y="5821981"/>
                  <a:chExt cx="685404" cy="685402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E7BB8E73-D6C2-4ACC-9B81-235BA2A7B182}"/>
                      </a:ext>
                    </a:extLst>
                  </p:cNvPr>
                  <p:cNvGrpSpPr/>
                  <p:nvPr/>
                </p:nvGrpSpPr>
                <p:grpSpPr>
                  <a:xfrm>
                    <a:off x="9180467" y="5821981"/>
                    <a:ext cx="685404" cy="685402"/>
                    <a:chOff x="3037929" y="940381"/>
                    <a:chExt cx="510497" cy="510497"/>
                  </a:xfrm>
                </p:grpSpPr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DCA93B41-F310-4923-B117-9C3EDBCAE7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7929" y="940381"/>
                      <a:ext cx="510497" cy="510497"/>
                    </a:xfrm>
                    <a:prstGeom prst="rect">
                      <a:avLst/>
                    </a:prstGeom>
                    <a:noFill/>
                    <a:ln w="3175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IN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7E7E5106-7753-404F-869F-90CC8D6483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4262" y="966714"/>
                      <a:ext cx="457831" cy="457831"/>
                    </a:xfrm>
                    <a:prstGeom prst="rect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IN" sz="135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353E5C3D-1B88-4073-9C66-01A557533754}"/>
                      </a:ext>
                    </a:extLst>
                  </p:cNvPr>
                  <p:cNvGrpSpPr/>
                  <p:nvPr/>
                </p:nvGrpSpPr>
                <p:grpSpPr>
                  <a:xfrm>
                    <a:off x="9273071" y="5914584"/>
                    <a:ext cx="500196" cy="500196"/>
                    <a:chOff x="791689" y="4899968"/>
                    <a:chExt cx="2309975" cy="2309975"/>
                  </a:xfrm>
                </p:grpSpPr>
                <p:sp>
                  <p:nvSpPr>
                    <p:cNvPr id="16" name="Freeform: Shape 15">
                      <a:extLst>
                        <a:ext uri="{FF2B5EF4-FFF2-40B4-BE49-F238E27FC236}">
                          <a16:creationId xmlns:a16="http://schemas.microsoft.com/office/drawing/2014/main" id="{D21D2E66-17F4-4787-A25E-AF414006C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1272" y="5482510"/>
                      <a:ext cx="1019541" cy="1019541"/>
                    </a:xfrm>
                    <a:custGeom>
                      <a:avLst/>
                      <a:gdLst>
                        <a:gd name="connsiteX0" fmla="*/ 285385 w 1019541"/>
                        <a:gd name="connsiteY0" fmla="*/ 967107 h 1019541"/>
                        <a:gd name="connsiteX1" fmla="*/ 7490 w 1019541"/>
                        <a:gd name="connsiteY1" fmla="*/ 435884 h 1019541"/>
                        <a:gd name="connsiteX2" fmla="*/ 428123 w 1019541"/>
                        <a:gd name="connsiteY2" fmla="*/ 8709 h 1019541"/>
                        <a:gd name="connsiteX3" fmla="*/ 963579 w 1019541"/>
                        <a:gd name="connsiteY3" fmla="*/ 278370 h 1019541"/>
                        <a:gd name="connsiteX4" fmla="*/ 870767 w 1019541"/>
                        <a:gd name="connsiteY4" fmla="*/ 870678 h 1019541"/>
                        <a:gd name="connsiteX5" fmla="*/ 285385 w 1019541"/>
                        <a:gd name="connsiteY5" fmla="*/ 967107 h 1019541"/>
                        <a:gd name="connsiteX6" fmla="*/ 777725 w 1019541"/>
                        <a:gd name="connsiteY6" fmla="*/ 777636 h 1019541"/>
                        <a:gd name="connsiteX7" fmla="*/ 778052 w 1019541"/>
                        <a:gd name="connsiteY7" fmla="*/ 243565 h 1019541"/>
                        <a:gd name="connsiteX8" fmla="*/ 243982 w 1019541"/>
                        <a:gd name="connsiteY8" fmla="*/ 243373 h 1019541"/>
                        <a:gd name="connsiteX9" fmla="*/ 243924 w 1019541"/>
                        <a:gd name="connsiteY9" fmla="*/ 777443 h 1019541"/>
                        <a:gd name="connsiteX10" fmla="*/ 777725 w 1019541"/>
                        <a:gd name="connsiteY10" fmla="*/ 777636 h 1019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19541" h="1019541">
                          <a:moveTo>
                            <a:pt x="285385" y="967107"/>
                          </a:moveTo>
                          <a:cubicBezTo>
                            <a:pt x="87218" y="869177"/>
                            <a:pt x="-25083" y="654522"/>
                            <a:pt x="7490" y="435884"/>
                          </a:cubicBezTo>
                          <a:cubicBezTo>
                            <a:pt x="40043" y="217246"/>
                            <a:pt x="210024" y="44629"/>
                            <a:pt x="428123" y="8709"/>
                          </a:cubicBezTo>
                          <a:cubicBezTo>
                            <a:pt x="646242" y="-27231"/>
                            <a:pt x="862610" y="81742"/>
                            <a:pt x="963579" y="278370"/>
                          </a:cubicBezTo>
                          <a:cubicBezTo>
                            <a:pt x="1064548" y="475017"/>
                            <a:pt x="1027050" y="714357"/>
                            <a:pt x="870767" y="870678"/>
                          </a:cubicBezTo>
                          <a:cubicBezTo>
                            <a:pt x="716236" y="1024498"/>
                            <a:pt x="481090" y="1063227"/>
                            <a:pt x="285385" y="967107"/>
                          </a:cubicBezTo>
                          <a:close/>
                          <a:moveTo>
                            <a:pt x="777725" y="777636"/>
                          </a:moveTo>
                          <a:cubicBezTo>
                            <a:pt x="925331" y="630261"/>
                            <a:pt x="925465" y="391113"/>
                            <a:pt x="778052" y="243565"/>
                          </a:cubicBezTo>
                          <a:cubicBezTo>
                            <a:pt x="630639" y="95998"/>
                            <a:pt x="391511" y="95921"/>
                            <a:pt x="243982" y="243373"/>
                          </a:cubicBezTo>
                          <a:cubicBezTo>
                            <a:pt x="96453" y="390825"/>
                            <a:pt x="96434" y="629953"/>
                            <a:pt x="243924" y="777443"/>
                          </a:cubicBezTo>
                          <a:cubicBezTo>
                            <a:pt x="391261" y="924934"/>
                            <a:pt x="630293" y="925030"/>
                            <a:pt x="777725" y="777636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49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7" name="Freeform: Shape 16">
                      <a:extLst>
                        <a:ext uri="{FF2B5EF4-FFF2-40B4-BE49-F238E27FC236}">
                          <a16:creationId xmlns:a16="http://schemas.microsoft.com/office/drawing/2014/main" id="{BB6143C0-030A-4E4D-889D-AB90BC60B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2589" y="5613766"/>
                      <a:ext cx="753574" cy="753574"/>
                    </a:xfrm>
                    <a:custGeom>
                      <a:avLst/>
                      <a:gdLst>
                        <a:gd name="connsiteX0" fmla="*/ 646216 w 753574"/>
                        <a:gd name="connsiteY0" fmla="*/ 112617 h 753574"/>
                        <a:gd name="connsiteX1" fmla="*/ 645792 w 753574"/>
                        <a:gd name="connsiteY1" fmla="*/ 646091 h 753574"/>
                        <a:gd name="connsiteX2" fmla="*/ 112338 w 753574"/>
                        <a:gd name="connsiteY2" fmla="*/ 645841 h 753574"/>
                        <a:gd name="connsiteX3" fmla="*/ 112415 w 753574"/>
                        <a:gd name="connsiteY3" fmla="*/ 112367 h 753574"/>
                        <a:gd name="connsiteX4" fmla="*/ 646216 w 753574"/>
                        <a:gd name="connsiteY4" fmla="*/ 112617 h 753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3574" h="753574">
                          <a:moveTo>
                            <a:pt x="646216" y="112617"/>
                          </a:moveTo>
                          <a:cubicBezTo>
                            <a:pt x="793379" y="260069"/>
                            <a:pt x="793186" y="498870"/>
                            <a:pt x="645792" y="646091"/>
                          </a:cubicBezTo>
                          <a:cubicBezTo>
                            <a:pt x="498398" y="793312"/>
                            <a:pt x="259597" y="793196"/>
                            <a:pt x="112338" y="645841"/>
                          </a:cubicBezTo>
                          <a:cubicBezTo>
                            <a:pt x="-34922" y="498504"/>
                            <a:pt x="-34902" y="259684"/>
                            <a:pt x="112415" y="112367"/>
                          </a:cubicBezTo>
                          <a:cubicBezTo>
                            <a:pt x="259867" y="-35008"/>
                            <a:pt x="498899" y="-34893"/>
                            <a:pt x="646216" y="112617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49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8" name="Freeform: Shape 17">
                      <a:extLst>
                        <a:ext uri="{FF2B5EF4-FFF2-40B4-BE49-F238E27FC236}">
                          <a16:creationId xmlns:a16="http://schemas.microsoft.com/office/drawing/2014/main" id="{9EAB4D0D-F25B-4D48-94D1-14FF25171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901" y="6645700"/>
                      <a:ext cx="197013" cy="522084"/>
                    </a:xfrm>
                    <a:custGeom>
                      <a:avLst/>
                      <a:gdLst>
                        <a:gd name="connsiteX0" fmla="*/ 199846 w 197012"/>
                        <a:gd name="connsiteY0" fmla="*/ 1910 h 522083"/>
                        <a:gd name="connsiteX1" fmla="*/ 199846 w 197012"/>
                        <a:gd name="connsiteY1" fmla="*/ 424603 h 522083"/>
                        <a:gd name="connsiteX2" fmla="*/ 170929 w 197012"/>
                        <a:gd name="connsiteY2" fmla="*/ 494654 h 522083"/>
                        <a:gd name="connsiteX3" fmla="*/ 100898 w 197012"/>
                        <a:gd name="connsiteY3" fmla="*/ 523609 h 522083"/>
                        <a:gd name="connsiteX4" fmla="*/ 99724 w 197012"/>
                        <a:gd name="connsiteY4" fmla="*/ 523609 h 522083"/>
                        <a:gd name="connsiteX5" fmla="*/ 2103 w 197012"/>
                        <a:gd name="connsiteY5" fmla="*/ 430759 h 522083"/>
                        <a:gd name="connsiteX6" fmla="*/ 1910 w 197012"/>
                        <a:gd name="connsiteY6" fmla="*/ 424603 h 522083"/>
                        <a:gd name="connsiteX7" fmla="*/ 1910 w 197012"/>
                        <a:gd name="connsiteY7" fmla="*/ 1910 h 5220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7012" h="522083">
                          <a:moveTo>
                            <a:pt x="199846" y="1910"/>
                          </a:moveTo>
                          <a:lnTo>
                            <a:pt x="199846" y="424603"/>
                          </a:lnTo>
                          <a:cubicBezTo>
                            <a:pt x="199904" y="450865"/>
                            <a:pt x="189496" y="476068"/>
                            <a:pt x="170929" y="494654"/>
                          </a:cubicBezTo>
                          <a:cubicBezTo>
                            <a:pt x="152363" y="513220"/>
                            <a:pt x="127160" y="523648"/>
                            <a:pt x="100898" y="523609"/>
                          </a:cubicBezTo>
                          <a:lnTo>
                            <a:pt x="99724" y="523609"/>
                          </a:lnTo>
                          <a:cubicBezTo>
                            <a:pt x="47912" y="522955"/>
                            <a:pt x="5354" y="482475"/>
                            <a:pt x="2103" y="430759"/>
                          </a:cubicBezTo>
                          <a:cubicBezTo>
                            <a:pt x="2103" y="428643"/>
                            <a:pt x="1910" y="426719"/>
                            <a:pt x="1910" y="424603"/>
                          </a:cubicBezTo>
                          <a:lnTo>
                            <a:pt x="1910" y="191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49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9" name="Freeform: Shape 18">
                      <a:extLst>
                        <a:ext uri="{FF2B5EF4-FFF2-40B4-BE49-F238E27FC236}">
                          <a16:creationId xmlns:a16="http://schemas.microsoft.com/office/drawing/2014/main" id="{7539DFF2-2110-49FE-8E1E-AA11F54DC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418" y="5132261"/>
                      <a:ext cx="1196853" cy="1531775"/>
                    </a:xfrm>
                    <a:custGeom>
                      <a:avLst/>
                      <a:gdLst>
                        <a:gd name="connsiteX0" fmla="*/ 1195666 w 1196852"/>
                        <a:gd name="connsiteY0" fmla="*/ 399380 h 1531774"/>
                        <a:gd name="connsiteX1" fmla="*/ 1196512 w 1196852"/>
                        <a:gd name="connsiteY1" fmla="*/ 401150 h 1531774"/>
                        <a:gd name="connsiteX2" fmla="*/ 906842 w 1196852"/>
                        <a:gd name="connsiteY2" fmla="*/ 857300 h 1531774"/>
                        <a:gd name="connsiteX3" fmla="*/ 1190240 w 1196852"/>
                        <a:gd name="connsiteY3" fmla="*/ 1317356 h 1531774"/>
                        <a:gd name="connsiteX4" fmla="*/ 1101988 w 1196852"/>
                        <a:gd name="connsiteY4" fmla="*/ 1470291 h 1531774"/>
                        <a:gd name="connsiteX5" fmla="*/ 937779 w 1196852"/>
                        <a:gd name="connsiteY5" fmla="*/ 1531915 h 1531774"/>
                        <a:gd name="connsiteX6" fmla="*/ 919559 w 1196852"/>
                        <a:gd name="connsiteY6" fmla="*/ 1531222 h 1531774"/>
                        <a:gd name="connsiteX7" fmla="*/ 679834 w 1196852"/>
                        <a:gd name="connsiteY7" fmla="*/ 1261946 h 1531774"/>
                        <a:gd name="connsiteX8" fmla="*/ 679834 w 1196852"/>
                        <a:gd name="connsiteY8" fmla="*/ 1183141 h 1531774"/>
                        <a:gd name="connsiteX9" fmla="*/ 1910 w 1196852"/>
                        <a:gd name="connsiteY9" fmla="*/ 1183141 h 1531774"/>
                        <a:gd name="connsiteX10" fmla="*/ 1910 w 1196852"/>
                        <a:gd name="connsiteY10" fmla="*/ 1180736 h 1531774"/>
                        <a:gd name="connsiteX11" fmla="*/ 11068 w 1196852"/>
                        <a:gd name="connsiteY11" fmla="*/ 1910 h 1531774"/>
                        <a:gd name="connsiteX12" fmla="*/ 1195666 w 1196852"/>
                        <a:gd name="connsiteY12" fmla="*/ 1910 h 1531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196852" h="1531774">
                          <a:moveTo>
                            <a:pt x="1195666" y="399380"/>
                          </a:moveTo>
                          <a:lnTo>
                            <a:pt x="1196512" y="401150"/>
                          </a:lnTo>
                          <a:cubicBezTo>
                            <a:pt x="1020624" y="485265"/>
                            <a:pt x="908169" y="662346"/>
                            <a:pt x="906842" y="857300"/>
                          </a:cubicBezTo>
                          <a:cubicBezTo>
                            <a:pt x="905495" y="1052254"/>
                            <a:pt x="1015545" y="1230855"/>
                            <a:pt x="1190240" y="1317356"/>
                          </a:cubicBezTo>
                          <a:cubicBezTo>
                            <a:pt x="1178619" y="1376729"/>
                            <a:pt x="1147567" y="1430523"/>
                            <a:pt x="1101988" y="1470291"/>
                          </a:cubicBezTo>
                          <a:cubicBezTo>
                            <a:pt x="1056506" y="1510001"/>
                            <a:pt x="998172" y="1531896"/>
                            <a:pt x="937779" y="1531915"/>
                          </a:cubicBezTo>
                          <a:cubicBezTo>
                            <a:pt x="931661" y="1531915"/>
                            <a:pt x="925562" y="1531665"/>
                            <a:pt x="919559" y="1531222"/>
                          </a:cubicBezTo>
                          <a:cubicBezTo>
                            <a:pt x="786421" y="1521506"/>
                            <a:pt x="679834" y="1405973"/>
                            <a:pt x="679834" y="1261946"/>
                          </a:cubicBezTo>
                          <a:lnTo>
                            <a:pt x="679834" y="1183141"/>
                          </a:lnTo>
                          <a:lnTo>
                            <a:pt x="1910" y="1183141"/>
                          </a:lnTo>
                          <a:lnTo>
                            <a:pt x="1910" y="1180736"/>
                          </a:lnTo>
                          <a:lnTo>
                            <a:pt x="11068" y="1910"/>
                          </a:lnTo>
                          <a:lnTo>
                            <a:pt x="1195666" y="191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49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0" name="Freeform: Shape 19">
                      <a:extLst>
                        <a:ext uri="{FF2B5EF4-FFF2-40B4-BE49-F238E27FC236}">
                          <a16:creationId xmlns:a16="http://schemas.microsoft.com/office/drawing/2014/main" id="{409883E1-9E1F-47AC-BA46-346CB0F88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875" y="6313491"/>
                      <a:ext cx="1221479" cy="349698"/>
                    </a:xfrm>
                    <a:custGeom>
                      <a:avLst/>
                      <a:gdLst>
                        <a:gd name="connsiteX0" fmla="*/ 1223101 w 1221479"/>
                        <a:gd name="connsiteY0" fmla="*/ 349992 h 349697"/>
                        <a:gd name="connsiteX1" fmla="*/ 1223043 w 1221479"/>
                        <a:gd name="connsiteY1" fmla="*/ 350684 h 349697"/>
                        <a:gd name="connsiteX2" fmla="*/ 259855 w 1221479"/>
                        <a:gd name="connsiteY2" fmla="*/ 350684 h 349697"/>
                        <a:gd name="connsiteX3" fmla="*/ 1910 w 1221479"/>
                        <a:gd name="connsiteY3" fmla="*/ 80715 h 349697"/>
                        <a:gd name="connsiteX4" fmla="*/ 1910 w 1221479"/>
                        <a:gd name="connsiteY4" fmla="*/ 1910 h 349697"/>
                        <a:gd name="connsiteX5" fmla="*/ 983376 w 1221479"/>
                        <a:gd name="connsiteY5" fmla="*/ 1910 h 349697"/>
                        <a:gd name="connsiteX6" fmla="*/ 983376 w 1221479"/>
                        <a:gd name="connsiteY6" fmla="*/ 80715 h 349697"/>
                        <a:gd name="connsiteX7" fmla="*/ 1223101 w 1221479"/>
                        <a:gd name="connsiteY7" fmla="*/ 349992 h 349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21479" h="349697">
                          <a:moveTo>
                            <a:pt x="1223101" y="349992"/>
                          </a:moveTo>
                          <a:lnTo>
                            <a:pt x="1223043" y="350684"/>
                          </a:lnTo>
                          <a:lnTo>
                            <a:pt x="259855" y="350684"/>
                          </a:lnTo>
                          <a:cubicBezTo>
                            <a:pt x="116039" y="350684"/>
                            <a:pt x="1910" y="228821"/>
                            <a:pt x="1910" y="80715"/>
                          </a:cubicBezTo>
                          <a:lnTo>
                            <a:pt x="1910" y="1910"/>
                          </a:lnTo>
                          <a:lnTo>
                            <a:pt x="983376" y="1910"/>
                          </a:lnTo>
                          <a:lnTo>
                            <a:pt x="983376" y="80715"/>
                          </a:lnTo>
                          <a:cubicBezTo>
                            <a:pt x="983376" y="224742"/>
                            <a:pt x="1089964" y="340276"/>
                            <a:pt x="1223101" y="34999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49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1" name="Freeform: Shape 20">
                      <a:extLst>
                        <a:ext uri="{FF2B5EF4-FFF2-40B4-BE49-F238E27FC236}">
                          <a16:creationId xmlns:a16="http://schemas.microsoft.com/office/drawing/2014/main" id="{FC81AA0C-2048-48C7-904E-D559E2208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6150" y="5417127"/>
                      <a:ext cx="438354" cy="83730"/>
                    </a:xfrm>
                    <a:custGeom>
                      <a:avLst/>
                      <a:gdLst>
                        <a:gd name="connsiteX0" fmla="*/ 43097 w 438353"/>
                        <a:gd name="connsiteY0" fmla="*/ 82499 h 83730"/>
                        <a:gd name="connsiteX1" fmla="*/ 396873 w 438353"/>
                        <a:gd name="connsiteY1" fmla="*/ 82499 h 83730"/>
                        <a:gd name="connsiteX2" fmla="*/ 436276 w 438353"/>
                        <a:gd name="connsiteY2" fmla="*/ 43097 h 83730"/>
                        <a:gd name="connsiteX3" fmla="*/ 396873 w 438353"/>
                        <a:gd name="connsiteY3" fmla="*/ 3694 h 83730"/>
                        <a:gd name="connsiteX4" fmla="*/ 43097 w 438353"/>
                        <a:gd name="connsiteY4" fmla="*/ 3694 h 83730"/>
                        <a:gd name="connsiteX5" fmla="*/ 3694 w 438353"/>
                        <a:gd name="connsiteY5" fmla="*/ 43097 h 83730"/>
                        <a:gd name="connsiteX6" fmla="*/ 43097 w 438353"/>
                        <a:gd name="connsiteY6" fmla="*/ 82499 h 83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38353" h="83730">
                          <a:moveTo>
                            <a:pt x="43097" y="82499"/>
                          </a:moveTo>
                          <a:lnTo>
                            <a:pt x="396873" y="82499"/>
                          </a:lnTo>
                          <a:cubicBezTo>
                            <a:pt x="418633" y="82499"/>
                            <a:pt x="436276" y="64856"/>
                            <a:pt x="436276" y="43097"/>
                          </a:cubicBezTo>
                          <a:cubicBezTo>
                            <a:pt x="436276" y="21337"/>
                            <a:pt x="418633" y="3694"/>
                            <a:pt x="396873" y="3694"/>
                          </a:cubicBezTo>
                          <a:lnTo>
                            <a:pt x="43097" y="3694"/>
                          </a:lnTo>
                          <a:cubicBezTo>
                            <a:pt x="21317" y="3694"/>
                            <a:pt x="3694" y="21337"/>
                            <a:pt x="3694" y="43097"/>
                          </a:cubicBezTo>
                          <a:cubicBezTo>
                            <a:pt x="3694" y="64856"/>
                            <a:pt x="21317" y="82499"/>
                            <a:pt x="43097" y="82499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2" name="Freeform: Shape 21">
                      <a:extLst>
                        <a:ext uri="{FF2B5EF4-FFF2-40B4-BE49-F238E27FC236}">
                          <a16:creationId xmlns:a16="http://schemas.microsoft.com/office/drawing/2014/main" id="{7B79DFDC-522A-49F8-A52A-4D3A36B04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689" y="4899968"/>
                      <a:ext cx="2309975" cy="2309975"/>
                    </a:xfrm>
                    <a:custGeom>
                      <a:avLst/>
                      <a:gdLst>
                        <a:gd name="connsiteX0" fmla="*/ 1762033 w 2309975"/>
                        <a:gd name="connsiteY0" fmla="*/ 544806 h 2309975"/>
                        <a:gd name="connsiteX1" fmla="*/ 1762033 w 2309975"/>
                        <a:gd name="connsiteY1" fmla="*/ 43097 h 2309975"/>
                        <a:gd name="connsiteX2" fmla="*/ 1750701 w 2309975"/>
                        <a:gd name="connsiteY2" fmla="*/ 15276 h 2309975"/>
                        <a:gd name="connsiteX3" fmla="*/ 1722977 w 2309975"/>
                        <a:gd name="connsiteY3" fmla="*/ 3694 h 2309975"/>
                        <a:gd name="connsiteX4" fmla="*/ 538380 w 2309975"/>
                        <a:gd name="connsiteY4" fmla="*/ 3694 h 2309975"/>
                        <a:gd name="connsiteX5" fmla="*/ 498977 w 2309975"/>
                        <a:gd name="connsiteY5" fmla="*/ 43097 h 2309975"/>
                        <a:gd name="connsiteX6" fmla="*/ 538380 w 2309975"/>
                        <a:gd name="connsiteY6" fmla="*/ 82499 h 2309975"/>
                        <a:gd name="connsiteX7" fmla="*/ 1683228 w 2309975"/>
                        <a:gd name="connsiteY7" fmla="*/ 82499 h 2309975"/>
                        <a:gd name="connsiteX8" fmla="*/ 1683228 w 2309975"/>
                        <a:gd name="connsiteY8" fmla="*/ 550078 h 2309975"/>
                        <a:gd name="connsiteX9" fmla="*/ 1579797 w 2309975"/>
                        <a:gd name="connsiteY9" fmla="*/ 575089 h 2309975"/>
                        <a:gd name="connsiteX10" fmla="*/ 1579797 w 2309975"/>
                        <a:gd name="connsiteY10" fmla="*/ 234203 h 2309975"/>
                        <a:gd name="connsiteX11" fmla="*/ 1568157 w 2309975"/>
                        <a:gd name="connsiteY11" fmla="*/ 206729 h 2309975"/>
                        <a:gd name="connsiteX12" fmla="*/ 1540394 w 2309975"/>
                        <a:gd name="connsiteY12" fmla="*/ 195781 h 2309975"/>
                        <a:gd name="connsiteX13" fmla="*/ 355797 w 2309975"/>
                        <a:gd name="connsiteY13" fmla="*/ 195781 h 2309975"/>
                        <a:gd name="connsiteX14" fmla="*/ 316394 w 2309975"/>
                        <a:gd name="connsiteY14" fmla="*/ 235299 h 2309975"/>
                        <a:gd name="connsiteX15" fmla="*/ 307525 w 2309975"/>
                        <a:gd name="connsiteY15" fmla="*/ 1377858 h 2309975"/>
                        <a:gd name="connsiteX16" fmla="*/ 43097 w 2309975"/>
                        <a:gd name="connsiteY16" fmla="*/ 1377858 h 2309975"/>
                        <a:gd name="connsiteX17" fmla="*/ 15430 w 2309975"/>
                        <a:gd name="connsiteY17" fmla="*/ 1388306 h 2309975"/>
                        <a:gd name="connsiteX18" fmla="*/ 3694 w 2309975"/>
                        <a:gd name="connsiteY18" fmla="*/ 1415433 h 2309975"/>
                        <a:gd name="connsiteX19" fmla="*/ 3694 w 2309975"/>
                        <a:gd name="connsiteY19" fmla="*/ 1494238 h 2309975"/>
                        <a:gd name="connsiteX20" fmla="*/ 289363 w 2309975"/>
                        <a:gd name="connsiteY20" fmla="*/ 1803245 h 2309975"/>
                        <a:gd name="connsiteX21" fmla="*/ 289363 w 2309975"/>
                        <a:gd name="connsiteY21" fmla="*/ 1801436 h 2309975"/>
                        <a:gd name="connsiteX22" fmla="*/ 1264576 w 2309975"/>
                        <a:gd name="connsiteY22" fmla="*/ 1801436 h 2309975"/>
                        <a:gd name="connsiteX23" fmla="*/ 1264576 w 2309975"/>
                        <a:gd name="connsiteY23" fmla="*/ 1802975 h 2309975"/>
                        <a:gd name="connsiteX24" fmla="*/ 1282681 w 2309975"/>
                        <a:gd name="connsiteY24" fmla="*/ 1803610 h 2309975"/>
                        <a:gd name="connsiteX25" fmla="*/ 1472594 w 2309975"/>
                        <a:gd name="connsiteY25" fmla="*/ 1732385 h 2309975"/>
                        <a:gd name="connsiteX26" fmla="*/ 1561307 w 2309975"/>
                        <a:gd name="connsiteY26" fmla="*/ 1603961 h 2309975"/>
                        <a:gd name="connsiteX27" fmla="*/ 1722631 w 2309975"/>
                        <a:gd name="connsiteY27" fmla="*/ 1640324 h 2309975"/>
                        <a:gd name="connsiteX28" fmla="*/ 1722631 w 2309975"/>
                        <a:gd name="connsiteY28" fmla="*/ 1707855 h 2309975"/>
                        <a:gd name="connsiteX29" fmla="*/ 1661122 w 2309975"/>
                        <a:gd name="connsiteY29" fmla="*/ 1707855 h 2309975"/>
                        <a:gd name="connsiteX30" fmla="*/ 1624125 w 2309975"/>
                        <a:gd name="connsiteY30" fmla="*/ 1747642 h 2309975"/>
                        <a:gd name="connsiteX31" fmla="*/ 1624125 w 2309975"/>
                        <a:gd name="connsiteY31" fmla="*/ 2170335 h 2309975"/>
                        <a:gd name="connsiteX32" fmla="*/ 1623066 w 2309975"/>
                        <a:gd name="connsiteY32" fmla="*/ 2175337 h 2309975"/>
                        <a:gd name="connsiteX33" fmla="*/ 1622508 w 2309975"/>
                        <a:gd name="connsiteY33" fmla="*/ 2176492 h 2309975"/>
                        <a:gd name="connsiteX34" fmla="*/ 1622278 w 2309975"/>
                        <a:gd name="connsiteY34" fmla="*/ 2178627 h 2309975"/>
                        <a:gd name="connsiteX35" fmla="*/ 1758936 w 2309975"/>
                        <a:gd name="connsiteY35" fmla="*/ 2308744 h 2309975"/>
                        <a:gd name="connsiteX36" fmla="*/ 1760437 w 2309975"/>
                        <a:gd name="connsiteY36" fmla="*/ 2308744 h 2309975"/>
                        <a:gd name="connsiteX37" fmla="*/ 1899942 w 2309975"/>
                        <a:gd name="connsiteY37" fmla="*/ 2170335 h 2309975"/>
                        <a:gd name="connsiteX38" fmla="*/ 1899942 w 2309975"/>
                        <a:gd name="connsiteY38" fmla="*/ 1747642 h 2309975"/>
                        <a:gd name="connsiteX39" fmla="*/ 1859058 w 2309975"/>
                        <a:gd name="connsiteY39" fmla="*/ 1707855 h 2309975"/>
                        <a:gd name="connsiteX40" fmla="*/ 1801436 w 2309975"/>
                        <a:gd name="connsiteY40" fmla="*/ 1707855 h 2309975"/>
                        <a:gd name="connsiteX41" fmla="*/ 1801436 w 2309975"/>
                        <a:gd name="connsiteY41" fmla="*/ 1640382 h 2309975"/>
                        <a:gd name="connsiteX42" fmla="*/ 2308321 w 2309975"/>
                        <a:gd name="connsiteY42" fmla="*/ 1073662 h 2309975"/>
                        <a:gd name="connsiteX43" fmla="*/ 1762033 w 2309975"/>
                        <a:gd name="connsiteY43" fmla="*/ 544825 h 2309975"/>
                        <a:gd name="connsiteX44" fmla="*/ 1821137 w 2309975"/>
                        <a:gd name="connsiteY44" fmla="*/ 2170066 h 2309975"/>
                        <a:gd name="connsiteX45" fmla="*/ 1803091 w 2309975"/>
                        <a:gd name="connsiteY45" fmla="*/ 2212720 h 2309975"/>
                        <a:gd name="connsiteX46" fmla="*/ 1760110 w 2309975"/>
                        <a:gd name="connsiteY46" fmla="*/ 2229939 h 2309975"/>
                        <a:gd name="connsiteX47" fmla="*/ 1758936 w 2309975"/>
                        <a:gd name="connsiteY47" fmla="*/ 2229939 h 2309975"/>
                        <a:gd name="connsiteX48" fmla="*/ 1700698 w 2309975"/>
                        <a:gd name="connsiteY48" fmla="*/ 2175087 h 2309975"/>
                        <a:gd name="connsiteX49" fmla="*/ 1700563 w 2309975"/>
                        <a:gd name="connsiteY49" fmla="*/ 2171297 h 2309975"/>
                        <a:gd name="connsiteX50" fmla="*/ 1700525 w 2309975"/>
                        <a:gd name="connsiteY50" fmla="*/ 1786660 h 2309975"/>
                        <a:gd name="connsiteX51" fmla="*/ 1821137 w 2309975"/>
                        <a:gd name="connsiteY51" fmla="*/ 1786660 h 2309975"/>
                        <a:gd name="connsiteX52" fmla="*/ 82499 w 2309975"/>
                        <a:gd name="connsiteY52" fmla="*/ 1494238 h 2309975"/>
                        <a:gd name="connsiteX53" fmla="*/ 82499 w 2309975"/>
                        <a:gd name="connsiteY53" fmla="*/ 1456664 h 2309975"/>
                        <a:gd name="connsiteX54" fmla="*/ 983833 w 2309975"/>
                        <a:gd name="connsiteY54" fmla="*/ 1456664 h 2309975"/>
                        <a:gd name="connsiteX55" fmla="*/ 983833 w 2309975"/>
                        <a:gd name="connsiteY55" fmla="*/ 1494238 h 2309975"/>
                        <a:gd name="connsiteX56" fmla="*/ 1084667 w 2309975"/>
                        <a:gd name="connsiteY56" fmla="*/ 1722631 h 2309975"/>
                        <a:gd name="connsiteX57" fmla="*/ 301041 w 2309975"/>
                        <a:gd name="connsiteY57" fmla="*/ 1722631 h 2309975"/>
                        <a:gd name="connsiteX58" fmla="*/ 82499 w 2309975"/>
                        <a:gd name="connsiteY58" fmla="*/ 1494238 h 2309975"/>
                        <a:gd name="connsiteX59" fmla="*/ 1420936 w 2309975"/>
                        <a:gd name="connsiteY59" fmla="*/ 1672781 h 2309975"/>
                        <a:gd name="connsiteX60" fmla="*/ 1282507 w 2309975"/>
                        <a:gd name="connsiteY60" fmla="*/ 1724805 h 2309975"/>
                        <a:gd name="connsiteX61" fmla="*/ 1266481 w 2309975"/>
                        <a:gd name="connsiteY61" fmla="*/ 1724209 h 2309975"/>
                        <a:gd name="connsiteX62" fmla="*/ 1062638 w 2309975"/>
                        <a:gd name="connsiteY62" fmla="*/ 1494238 h 2309975"/>
                        <a:gd name="connsiteX63" fmla="*/ 1062638 w 2309975"/>
                        <a:gd name="connsiteY63" fmla="*/ 1415433 h 2309975"/>
                        <a:gd name="connsiteX64" fmla="*/ 1051710 w 2309975"/>
                        <a:gd name="connsiteY64" fmla="*/ 1388440 h 2309975"/>
                        <a:gd name="connsiteX65" fmla="*/ 1024563 w 2309975"/>
                        <a:gd name="connsiteY65" fmla="*/ 1377858 h 2309975"/>
                        <a:gd name="connsiteX66" fmla="*/ 386330 w 2309975"/>
                        <a:gd name="connsiteY66" fmla="*/ 1377858 h 2309975"/>
                        <a:gd name="connsiteX67" fmla="*/ 394911 w 2309975"/>
                        <a:gd name="connsiteY67" fmla="*/ 274587 h 2309975"/>
                        <a:gd name="connsiteX68" fmla="*/ 1500991 w 2309975"/>
                        <a:gd name="connsiteY68" fmla="*/ 274587 h 2309975"/>
                        <a:gd name="connsiteX69" fmla="*/ 1500991 w 2309975"/>
                        <a:gd name="connsiteY69" fmla="*/ 609701 h 2309975"/>
                        <a:gd name="connsiteX70" fmla="*/ 1296591 w 2309975"/>
                        <a:gd name="connsiteY70" fmla="*/ 800422 h 2309975"/>
                        <a:gd name="connsiteX71" fmla="*/ 1266500 w 2309975"/>
                        <a:gd name="connsiteY71" fmla="*/ 786820 h 2309975"/>
                        <a:gd name="connsiteX72" fmla="*/ 547557 w 2309975"/>
                        <a:gd name="connsiteY72" fmla="*/ 786820 h 2309975"/>
                        <a:gd name="connsiteX73" fmla="*/ 508155 w 2309975"/>
                        <a:gd name="connsiteY73" fmla="*/ 826223 h 2309975"/>
                        <a:gd name="connsiteX74" fmla="*/ 547557 w 2309975"/>
                        <a:gd name="connsiteY74" fmla="*/ 865625 h 2309975"/>
                        <a:gd name="connsiteX75" fmla="*/ 1261555 w 2309975"/>
                        <a:gd name="connsiteY75" fmla="*/ 865625 h 2309975"/>
                        <a:gd name="connsiteX76" fmla="*/ 1212552 w 2309975"/>
                        <a:gd name="connsiteY76" fmla="*/ 1072489 h 2309975"/>
                        <a:gd name="connsiteX77" fmla="*/ 547557 w 2309975"/>
                        <a:gd name="connsiteY77" fmla="*/ 1072489 h 2309975"/>
                        <a:gd name="connsiteX78" fmla="*/ 508155 w 2309975"/>
                        <a:gd name="connsiteY78" fmla="*/ 1111891 h 2309975"/>
                        <a:gd name="connsiteX79" fmla="*/ 547557 w 2309975"/>
                        <a:gd name="connsiteY79" fmla="*/ 1151294 h 2309975"/>
                        <a:gd name="connsiteX80" fmla="*/ 1215284 w 2309975"/>
                        <a:gd name="connsiteY80" fmla="*/ 1151294 h 2309975"/>
                        <a:gd name="connsiteX81" fmla="*/ 1489044 w 2309975"/>
                        <a:gd name="connsiteY81" fmla="*/ 1569657 h 2309975"/>
                        <a:gd name="connsiteX82" fmla="*/ 1420936 w 2309975"/>
                        <a:gd name="connsiteY82" fmla="*/ 1672781 h 2309975"/>
                        <a:gd name="connsiteX83" fmla="*/ 2092492 w 2309975"/>
                        <a:gd name="connsiteY83" fmla="*/ 1425361 h 2309975"/>
                        <a:gd name="connsiteX84" fmla="*/ 1536546 w 2309975"/>
                        <a:gd name="connsiteY84" fmla="*/ 1507417 h 2309975"/>
                        <a:gd name="connsiteX85" fmla="*/ 1299380 w 2309975"/>
                        <a:gd name="connsiteY85" fmla="*/ 997955 h 2309975"/>
                        <a:gd name="connsiteX86" fmla="*/ 1720053 w 2309975"/>
                        <a:gd name="connsiteY86" fmla="*/ 625362 h 2309975"/>
                        <a:gd name="connsiteX87" fmla="*/ 1722977 w 2309975"/>
                        <a:gd name="connsiteY87" fmla="*/ 625516 h 2309975"/>
                        <a:gd name="connsiteX88" fmla="*/ 1731770 w 2309975"/>
                        <a:gd name="connsiteY88" fmla="*/ 624496 h 2309975"/>
                        <a:gd name="connsiteX89" fmla="*/ 1760013 w 2309975"/>
                        <a:gd name="connsiteY89" fmla="*/ 623573 h 2309975"/>
                        <a:gd name="connsiteX90" fmla="*/ 2194096 w 2309975"/>
                        <a:gd name="connsiteY90" fmla="*/ 913397 h 2309975"/>
                        <a:gd name="connsiteX91" fmla="*/ 2092472 w 2309975"/>
                        <a:gd name="connsiteY91" fmla="*/ 1425361 h 2309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</a:cxnLst>
                      <a:rect l="l" t="t" r="r" b="b"/>
                      <a:pathLst>
                        <a:path w="2309975" h="2309975">
                          <a:moveTo>
                            <a:pt x="1762033" y="544806"/>
                          </a:moveTo>
                          <a:lnTo>
                            <a:pt x="1762033" y="43097"/>
                          </a:lnTo>
                          <a:cubicBezTo>
                            <a:pt x="1762110" y="32688"/>
                            <a:pt x="1758032" y="22664"/>
                            <a:pt x="1750701" y="15276"/>
                          </a:cubicBezTo>
                          <a:cubicBezTo>
                            <a:pt x="1743371" y="7869"/>
                            <a:pt x="1733386" y="3713"/>
                            <a:pt x="1722977" y="3694"/>
                          </a:cubicBezTo>
                          <a:lnTo>
                            <a:pt x="538380" y="3694"/>
                          </a:lnTo>
                          <a:cubicBezTo>
                            <a:pt x="516620" y="3694"/>
                            <a:pt x="498977" y="21337"/>
                            <a:pt x="498977" y="43097"/>
                          </a:cubicBezTo>
                          <a:cubicBezTo>
                            <a:pt x="498977" y="64856"/>
                            <a:pt x="516620" y="82499"/>
                            <a:pt x="538380" y="82499"/>
                          </a:cubicBezTo>
                          <a:lnTo>
                            <a:pt x="1683228" y="82499"/>
                          </a:lnTo>
                          <a:lnTo>
                            <a:pt x="1683228" y="550078"/>
                          </a:lnTo>
                          <a:cubicBezTo>
                            <a:pt x="1648039" y="555099"/>
                            <a:pt x="1613408" y="563468"/>
                            <a:pt x="1579797" y="575089"/>
                          </a:cubicBezTo>
                          <a:lnTo>
                            <a:pt x="1579797" y="234203"/>
                          </a:lnTo>
                          <a:cubicBezTo>
                            <a:pt x="1579758" y="223852"/>
                            <a:pt x="1575564" y="213944"/>
                            <a:pt x="1568157" y="206729"/>
                          </a:cubicBezTo>
                          <a:cubicBezTo>
                            <a:pt x="1560749" y="199495"/>
                            <a:pt x="1550745" y="195551"/>
                            <a:pt x="1540394" y="195781"/>
                          </a:cubicBezTo>
                          <a:lnTo>
                            <a:pt x="355797" y="195781"/>
                          </a:lnTo>
                          <a:cubicBezTo>
                            <a:pt x="334075" y="195974"/>
                            <a:pt x="316548" y="213578"/>
                            <a:pt x="316394" y="235299"/>
                          </a:cubicBezTo>
                          <a:lnTo>
                            <a:pt x="307525" y="1377858"/>
                          </a:lnTo>
                          <a:lnTo>
                            <a:pt x="43097" y="1377858"/>
                          </a:lnTo>
                          <a:cubicBezTo>
                            <a:pt x="32842" y="1377454"/>
                            <a:pt x="22857" y="1381225"/>
                            <a:pt x="15430" y="1388306"/>
                          </a:cubicBezTo>
                          <a:cubicBezTo>
                            <a:pt x="8004" y="1395386"/>
                            <a:pt x="3771" y="1405179"/>
                            <a:pt x="3694" y="1415433"/>
                          </a:cubicBezTo>
                          <a:lnTo>
                            <a:pt x="3694" y="1494238"/>
                          </a:lnTo>
                          <a:cubicBezTo>
                            <a:pt x="3694" y="1660045"/>
                            <a:pt x="131752" y="1795760"/>
                            <a:pt x="289363" y="1803245"/>
                          </a:cubicBezTo>
                          <a:lnTo>
                            <a:pt x="289363" y="1801436"/>
                          </a:lnTo>
                          <a:lnTo>
                            <a:pt x="1264576" y="1801436"/>
                          </a:lnTo>
                          <a:lnTo>
                            <a:pt x="1264576" y="1802975"/>
                          </a:lnTo>
                          <a:cubicBezTo>
                            <a:pt x="1269501" y="1803360"/>
                            <a:pt x="1276774" y="1803610"/>
                            <a:pt x="1282681" y="1803610"/>
                          </a:cubicBezTo>
                          <a:cubicBezTo>
                            <a:pt x="1352482" y="1803456"/>
                            <a:pt x="1419897" y="1778156"/>
                            <a:pt x="1472594" y="1732385"/>
                          </a:cubicBezTo>
                          <a:cubicBezTo>
                            <a:pt x="1512535" y="1697754"/>
                            <a:pt x="1543068" y="1653580"/>
                            <a:pt x="1561307" y="1603961"/>
                          </a:cubicBezTo>
                          <a:cubicBezTo>
                            <a:pt x="1612946" y="1624125"/>
                            <a:pt x="1667336" y="1636380"/>
                            <a:pt x="1722631" y="1640324"/>
                          </a:cubicBezTo>
                          <a:lnTo>
                            <a:pt x="1722631" y="1707855"/>
                          </a:lnTo>
                          <a:lnTo>
                            <a:pt x="1661122" y="1707855"/>
                          </a:lnTo>
                          <a:cubicBezTo>
                            <a:pt x="1639362" y="1707855"/>
                            <a:pt x="1624125" y="1725882"/>
                            <a:pt x="1624125" y="1747642"/>
                          </a:cubicBezTo>
                          <a:lnTo>
                            <a:pt x="1624125" y="2170335"/>
                          </a:lnTo>
                          <a:cubicBezTo>
                            <a:pt x="1624125" y="2172066"/>
                            <a:pt x="1622989" y="2173702"/>
                            <a:pt x="1623066" y="2175337"/>
                          </a:cubicBezTo>
                          <a:lnTo>
                            <a:pt x="1622508" y="2176492"/>
                          </a:lnTo>
                          <a:cubicBezTo>
                            <a:pt x="1622508" y="2177203"/>
                            <a:pt x="1622220" y="2177915"/>
                            <a:pt x="1622278" y="2178627"/>
                          </a:cubicBezTo>
                          <a:cubicBezTo>
                            <a:pt x="1626780" y="2251064"/>
                            <a:pt x="1686364" y="2307782"/>
                            <a:pt x="1758936" y="2308744"/>
                          </a:cubicBezTo>
                          <a:lnTo>
                            <a:pt x="1760437" y="2308744"/>
                          </a:lnTo>
                          <a:cubicBezTo>
                            <a:pt x="1837164" y="2308994"/>
                            <a:pt x="1899596" y="2247062"/>
                            <a:pt x="1899942" y="2170335"/>
                          </a:cubicBezTo>
                          <a:lnTo>
                            <a:pt x="1899942" y="1747642"/>
                          </a:lnTo>
                          <a:cubicBezTo>
                            <a:pt x="1899288" y="1725536"/>
                            <a:pt x="1881184" y="1707932"/>
                            <a:pt x="1859058" y="1707855"/>
                          </a:cubicBezTo>
                          <a:lnTo>
                            <a:pt x="1801436" y="1707855"/>
                          </a:lnTo>
                          <a:lnTo>
                            <a:pt x="1801436" y="1640382"/>
                          </a:lnTo>
                          <a:cubicBezTo>
                            <a:pt x="2095147" y="1618199"/>
                            <a:pt x="2318903" y="1368027"/>
                            <a:pt x="2308321" y="1073662"/>
                          </a:cubicBezTo>
                          <a:cubicBezTo>
                            <a:pt x="2297739" y="779297"/>
                            <a:pt x="2056571" y="545845"/>
                            <a:pt x="1762033" y="544825"/>
                          </a:cubicBezTo>
                          <a:close/>
                          <a:moveTo>
                            <a:pt x="1821137" y="2170066"/>
                          </a:moveTo>
                          <a:cubicBezTo>
                            <a:pt x="1821060" y="2186111"/>
                            <a:pt x="1814557" y="2201464"/>
                            <a:pt x="1803091" y="2212720"/>
                          </a:cubicBezTo>
                          <a:cubicBezTo>
                            <a:pt x="1791643" y="2223955"/>
                            <a:pt x="1776175" y="2230151"/>
                            <a:pt x="1760110" y="2229939"/>
                          </a:cubicBezTo>
                          <a:lnTo>
                            <a:pt x="1758936" y="2229939"/>
                          </a:lnTo>
                          <a:cubicBezTo>
                            <a:pt x="1728384" y="2229131"/>
                            <a:pt x="1703334" y="2205524"/>
                            <a:pt x="1700698" y="2175087"/>
                          </a:cubicBezTo>
                          <a:cubicBezTo>
                            <a:pt x="1700679" y="2173875"/>
                            <a:pt x="1700621" y="2172490"/>
                            <a:pt x="1700563" y="2171297"/>
                          </a:cubicBezTo>
                          <a:lnTo>
                            <a:pt x="1700525" y="1786660"/>
                          </a:lnTo>
                          <a:lnTo>
                            <a:pt x="1821137" y="1786660"/>
                          </a:lnTo>
                          <a:close/>
                          <a:moveTo>
                            <a:pt x="82499" y="1494238"/>
                          </a:moveTo>
                          <a:lnTo>
                            <a:pt x="82499" y="1456664"/>
                          </a:lnTo>
                          <a:lnTo>
                            <a:pt x="983833" y="1456664"/>
                          </a:lnTo>
                          <a:lnTo>
                            <a:pt x="983833" y="1494238"/>
                          </a:lnTo>
                          <a:cubicBezTo>
                            <a:pt x="983525" y="1581220"/>
                            <a:pt x="1020176" y="1664258"/>
                            <a:pt x="1084667" y="1722631"/>
                          </a:cubicBezTo>
                          <a:lnTo>
                            <a:pt x="301041" y="1722631"/>
                          </a:lnTo>
                          <a:cubicBezTo>
                            <a:pt x="180505" y="1722631"/>
                            <a:pt x="82499" y="1621373"/>
                            <a:pt x="82499" y="1494238"/>
                          </a:cubicBezTo>
                          <a:close/>
                          <a:moveTo>
                            <a:pt x="1420936" y="1672781"/>
                          </a:moveTo>
                          <a:cubicBezTo>
                            <a:pt x="1382668" y="1706412"/>
                            <a:pt x="1333454" y="1724901"/>
                            <a:pt x="1282507" y="1724805"/>
                          </a:cubicBezTo>
                          <a:cubicBezTo>
                            <a:pt x="1277621" y="1724805"/>
                            <a:pt x="1271791" y="1724593"/>
                            <a:pt x="1266481" y="1724209"/>
                          </a:cubicBezTo>
                          <a:cubicBezTo>
                            <a:pt x="1152544" y="1715916"/>
                            <a:pt x="1062638" y="1614890"/>
                            <a:pt x="1062638" y="1494238"/>
                          </a:cubicBezTo>
                          <a:lnTo>
                            <a:pt x="1062638" y="1415433"/>
                          </a:lnTo>
                          <a:cubicBezTo>
                            <a:pt x="1062869" y="1405313"/>
                            <a:pt x="1058905" y="1395540"/>
                            <a:pt x="1051710" y="1388440"/>
                          </a:cubicBezTo>
                          <a:cubicBezTo>
                            <a:pt x="1044495" y="1381322"/>
                            <a:pt x="1034683" y="1377493"/>
                            <a:pt x="1024563" y="1377858"/>
                          </a:cubicBezTo>
                          <a:lnTo>
                            <a:pt x="386330" y="1377858"/>
                          </a:lnTo>
                          <a:lnTo>
                            <a:pt x="394911" y="274587"/>
                          </a:lnTo>
                          <a:lnTo>
                            <a:pt x="1500991" y="274587"/>
                          </a:lnTo>
                          <a:lnTo>
                            <a:pt x="1500991" y="609701"/>
                          </a:lnTo>
                          <a:cubicBezTo>
                            <a:pt x="1417453" y="654452"/>
                            <a:pt x="1347018" y="720193"/>
                            <a:pt x="1296591" y="800422"/>
                          </a:cubicBezTo>
                          <a:cubicBezTo>
                            <a:pt x="1289068" y="791649"/>
                            <a:pt x="1278044" y="786666"/>
                            <a:pt x="1266500" y="786820"/>
                          </a:cubicBezTo>
                          <a:lnTo>
                            <a:pt x="547557" y="786820"/>
                          </a:lnTo>
                          <a:cubicBezTo>
                            <a:pt x="525778" y="786820"/>
                            <a:pt x="508155" y="804463"/>
                            <a:pt x="508155" y="826223"/>
                          </a:cubicBezTo>
                          <a:cubicBezTo>
                            <a:pt x="508155" y="847982"/>
                            <a:pt x="525778" y="865625"/>
                            <a:pt x="547557" y="865625"/>
                          </a:cubicBezTo>
                          <a:lnTo>
                            <a:pt x="1261555" y="865625"/>
                          </a:lnTo>
                          <a:cubicBezTo>
                            <a:pt x="1231811" y="930693"/>
                            <a:pt x="1215169" y="1000994"/>
                            <a:pt x="1212552" y="1072489"/>
                          </a:cubicBezTo>
                          <a:lnTo>
                            <a:pt x="547557" y="1072489"/>
                          </a:lnTo>
                          <a:cubicBezTo>
                            <a:pt x="525778" y="1072489"/>
                            <a:pt x="508155" y="1090131"/>
                            <a:pt x="508155" y="1111891"/>
                          </a:cubicBezTo>
                          <a:cubicBezTo>
                            <a:pt x="508155" y="1133651"/>
                            <a:pt x="525778" y="1151294"/>
                            <a:pt x="547557" y="1151294"/>
                          </a:cubicBezTo>
                          <a:lnTo>
                            <a:pt x="1215284" y="1151294"/>
                          </a:lnTo>
                          <a:cubicBezTo>
                            <a:pt x="1233928" y="1326662"/>
                            <a:pt x="1335801" y="1482348"/>
                            <a:pt x="1489044" y="1569657"/>
                          </a:cubicBezTo>
                          <a:cubicBezTo>
                            <a:pt x="1476057" y="1609541"/>
                            <a:pt x="1452527" y="1645173"/>
                            <a:pt x="1420936" y="1672781"/>
                          </a:cubicBezTo>
                          <a:close/>
                          <a:moveTo>
                            <a:pt x="2092492" y="1425361"/>
                          </a:moveTo>
                          <a:cubicBezTo>
                            <a:pt x="1945733" y="1572678"/>
                            <a:pt x="1719610" y="1606059"/>
                            <a:pt x="1536546" y="1507417"/>
                          </a:cubicBezTo>
                          <a:cubicBezTo>
                            <a:pt x="1353482" y="1408776"/>
                            <a:pt x="1257015" y="1201547"/>
                            <a:pt x="1299380" y="997955"/>
                          </a:cubicBezTo>
                          <a:cubicBezTo>
                            <a:pt x="1341727" y="794381"/>
                            <a:pt x="1512843" y="642812"/>
                            <a:pt x="1720053" y="625362"/>
                          </a:cubicBezTo>
                          <a:cubicBezTo>
                            <a:pt x="1721053" y="625439"/>
                            <a:pt x="1721996" y="625516"/>
                            <a:pt x="1722977" y="625516"/>
                          </a:cubicBezTo>
                          <a:cubicBezTo>
                            <a:pt x="1725940" y="625516"/>
                            <a:pt x="1728884" y="625169"/>
                            <a:pt x="1731770" y="624496"/>
                          </a:cubicBezTo>
                          <a:cubicBezTo>
                            <a:pt x="1741197" y="623938"/>
                            <a:pt x="1750624" y="623573"/>
                            <a:pt x="1760013" y="623573"/>
                          </a:cubicBezTo>
                          <a:cubicBezTo>
                            <a:pt x="1950004" y="623515"/>
                            <a:pt x="2121332" y="737894"/>
                            <a:pt x="2194096" y="913397"/>
                          </a:cubicBezTo>
                          <a:cubicBezTo>
                            <a:pt x="2266879" y="1088900"/>
                            <a:pt x="2226764" y="1290954"/>
                            <a:pt x="2092472" y="1425361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3" name="Freeform: Shape 22">
                      <a:extLst>
                        <a:ext uri="{FF2B5EF4-FFF2-40B4-BE49-F238E27FC236}">
                          <a16:creationId xmlns:a16="http://schemas.microsoft.com/office/drawing/2014/main" id="{0CC5573A-267D-4D5E-8CD5-FE2D9B940B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565" y="5572755"/>
                      <a:ext cx="837304" cy="837304"/>
                    </a:xfrm>
                    <a:custGeom>
                      <a:avLst/>
                      <a:gdLst>
                        <a:gd name="connsiteX0" fmla="*/ 125561 w 837304"/>
                        <a:gd name="connsiteY0" fmla="*/ 125519 h 837304"/>
                        <a:gd name="connsiteX1" fmla="*/ 35481 w 837304"/>
                        <a:gd name="connsiteY1" fmla="*/ 580168 h 837304"/>
                        <a:gd name="connsiteX2" fmla="*/ 420580 w 837304"/>
                        <a:gd name="connsiteY2" fmla="*/ 838055 h 837304"/>
                        <a:gd name="connsiteX3" fmla="*/ 420734 w 837304"/>
                        <a:gd name="connsiteY3" fmla="*/ 838055 h 837304"/>
                        <a:gd name="connsiteX4" fmla="*/ 823206 w 837304"/>
                        <a:gd name="connsiteY4" fmla="*/ 528664 h 837304"/>
                        <a:gd name="connsiteX5" fmla="*/ 628925 w 837304"/>
                        <a:gd name="connsiteY5" fmla="*/ 59681 h 837304"/>
                        <a:gd name="connsiteX6" fmla="*/ 125561 w 837304"/>
                        <a:gd name="connsiteY6" fmla="*/ 125519 h 837304"/>
                        <a:gd name="connsiteX7" fmla="*/ 659554 w 837304"/>
                        <a:gd name="connsiteY7" fmla="*/ 659935 h 837304"/>
                        <a:gd name="connsiteX8" fmla="*/ 420734 w 837304"/>
                        <a:gd name="connsiteY8" fmla="*/ 759250 h 837304"/>
                        <a:gd name="connsiteX9" fmla="*/ 420599 w 837304"/>
                        <a:gd name="connsiteY9" fmla="*/ 759250 h 837304"/>
                        <a:gd name="connsiteX10" fmla="*/ 88236 w 837304"/>
                        <a:gd name="connsiteY10" fmla="*/ 487318 h 837304"/>
                        <a:gd name="connsiteX11" fmla="*/ 290174 w 837304"/>
                        <a:gd name="connsiteY11" fmla="*/ 108319 h 837304"/>
                        <a:gd name="connsiteX12" fmla="*/ 701266 w 837304"/>
                        <a:gd name="connsiteY12" fmla="*/ 232529 h 837304"/>
                        <a:gd name="connsiteX13" fmla="*/ 659554 w 837304"/>
                        <a:gd name="connsiteY13" fmla="*/ 659935 h 837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837304" h="837304">
                          <a:moveTo>
                            <a:pt x="125561" y="125519"/>
                          </a:moveTo>
                          <a:cubicBezTo>
                            <a:pt x="6488" y="244977"/>
                            <a:pt x="-29048" y="424328"/>
                            <a:pt x="35481" y="580168"/>
                          </a:cubicBezTo>
                          <a:cubicBezTo>
                            <a:pt x="99992" y="735989"/>
                            <a:pt x="251907" y="837728"/>
                            <a:pt x="420580" y="838055"/>
                          </a:cubicBezTo>
                          <a:lnTo>
                            <a:pt x="420734" y="838055"/>
                          </a:lnTo>
                          <a:cubicBezTo>
                            <a:pt x="609416" y="837805"/>
                            <a:pt x="774453" y="710939"/>
                            <a:pt x="823206" y="528664"/>
                          </a:cubicBezTo>
                          <a:cubicBezTo>
                            <a:pt x="871939" y="346389"/>
                            <a:pt x="792288" y="154089"/>
                            <a:pt x="628925" y="59681"/>
                          </a:cubicBezTo>
                          <a:cubicBezTo>
                            <a:pt x="465543" y="-34727"/>
                            <a:pt x="259160" y="-7734"/>
                            <a:pt x="125561" y="125519"/>
                          </a:cubicBezTo>
                          <a:close/>
                          <a:moveTo>
                            <a:pt x="659554" y="659935"/>
                          </a:moveTo>
                          <a:cubicBezTo>
                            <a:pt x="596410" y="723599"/>
                            <a:pt x="510409" y="759365"/>
                            <a:pt x="420734" y="759250"/>
                          </a:cubicBezTo>
                          <a:lnTo>
                            <a:pt x="420599" y="759250"/>
                          </a:lnTo>
                          <a:cubicBezTo>
                            <a:pt x="259122" y="759519"/>
                            <a:pt x="119962" y="645659"/>
                            <a:pt x="88236" y="487318"/>
                          </a:cubicBezTo>
                          <a:cubicBezTo>
                            <a:pt x="56510" y="328996"/>
                            <a:pt x="141049" y="170308"/>
                            <a:pt x="290174" y="108319"/>
                          </a:cubicBezTo>
                          <a:cubicBezTo>
                            <a:pt x="439281" y="46348"/>
                            <a:pt x="611398" y="98352"/>
                            <a:pt x="701266" y="232529"/>
                          </a:cubicBezTo>
                          <a:cubicBezTo>
                            <a:pt x="791114" y="366686"/>
                            <a:pt x="773645" y="545652"/>
                            <a:pt x="659554" y="659935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65000"/>
                        <a:lumOff val="3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2DD6F2BC-FCAF-4943-A2F2-5ED68057E575}"/>
                    </a:ext>
                  </a:extLst>
                </p:cNvPr>
                <p:cNvGrpSpPr/>
                <p:nvPr/>
              </p:nvGrpSpPr>
              <p:grpSpPr>
                <a:xfrm>
                  <a:off x="6372748" y="4341911"/>
                  <a:ext cx="1906256" cy="467820"/>
                  <a:chOff x="989887" y="2166404"/>
                  <a:chExt cx="2402781" cy="589673"/>
                </a:xfrm>
              </p:grpSpPr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D8E5858-1E0F-4C4D-8E8A-DBF46BD7F322}"/>
                      </a:ext>
                    </a:extLst>
                  </p:cNvPr>
                  <p:cNvSpPr txBox="1"/>
                  <p:nvPr/>
                </p:nvSpPr>
                <p:spPr>
                  <a:xfrm>
                    <a:off x="1231071" y="2290545"/>
                    <a:ext cx="1655227" cy="465532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US" b="1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Outcomes</a:t>
                    </a:r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0532E77E-9824-438A-B9D5-9B70E782460D}"/>
                      </a:ext>
                    </a:extLst>
                  </p:cNvPr>
                  <p:cNvSpPr/>
                  <p:nvPr/>
                </p:nvSpPr>
                <p:spPr>
                  <a:xfrm>
                    <a:off x="989887" y="2166404"/>
                    <a:ext cx="2402781" cy="271561"/>
                  </a:xfrm>
                  <a:prstGeom prst="rect">
                    <a:avLst/>
                  </a:prstGeom>
                </p:spPr>
                <p:txBody>
                  <a:bodyPr wrap="square" lIns="91440" tIns="45720" rIns="91440" bIns="45720" anchor="ctr">
                    <a:spAutoFit/>
                  </a:bodyPr>
                  <a:lstStyle/>
                  <a:p>
                    <a:pPr algn="ctr" defTabSz="685800">
                      <a:defRPr/>
                    </a:pPr>
                    <a:endParaRPr lang="en-US" sz="800" kern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7273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8C93-7E89-4279-889F-DD002EC0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Balanced Scorecard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6A63A-DFEF-4B6B-9553-55167EDE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6</a:t>
            </a:fld>
            <a:endParaRPr lang="en-I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CD6B32-5B48-420E-A6E5-5EDFA10D384B}"/>
              </a:ext>
            </a:extLst>
          </p:cNvPr>
          <p:cNvGrpSpPr/>
          <p:nvPr/>
        </p:nvGrpSpPr>
        <p:grpSpPr>
          <a:xfrm>
            <a:off x="576702" y="1797310"/>
            <a:ext cx="8046868" cy="3984127"/>
            <a:chOff x="562634" y="1797310"/>
            <a:chExt cx="8046868" cy="39841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8FF62C-007D-4F7C-8FB0-C31912906C25}"/>
                </a:ext>
              </a:extLst>
            </p:cNvPr>
            <p:cNvGrpSpPr/>
            <p:nvPr/>
          </p:nvGrpSpPr>
          <p:grpSpPr>
            <a:xfrm>
              <a:off x="562634" y="1797310"/>
              <a:ext cx="8046868" cy="3984127"/>
              <a:chOff x="562634" y="1797310"/>
              <a:chExt cx="8046868" cy="398412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F627D24-C3EC-4A09-A595-F03DD1C68A83}"/>
                  </a:ext>
                </a:extLst>
              </p:cNvPr>
              <p:cNvGrpSpPr/>
              <p:nvPr/>
            </p:nvGrpSpPr>
            <p:grpSpPr>
              <a:xfrm>
                <a:off x="562634" y="1797310"/>
                <a:ext cx="2421238" cy="972543"/>
                <a:chOff x="546068" y="1296284"/>
                <a:chExt cx="3326137" cy="1336013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C20767C-28FE-4265-A90F-8B817E660127}"/>
                    </a:ext>
                  </a:extLst>
                </p:cNvPr>
                <p:cNvSpPr/>
                <p:nvPr/>
              </p:nvSpPr>
              <p:spPr bwMode="auto">
                <a:xfrm>
                  <a:off x="1248789" y="1744412"/>
                  <a:ext cx="2623416" cy="887885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1200">
                      <a:solidFill>
                        <a:schemeClr val="bg2">
                          <a:lumMod val="50000"/>
                        </a:schemeClr>
                      </a:solidFill>
                      <a:latin typeface="Arial"/>
                      <a:cs typeface="Arial"/>
                    </a:rPr>
                    <a:t>To achieve our vision how do we best utilize our contract dollars.</a:t>
                  </a:r>
                  <a:r>
                    <a:rPr lang="en-US" sz="900">
                      <a:solidFill>
                        <a:schemeClr val="bg2">
                          <a:lumMod val="50000"/>
                        </a:schemeClr>
                      </a:solidFill>
                      <a:latin typeface="Arial"/>
                      <a:cs typeface="Arial"/>
                    </a:rPr>
                    <a:t> </a:t>
                  </a:r>
                  <a:endParaRPr lang="en-US" sz="90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29D5BC4-EFF9-4455-84C2-B75C886C2708}"/>
                    </a:ext>
                  </a:extLst>
                </p:cNvPr>
                <p:cNvSpPr txBox="1"/>
                <p:nvPr/>
              </p:nvSpPr>
              <p:spPr>
                <a:xfrm>
                  <a:off x="546068" y="1296284"/>
                  <a:ext cx="2937067" cy="465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IN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Financial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3E4346-A5A1-4DFA-B201-FC7D1F646112}"/>
                  </a:ext>
                </a:extLst>
              </p:cNvPr>
              <p:cNvGrpSpPr/>
              <p:nvPr/>
            </p:nvGrpSpPr>
            <p:grpSpPr>
              <a:xfrm>
                <a:off x="6305345" y="1797310"/>
                <a:ext cx="2304157" cy="823566"/>
                <a:chOff x="7468834" y="1436439"/>
                <a:chExt cx="3165300" cy="1131358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D36613F-A059-4529-A66F-B9FF6600CD39}"/>
                    </a:ext>
                  </a:extLst>
                </p:cNvPr>
                <p:cNvSpPr/>
                <p:nvPr/>
              </p:nvSpPr>
              <p:spPr bwMode="auto">
                <a:xfrm>
                  <a:off x="7744379" y="1933595"/>
                  <a:ext cx="2623414" cy="634202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200">
                      <a:solidFill>
                        <a:srgbClr val="FFFFFF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 achieve our vision what must we excel at?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69393BF-1AFB-4C5F-8C27-55189CAF2607}"/>
                    </a:ext>
                  </a:extLst>
                </p:cNvPr>
                <p:cNvSpPr txBox="1"/>
                <p:nvPr/>
              </p:nvSpPr>
              <p:spPr>
                <a:xfrm>
                  <a:off x="7468834" y="1436439"/>
                  <a:ext cx="3165300" cy="46508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IN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Business Processes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5E06B3B-5269-43D9-92F6-D2FD8CA79388}"/>
                  </a:ext>
                </a:extLst>
              </p:cNvPr>
              <p:cNvGrpSpPr/>
              <p:nvPr/>
            </p:nvGrpSpPr>
            <p:grpSpPr>
              <a:xfrm>
                <a:off x="990963" y="4781565"/>
                <a:ext cx="2312545" cy="772098"/>
                <a:chOff x="1134477" y="847327"/>
                <a:chExt cx="3176822" cy="1060655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7A04855-E460-4282-9D0D-BB6CD39F45C8}"/>
                    </a:ext>
                  </a:extLst>
                </p:cNvPr>
                <p:cNvSpPr/>
                <p:nvPr/>
              </p:nvSpPr>
              <p:spPr bwMode="auto">
                <a:xfrm>
                  <a:off x="1232115" y="1146939"/>
                  <a:ext cx="3079184" cy="761043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spAutoFit/>
                </a:bodyPr>
                <a:lstStyle/>
                <a:p>
                  <a:pPr algn="ctr" defTabSz="685800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Arial"/>
                      <a:cs typeface="Arial"/>
                    </a:rPr>
                    <a:t>To achieve or vision, how do </a:t>
                  </a:r>
                  <a:r>
                    <a:rPr lang="en-US" sz="10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To achieve our vision, how will we appeal to our </a:t>
                  </a:r>
                  <a:r>
                    <a:rPr lang="en-US" sz="100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customers?</a:t>
                  </a:r>
                  <a:r>
                    <a:rPr lang="en-US" sz="1000" err="1">
                      <a:solidFill>
                        <a:srgbClr val="FFFFFF"/>
                      </a:solidFill>
                      <a:latin typeface="Arial"/>
                      <a:cs typeface="Arial"/>
                    </a:rPr>
                    <a:t>s</a:t>
                  </a:r>
                  <a:r>
                    <a:rPr lang="en-US" sz="1000">
                      <a:solidFill>
                        <a:srgbClr val="FFFFFF"/>
                      </a:solidFill>
                      <a:latin typeface="Arial"/>
                      <a:cs typeface="Arial"/>
                    </a:rPr>
                    <a:t>? </a:t>
                  </a:r>
                  <a:endParaRPr lang="en-US" sz="100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F0E684E-D4EF-40FA-B316-16A66B1F227F}"/>
                    </a:ext>
                  </a:extLst>
                </p:cNvPr>
                <p:cNvSpPr txBox="1"/>
                <p:nvPr/>
              </p:nvSpPr>
              <p:spPr>
                <a:xfrm>
                  <a:off x="1134477" y="847327"/>
                  <a:ext cx="2415356" cy="4650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IN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Customer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24454A7-7BC9-4BFD-ABFA-948DB6711B2F}"/>
                  </a:ext>
                </a:extLst>
              </p:cNvPr>
              <p:cNvGrpSpPr/>
              <p:nvPr/>
            </p:nvGrpSpPr>
            <p:grpSpPr>
              <a:xfrm>
                <a:off x="6603031" y="4911039"/>
                <a:ext cx="2002426" cy="870398"/>
                <a:chOff x="7827264" y="5230726"/>
                <a:chExt cx="2750802" cy="1195692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4560FC1-C095-4D97-87BE-0024C33FDCE3}"/>
                    </a:ext>
                  </a:extLst>
                </p:cNvPr>
                <p:cNvSpPr/>
                <p:nvPr/>
              </p:nvSpPr>
              <p:spPr bwMode="auto">
                <a:xfrm>
                  <a:off x="7827264" y="5728797"/>
                  <a:ext cx="2623414" cy="697621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900">
                      <a:solidFill>
                        <a:srgbClr val="FFFFFF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 achieve our vision how will we sustain our ability to improve and grow?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A490F36-F55C-44C7-B82E-DAF40F0F26EF}"/>
                    </a:ext>
                  </a:extLst>
                </p:cNvPr>
                <p:cNvSpPr txBox="1"/>
                <p:nvPr/>
              </p:nvSpPr>
              <p:spPr>
                <a:xfrm>
                  <a:off x="7899521" y="5230726"/>
                  <a:ext cx="2678545" cy="465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IN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Learning/Growth</a:t>
                  </a: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8C3B69-CFB2-4EE9-A2D8-C9BC0124DAFD}"/>
                </a:ext>
              </a:extLst>
            </p:cNvPr>
            <p:cNvGrpSpPr/>
            <p:nvPr/>
          </p:nvGrpSpPr>
          <p:grpSpPr>
            <a:xfrm>
              <a:off x="2523229" y="1936693"/>
              <a:ext cx="4589474" cy="3736144"/>
              <a:chOff x="3111500" y="1215751"/>
              <a:chExt cx="6146800" cy="5003913"/>
            </a:xfrm>
          </p:grpSpPr>
          <p:sp>
            <p:nvSpPr>
              <p:cNvPr id="8" name="Donut 18">
                <a:extLst>
                  <a:ext uri="{FF2B5EF4-FFF2-40B4-BE49-F238E27FC236}">
                    <a16:creationId xmlns:a16="http://schemas.microsoft.com/office/drawing/2014/main" id="{855070F3-F5C5-44BD-BE57-93356619A2FD}"/>
                  </a:ext>
                </a:extLst>
              </p:cNvPr>
              <p:cNvSpPr/>
              <p:nvPr/>
            </p:nvSpPr>
            <p:spPr>
              <a:xfrm>
                <a:off x="4273550" y="1839867"/>
                <a:ext cx="3822700" cy="3822700"/>
              </a:xfrm>
              <a:prstGeom prst="donut">
                <a:avLst>
                  <a:gd name="adj" fmla="val 99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N" sz="135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9" name="Donut 19">
                <a:extLst>
                  <a:ext uri="{FF2B5EF4-FFF2-40B4-BE49-F238E27FC236}">
                    <a16:creationId xmlns:a16="http://schemas.microsoft.com/office/drawing/2014/main" id="{74935667-3E89-4BEA-A8F2-C4B701BBDA81}"/>
                  </a:ext>
                </a:extLst>
              </p:cNvPr>
              <p:cNvSpPr/>
              <p:nvPr/>
            </p:nvSpPr>
            <p:spPr>
              <a:xfrm>
                <a:off x="3917950" y="1484267"/>
                <a:ext cx="4533900" cy="4533900"/>
              </a:xfrm>
              <a:prstGeom prst="donut">
                <a:avLst>
                  <a:gd name="adj" fmla="val 919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N" sz="135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10" name="Freeform 20">
                <a:extLst>
                  <a:ext uri="{FF2B5EF4-FFF2-40B4-BE49-F238E27FC236}">
                    <a16:creationId xmlns:a16="http://schemas.microsoft.com/office/drawing/2014/main" id="{B4018C2D-F432-4E8B-9392-26411CC1FB7A}"/>
                  </a:ext>
                </a:extLst>
              </p:cNvPr>
              <p:cNvSpPr/>
              <p:nvPr/>
            </p:nvSpPr>
            <p:spPr>
              <a:xfrm>
                <a:off x="3524249" y="1215752"/>
                <a:ext cx="5321300" cy="5003912"/>
              </a:xfrm>
              <a:custGeom>
                <a:avLst/>
                <a:gdLst>
                  <a:gd name="connsiteX0" fmla="*/ 3277312 w 5321300"/>
                  <a:gd name="connsiteY0" fmla="*/ 0 h 5003911"/>
                  <a:gd name="connsiteX1" fmla="*/ 3467055 w 5321300"/>
                  <a:gd name="connsiteY1" fmla="*/ 0 h 5003911"/>
                  <a:gd name="connsiteX2" fmla="*/ 3696295 w 5321300"/>
                  <a:gd name="connsiteY2" fmla="*/ 83903 h 5003911"/>
                  <a:gd name="connsiteX3" fmla="*/ 5321300 w 5321300"/>
                  <a:gd name="connsiteY3" fmla="*/ 2535466 h 5003911"/>
                  <a:gd name="connsiteX4" fmla="*/ 3696295 w 5321300"/>
                  <a:gd name="connsiteY4" fmla="*/ 4987029 h 5003911"/>
                  <a:gd name="connsiteX5" fmla="*/ 3650170 w 5321300"/>
                  <a:gd name="connsiteY5" fmla="*/ 5003911 h 5003911"/>
                  <a:gd name="connsiteX6" fmla="*/ 3508022 w 5321300"/>
                  <a:gd name="connsiteY6" fmla="*/ 5003911 h 5003911"/>
                  <a:gd name="connsiteX7" fmla="*/ 3677260 w 5321300"/>
                  <a:gd name="connsiteY7" fmla="*/ 4941969 h 5003911"/>
                  <a:gd name="connsiteX8" fmla="*/ 5272397 w 5321300"/>
                  <a:gd name="connsiteY8" fmla="*/ 2535466 h 5003911"/>
                  <a:gd name="connsiteX9" fmla="*/ 3437304 w 5321300"/>
                  <a:gd name="connsiteY9" fmla="*/ 41138 h 5003911"/>
                  <a:gd name="connsiteX10" fmla="*/ 1854246 w 5321300"/>
                  <a:gd name="connsiteY10" fmla="*/ 0 h 5003911"/>
                  <a:gd name="connsiteX11" fmla="*/ 2043988 w 5321300"/>
                  <a:gd name="connsiteY11" fmla="*/ 0 h 5003911"/>
                  <a:gd name="connsiteX12" fmla="*/ 1883997 w 5321300"/>
                  <a:gd name="connsiteY12" fmla="*/ 41138 h 5003911"/>
                  <a:gd name="connsiteX13" fmla="*/ 48903 w 5321300"/>
                  <a:gd name="connsiteY13" fmla="*/ 2535466 h 5003911"/>
                  <a:gd name="connsiteX14" fmla="*/ 1644041 w 5321300"/>
                  <a:gd name="connsiteY14" fmla="*/ 4941969 h 5003911"/>
                  <a:gd name="connsiteX15" fmla="*/ 1813279 w 5321300"/>
                  <a:gd name="connsiteY15" fmla="*/ 5003911 h 5003911"/>
                  <a:gd name="connsiteX16" fmla="*/ 1671131 w 5321300"/>
                  <a:gd name="connsiteY16" fmla="*/ 5003911 h 5003911"/>
                  <a:gd name="connsiteX17" fmla="*/ 1625005 w 5321300"/>
                  <a:gd name="connsiteY17" fmla="*/ 4987029 h 5003911"/>
                  <a:gd name="connsiteX18" fmla="*/ 0 w 5321300"/>
                  <a:gd name="connsiteY18" fmla="*/ 2535466 h 5003911"/>
                  <a:gd name="connsiteX19" fmla="*/ 1625005 w 5321300"/>
                  <a:gd name="connsiteY19" fmla="*/ 83903 h 5003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1300" h="5003911">
                    <a:moveTo>
                      <a:pt x="3277312" y="0"/>
                    </a:moveTo>
                    <a:lnTo>
                      <a:pt x="3467055" y="0"/>
                    </a:lnTo>
                    <a:lnTo>
                      <a:pt x="3696295" y="83903"/>
                    </a:lnTo>
                    <a:cubicBezTo>
                      <a:pt x="4651242" y="487812"/>
                      <a:pt x="5321300" y="1433389"/>
                      <a:pt x="5321300" y="2535466"/>
                    </a:cubicBezTo>
                    <a:cubicBezTo>
                      <a:pt x="5321300" y="3637543"/>
                      <a:pt x="4651242" y="4583120"/>
                      <a:pt x="3696295" y="4987029"/>
                    </a:cubicBezTo>
                    <a:lnTo>
                      <a:pt x="3650170" y="5003911"/>
                    </a:lnTo>
                    <a:lnTo>
                      <a:pt x="3508022" y="5003911"/>
                    </a:lnTo>
                    <a:lnTo>
                      <a:pt x="3677260" y="4941969"/>
                    </a:lnTo>
                    <a:cubicBezTo>
                      <a:pt x="4614655" y="4545484"/>
                      <a:pt x="5272397" y="3617287"/>
                      <a:pt x="5272397" y="2535466"/>
                    </a:cubicBezTo>
                    <a:cubicBezTo>
                      <a:pt x="5272397" y="1363493"/>
                      <a:pt x="4500464" y="371815"/>
                      <a:pt x="3437304" y="41138"/>
                    </a:cubicBezTo>
                    <a:close/>
                    <a:moveTo>
                      <a:pt x="1854246" y="0"/>
                    </a:moveTo>
                    <a:lnTo>
                      <a:pt x="2043988" y="0"/>
                    </a:lnTo>
                    <a:lnTo>
                      <a:pt x="1883997" y="41138"/>
                    </a:lnTo>
                    <a:cubicBezTo>
                      <a:pt x="820837" y="371815"/>
                      <a:pt x="48903" y="1363493"/>
                      <a:pt x="48903" y="2535466"/>
                    </a:cubicBezTo>
                    <a:cubicBezTo>
                      <a:pt x="48903" y="3617287"/>
                      <a:pt x="706645" y="4545484"/>
                      <a:pt x="1644041" y="4941969"/>
                    </a:cubicBezTo>
                    <a:lnTo>
                      <a:pt x="1813279" y="5003911"/>
                    </a:lnTo>
                    <a:lnTo>
                      <a:pt x="1671131" y="5003911"/>
                    </a:lnTo>
                    <a:lnTo>
                      <a:pt x="1625005" y="4987029"/>
                    </a:lnTo>
                    <a:cubicBezTo>
                      <a:pt x="670058" y="4583120"/>
                      <a:pt x="0" y="3637543"/>
                      <a:pt x="0" y="2535466"/>
                    </a:cubicBezTo>
                    <a:cubicBezTo>
                      <a:pt x="0" y="1433389"/>
                      <a:pt x="670058" y="487812"/>
                      <a:pt x="1625005" y="839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N" sz="135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F3B296-D284-40DB-A3EC-2C826A3F1402}"/>
                  </a:ext>
                </a:extLst>
              </p:cNvPr>
              <p:cNvSpPr/>
              <p:nvPr/>
            </p:nvSpPr>
            <p:spPr>
              <a:xfrm>
                <a:off x="3111500" y="3731632"/>
                <a:ext cx="6146800" cy="3917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N" sz="13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" name="Freeform 22">
                <a:extLst>
                  <a:ext uri="{FF2B5EF4-FFF2-40B4-BE49-F238E27FC236}">
                    <a16:creationId xmlns:a16="http://schemas.microsoft.com/office/drawing/2014/main" id="{41A7027A-7C37-4FFB-841D-EA78227ABF5D}"/>
                  </a:ext>
                </a:extLst>
              </p:cNvPr>
              <p:cNvSpPr/>
              <p:nvPr/>
            </p:nvSpPr>
            <p:spPr>
              <a:xfrm rot="5400000">
                <a:off x="3682945" y="3698122"/>
                <a:ext cx="5003911" cy="39170"/>
              </a:xfrm>
              <a:custGeom>
                <a:avLst/>
                <a:gdLst>
                  <a:gd name="connsiteX0" fmla="*/ 0 w 5003911"/>
                  <a:gd name="connsiteY0" fmla="*/ 39170 h 39170"/>
                  <a:gd name="connsiteX1" fmla="*/ 0 w 5003911"/>
                  <a:gd name="connsiteY1" fmla="*/ 0 h 39170"/>
                  <a:gd name="connsiteX2" fmla="*/ 5003911 w 5003911"/>
                  <a:gd name="connsiteY2" fmla="*/ 0 h 39170"/>
                  <a:gd name="connsiteX3" fmla="*/ 5003911 w 5003911"/>
                  <a:gd name="connsiteY3" fmla="*/ 39170 h 3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3911" h="39170">
                    <a:moveTo>
                      <a:pt x="0" y="39170"/>
                    </a:moveTo>
                    <a:lnTo>
                      <a:pt x="0" y="0"/>
                    </a:lnTo>
                    <a:lnTo>
                      <a:pt x="5003911" y="0"/>
                    </a:lnTo>
                    <a:lnTo>
                      <a:pt x="5003911" y="3917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N" sz="13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9A52E99-4285-4D37-9493-5F28F7E70CC0}"/>
                  </a:ext>
                </a:extLst>
              </p:cNvPr>
              <p:cNvSpPr/>
              <p:nvPr/>
            </p:nvSpPr>
            <p:spPr>
              <a:xfrm>
                <a:off x="5997364" y="3563681"/>
                <a:ext cx="375072" cy="3750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N" sz="135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14" name="Donut 24">
                <a:extLst>
                  <a:ext uri="{FF2B5EF4-FFF2-40B4-BE49-F238E27FC236}">
                    <a16:creationId xmlns:a16="http://schemas.microsoft.com/office/drawing/2014/main" id="{ABC95670-1DEF-42D4-8D73-74F842745F85}"/>
                  </a:ext>
                </a:extLst>
              </p:cNvPr>
              <p:cNvSpPr/>
              <p:nvPr/>
            </p:nvSpPr>
            <p:spPr>
              <a:xfrm>
                <a:off x="4629150" y="2195467"/>
                <a:ext cx="3111500" cy="3111500"/>
              </a:xfrm>
              <a:prstGeom prst="donut">
                <a:avLst>
                  <a:gd name="adj" fmla="val 13446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N" sz="135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A48A72A-9A33-43CB-949A-455D2ACE0BE5}"/>
              </a:ext>
            </a:extLst>
          </p:cNvPr>
          <p:cNvSpPr txBox="1"/>
          <p:nvPr/>
        </p:nvSpPr>
        <p:spPr>
          <a:xfrm>
            <a:off x="4466676" y="336077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D26723-8CB9-4339-803D-92C4D9C12E11}"/>
              </a:ext>
            </a:extLst>
          </p:cNvPr>
          <p:cNvSpPr txBox="1"/>
          <p:nvPr/>
        </p:nvSpPr>
        <p:spPr>
          <a:xfrm>
            <a:off x="4394865" y="4121981"/>
            <a:ext cx="95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3219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25667C-8517-4111-8D91-682290455F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8ADF87-CCE5-40C6-A9B0-DCA83CCB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73F3-3D58-449E-BFF3-7A10CB463284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DACB53-DD35-488B-81AE-90F4B6067DE9}"/>
              </a:ext>
            </a:extLst>
          </p:cNvPr>
          <p:cNvSpPr/>
          <p:nvPr/>
        </p:nvSpPr>
        <p:spPr>
          <a:xfrm flipH="1">
            <a:off x="7017783" y="0"/>
            <a:ext cx="2126214" cy="6858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F43183-BB9B-4349-99B7-4CB0E8CBC0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Balance Scoreboard:</a:t>
            </a:r>
            <a:br>
              <a:rPr lang="en-US" sz="3200">
                <a:solidFill>
                  <a:srgbClr val="000000"/>
                </a:solidFill>
              </a:rPr>
            </a:br>
            <a:r>
              <a:rPr lang="en-US" sz="3200">
                <a:solidFill>
                  <a:srgbClr val="000000"/>
                </a:solidFill>
              </a:rPr>
              <a:t>Four Perspectives</a:t>
            </a:r>
            <a:endParaRPr lang="en-US" sz="32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ED58AEB-67EA-413B-A2D9-B1C44016CFE5}"/>
              </a:ext>
            </a:extLst>
          </p:cNvPr>
          <p:cNvGrpSpPr/>
          <p:nvPr/>
        </p:nvGrpSpPr>
        <p:grpSpPr>
          <a:xfrm>
            <a:off x="1071932" y="667944"/>
            <a:ext cx="4980470" cy="5374031"/>
            <a:chOff x="1071932" y="685597"/>
            <a:chExt cx="4980470" cy="5374031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645A72DE-2A9C-4611-86E5-204DE712E0B5}"/>
                </a:ext>
              </a:extLst>
            </p:cNvPr>
            <p:cNvGrpSpPr/>
            <p:nvPr/>
          </p:nvGrpSpPr>
          <p:grpSpPr>
            <a:xfrm>
              <a:off x="1071932" y="685597"/>
              <a:ext cx="4980470" cy="912828"/>
              <a:chOff x="1071932" y="685597"/>
              <a:chExt cx="4980470" cy="91282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8A60CAF8-0261-4D23-8B5D-C03BC441F766}"/>
                  </a:ext>
                </a:extLst>
              </p:cNvPr>
              <p:cNvGrpSpPr/>
              <p:nvPr/>
            </p:nvGrpSpPr>
            <p:grpSpPr>
              <a:xfrm>
                <a:off x="1794019" y="685597"/>
                <a:ext cx="4258383" cy="912828"/>
                <a:chOff x="1836223" y="1219416"/>
                <a:chExt cx="4258383" cy="912828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7A4FD68-3A72-41A2-B50D-C614C7FF4ADC}"/>
                    </a:ext>
                  </a:extLst>
                </p:cNvPr>
                <p:cNvSpPr/>
                <p:nvPr/>
              </p:nvSpPr>
              <p:spPr>
                <a:xfrm>
                  <a:off x="1836223" y="1485913"/>
                  <a:ext cx="4258383" cy="646331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Employee development, retention, skill development.</a:t>
                  </a:r>
                </a:p>
                <a:p>
                  <a:pPr defTabSz="685800">
                    <a:defRPr/>
                  </a:pPr>
                  <a:r>
                    <a:rPr 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Continuous improvement and value creation using your staff effectively</a:t>
                  </a: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9BAC0AD1-8128-4066-B242-DC4F7389F316}"/>
                    </a:ext>
                  </a:extLst>
                </p:cNvPr>
                <p:cNvSpPr/>
                <p:nvPr/>
              </p:nvSpPr>
              <p:spPr>
                <a:xfrm>
                  <a:off x="1836223" y="1219416"/>
                  <a:ext cx="2258952" cy="584775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chemeClr val="tx2"/>
                      </a:solidFill>
                      <a:latin typeface="Arial"/>
                      <a:cs typeface="Arial"/>
                    </a:rPr>
                    <a:t>Learning Perspective</a:t>
                  </a:r>
                </a:p>
                <a:p>
                  <a:pPr defTabSz="685800">
                    <a:defRPr/>
                  </a:pPr>
                  <a:endParaRPr lang="en-US" sz="1600" b="1">
                    <a:solidFill>
                      <a:schemeClr val="tx2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1B8F7C1B-3744-4492-BA4E-1399B6911BC8}"/>
                  </a:ext>
                </a:extLst>
              </p:cNvPr>
              <p:cNvGrpSpPr/>
              <p:nvPr/>
            </p:nvGrpSpPr>
            <p:grpSpPr>
              <a:xfrm>
                <a:off x="1071932" y="852454"/>
                <a:ext cx="549944" cy="549940"/>
                <a:chOff x="1557368" y="774431"/>
                <a:chExt cx="589550" cy="589548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A19E6AC2-3B8F-4DB4-9E1A-516859116A34}"/>
                    </a:ext>
                  </a:extLst>
                </p:cNvPr>
                <p:cNvGrpSpPr/>
                <p:nvPr/>
              </p:nvGrpSpPr>
              <p:grpSpPr>
                <a:xfrm>
                  <a:off x="1557368" y="774431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2A28E856-8C04-402E-8C20-A184D3A9D4FC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EFF4BB54-4CB5-4B01-97B2-0C3E2C61D471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3236C7D6-671B-4B6B-A473-A5F981FA077F}"/>
                    </a:ext>
                  </a:extLst>
                </p:cNvPr>
                <p:cNvGrpSpPr/>
                <p:nvPr/>
              </p:nvGrpSpPr>
              <p:grpSpPr>
                <a:xfrm>
                  <a:off x="1621825" y="849731"/>
                  <a:ext cx="460636" cy="438949"/>
                  <a:chOff x="735069" y="620441"/>
                  <a:chExt cx="1041838" cy="992792"/>
                </a:xfrm>
              </p:grpSpPr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77712328-CEE0-4E21-9E2B-EA81B58AE191}"/>
                      </a:ext>
                    </a:extLst>
                  </p:cNvPr>
                  <p:cNvSpPr/>
                  <p:nvPr/>
                </p:nvSpPr>
                <p:spPr>
                  <a:xfrm>
                    <a:off x="1608748" y="1085526"/>
                    <a:ext cx="151805" cy="91499"/>
                  </a:xfrm>
                  <a:custGeom>
                    <a:avLst/>
                    <a:gdLst>
                      <a:gd name="connsiteX0" fmla="*/ 20587 w 64501"/>
                      <a:gd name="connsiteY0" fmla="*/ 61 h 38877"/>
                      <a:gd name="connsiteX1" fmla="*/ 39035 w 64501"/>
                      <a:gd name="connsiteY1" fmla="*/ 61 h 38877"/>
                      <a:gd name="connsiteX2" fmla="*/ 64597 w 64501"/>
                      <a:gd name="connsiteY2" fmla="*/ 25633 h 38877"/>
                      <a:gd name="connsiteX3" fmla="*/ 64597 w 64501"/>
                      <a:gd name="connsiteY3" fmla="*/ 39602 h 38877"/>
                      <a:gd name="connsiteX4" fmla="*/ 61 w 64501"/>
                      <a:gd name="connsiteY4" fmla="*/ 39602 h 38877"/>
                      <a:gd name="connsiteX5" fmla="*/ 61 w 64501"/>
                      <a:gd name="connsiteY5" fmla="*/ 12838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501" h="38877">
                        <a:moveTo>
                          <a:pt x="20587" y="61"/>
                        </a:moveTo>
                        <a:lnTo>
                          <a:pt x="39035" y="61"/>
                        </a:lnTo>
                        <a:cubicBezTo>
                          <a:pt x="53156" y="64"/>
                          <a:pt x="64601" y="11513"/>
                          <a:pt x="64597" y="25633"/>
                        </a:cubicBezTo>
                        <a:lnTo>
                          <a:pt x="64597" y="39602"/>
                        </a:lnTo>
                        <a:lnTo>
                          <a:pt x="61" y="39602"/>
                        </a:lnTo>
                        <a:lnTo>
                          <a:pt x="61" y="1283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65CA664-D676-4717-8841-60E9D3DFC216}"/>
                      </a:ext>
                    </a:extLst>
                  </p:cNvPr>
                  <p:cNvSpPr/>
                  <p:nvPr/>
                </p:nvSpPr>
                <p:spPr>
                  <a:xfrm>
                    <a:off x="1565632" y="810347"/>
                    <a:ext cx="151805" cy="60306"/>
                  </a:xfrm>
                  <a:custGeom>
                    <a:avLst/>
                    <a:gdLst>
                      <a:gd name="connsiteX0" fmla="*/ 64741 w 64501"/>
                      <a:gd name="connsiteY0" fmla="*/ 25633 h 25624"/>
                      <a:gd name="connsiteX1" fmla="*/ 12848 w 64501"/>
                      <a:gd name="connsiteY1" fmla="*/ 25633 h 25624"/>
                      <a:gd name="connsiteX2" fmla="*/ 12099 w 64501"/>
                      <a:gd name="connsiteY2" fmla="*/ 25606 h 25624"/>
                      <a:gd name="connsiteX3" fmla="*/ 895 w 64501"/>
                      <a:gd name="connsiteY3" fmla="*/ 17384 h 25624"/>
                      <a:gd name="connsiteX4" fmla="*/ 3808 w 64501"/>
                      <a:gd name="connsiteY4" fmla="*/ 3799 h 25624"/>
                      <a:gd name="connsiteX5" fmla="*/ 5002 w 64501"/>
                      <a:gd name="connsiteY5" fmla="*/ 2757 h 25624"/>
                      <a:gd name="connsiteX6" fmla="*/ 12848 w 64501"/>
                      <a:gd name="connsiteY6" fmla="*/ 61 h 25624"/>
                      <a:gd name="connsiteX7" fmla="*/ 39169 w 64501"/>
                      <a:gd name="connsiteY7" fmla="*/ 61 h 25624"/>
                      <a:gd name="connsiteX8" fmla="*/ 64741 w 64501"/>
                      <a:gd name="connsiteY8" fmla="*/ 25633 h 25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501" h="25624">
                        <a:moveTo>
                          <a:pt x="64741" y="25633"/>
                        </a:moveTo>
                        <a:lnTo>
                          <a:pt x="12848" y="25633"/>
                        </a:lnTo>
                        <a:cubicBezTo>
                          <a:pt x="12592" y="25633"/>
                          <a:pt x="12344" y="25623"/>
                          <a:pt x="12099" y="25606"/>
                        </a:cubicBezTo>
                        <a:cubicBezTo>
                          <a:pt x="7070" y="25309"/>
                          <a:pt x="2686" y="22092"/>
                          <a:pt x="895" y="17384"/>
                        </a:cubicBezTo>
                        <a:cubicBezTo>
                          <a:pt x="-893" y="12676"/>
                          <a:pt x="246" y="7357"/>
                          <a:pt x="3808" y="3799"/>
                        </a:cubicBezTo>
                        <a:cubicBezTo>
                          <a:pt x="4184" y="3426"/>
                          <a:pt x="4581" y="3078"/>
                          <a:pt x="5002" y="2757"/>
                        </a:cubicBezTo>
                        <a:cubicBezTo>
                          <a:pt x="7242" y="1007"/>
                          <a:pt x="10004" y="58"/>
                          <a:pt x="12848" y="61"/>
                        </a:cubicBezTo>
                        <a:lnTo>
                          <a:pt x="39169" y="61"/>
                        </a:lnTo>
                        <a:cubicBezTo>
                          <a:pt x="53292" y="61"/>
                          <a:pt x="64741" y="11510"/>
                          <a:pt x="64741" y="25633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8D422D49-BB2F-4F4D-A286-A50C97D1765D}"/>
                      </a:ext>
                    </a:extLst>
                  </p:cNvPr>
                  <p:cNvSpPr/>
                  <p:nvPr/>
                </p:nvSpPr>
                <p:spPr>
                  <a:xfrm>
                    <a:off x="1520035" y="870466"/>
                    <a:ext cx="174678" cy="178839"/>
                  </a:xfrm>
                  <a:custGeom>
                    <a:avLst/>
                    <a:gdLst>
                      <a:gd name="connsiteX0" fmla="*/ 58281 w 74221"/>
                      <a:gd name="connsiteY0" fmla="*/ 69395 h 75988"/>
                      <a:gd name="connsiteX1" fmla="*/ 18199 w 74221"/>
                      <a:gd name="connsiteY1" fmla="*/ 70393 h 75988"/>
                      <a:gd name="connsiteX2" fmla="*/ 61 w 74221"/>
                      <a:gd name="connsiteY2" fmla="*/ 37772 h 75988"/>
                      <a:gd name="connsiteX3" fmla="*/ 61 w 74221"/>
                      <a:gd name="connsiteY3" fmla="*/ 15258 h 75988"/>
                      <a:gd name="connsiteX4" fmla="*/ 31473 w 74221"/>
                      <a:gd name="connsiteY4" fmla="*/ 89 h 75988"/>
                      <a:gd name="connsiteX5" fmla="*/ 31473 w 74221"/>
                      <a:gd name="connsiteY5" fmla="*/ 61 h 75988"/>
                      <a:gd name="connsiteX6" fmla="*/ 32222 w 74221"/>
                      <a:gd name="connsiteY6" fmla="*/ 89 h 75988"/>
                      <a:gd name="connsiteX7" fmla="*/ 74917 w 74221"/>
                      <a:gd name="connsiteY7" fmla="*/ 89 h 75988"/>
                      <a:gd name="connsiteX8" fmla="*/ 74917 w 74221"/>
                      <a:gd name="connsiteY8" fmla="*/ 37772 h 75988"/>
                      <a:gd name="connsiteX9" fmla="*/ 58281 w 74221"/>
                      <a:gd name="connsiteY9" fmla="*/ 69395 h 75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4221" h="75988">
                        <a:moveTo>
                          <a:pt x="58281" y="69395"/>
                        </a:moveTo>
                        <a:cubicBezTo>
                          <a:pt x="46329" y="77737"/>
                          <a:pt x="30552" y="78127"/>
                          <a:pt x="18199" y="70393"/>
                        </a:cubicBezTo>
                        <a:cubicBezTo>
                          <a:pt x="6950" y="63358"/>
                          <a:pt x="99" y="51040"/>
                          <a:pt x="61" y="37772"/>
                        </a:cubicBezTo>
                        <a:lnTo>
                          <a:pt x="61" y="15258"/>
                        </a:lnTo>
                        <a:cubicBezTo>
                          <a:pt x="1942" y="15496"/>
                          <a:pt x="18703" y="17098"/>
                          <a:pt x="31473" y="89"/>
                        </a:cubicBezTo>
                        <a:lnTo>
                          <a:pt x="31473" y="61"/>
                        </a:lnTo>
                        <a:cubicBezTo>
                          <a:pt x="31718" y="78"/>
                          <a:pt x="31967" y="89"/>
                          <a:pt x="32222" y="89"/>
                        </a:cubicBezTo>
                        <a:lnTo>
                          <a:pt x="74917" y="89"/>
                        </a:lnTo>
                        <a:lnTo>
                          <a:pt x="74917" y="37772"/>
                        </a:lnTo>
                        <a:cubicBezTo>
                          <a:pt x="74886" y="50401"/>
                          <a:pt x="68670" y="62216"/>
                          <a:pt x="58281" y="69395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2B7BB1B9-C33C-4819-9BE4-90231F421A97}"/>
                      </a:ext>
                    </a:extLst>
                  </p:cNvPr>
                  <p:cNvSpPr/>
                  <p:nvPr/>
                </p:nvSpPr>
                <p:spPr>
                  <a:xfrm>
                    <a:off x="1562721" y="1033643"/>
                    <a:ext cx="93577" cy="81101"/>
                  </a:xfrm>
                  <a:custGeom>
                    <a:avLst/>
                    <a:gdLst>
                      <a:gd name="connsiteX0" fmla="*/ 40143 w 39761"/>
                      <a:gd name="connsiteY0" fmla="*/ 21781 h 34459"/>
                      <a:gd name="connsiteX1" fmla="*/ 40143 w 39761"/>
                      <a:gd name="connsiteY1" fmla="*/ 22106 h 34459"/>
                      <a:gd name="connsiteX2" fmla="*/ 19617 w 39761"/>
                      <a:gd name="connsiteY2" fmla="*/ 34883 h 34459"/>
                      <a:gd name="connsiteX3" fmla="*/ 61 w 39761"/>
                      <a:gd name="connsiteY3" fmla="*/ 22106 h 34459"/>
                      <a:gd name="connsiteX4" fmla="*/ 61 w 39761"/>
                      <a:gd name="connsiteY4" fmla="*/ 1058 h 34459"/>
                      <a:gd name="connsiteX5" fmla="*/ 40143 w 39761"/>
                      <a:gd name="connsiteY5" fmla="*/ 61 h 3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761" h="34459">
                        <a:moveTo>
                          <a:pt x="40143" y="21781"/>
                        </a:moveTo>
                        <a:lnTo>
                          <a:pt x="40143" y="22106"/>
                        </a:lnTo>
                        <a:lnTo>
                          <a:pt x="19617" y="34883"/>
                        </a:lnTo>
                        <a:lnTo>
                          <a:pt x="61" y="22106"/>
                        </a:lnTo>
                        <a:lnTo>
                          <a:pt x="61" y="1058"/>
                        </a:lnTo>
                        <a:cubicBezTo>
                          <a:pt x="12414" y="8793"/>
                          <a:pt x="28191" y="8403"/>
                          <a:pt x="40143" y="6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896BF134-F256-434C-9C1B-8964B2AD5AC1}"/>
                      </a:ext>
                    </a:extLst>
                  </p:cNvPr>
                  <p:cNvSpPr/>
                  <p:nvPr/>
                </p:nvSpPr>
                <p:spPr>
                  <a:xfrm>
                    <a:off x="1459355" y="1085526"/>
                    <a:ext cx="147646" cy="91499"/>
                  </a:xfrm>
                  <a:custGeom>
                    <a:avLst/>
                    <a:gdLst>
                      <a:gd name="connsiteX0" fmla="*/ 43982 w 62734"/>
                      <a:gd name="connsiteY0" fmla="*/ 61 h 38877"/>
                      <a:gd name="connsiteX1" fmla="*/ 63538 w 62734"/>
                      <a:gd name="connsiteY1" fmla="*/ 12838 h 38877"/>
                      <a:gd name="connsiteX2" fmla="*/ 63538 w 62734"/>
                      <a:gd name="connsiteY2" fmla="*/ 39602 h 38877"/>
                      <a:gd name="connsiteX3" fmla="*/ 61 w 62734"/>
                      <a:gd name="connsiteY3" fmla="*/ 39602 h 38877"/>
                      <a:gd name="connsiteX4" fmla="*/ 61 w 62734"/>
                      <a:gd name="connsiteY4" fmla="*/ 25633 h 38877"/>
                      <a:gd name="connsiteX5" fmla="*/ 25630 w 62734"/>
                      <a:gd name="connsiteY5" fmla="*/ 61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734" h="38877">
                        <a:moveTo>
                          <a:pt x="43982" y="61"/>
                        </a:moveTo>
                        <a:lnTo>
                          <a:pt x="63538" y="12838"/>
                        </a:lnTo>
                        <a:lnTo>
                          <a:pt x="63538" y="39602"/>
                        </a:lnTo>
                        <a:lnTo>
                          <a:pt x="61" y="39602"/>
                        </a:lnTo>
                        <a:lnTo>
                          <a:pt x="61" y="25633"/>
                        </a:lnTo>
                        <a:cubicBezTo>
                          <a:pt x="61" y="11513"/>
                          <a:pt x="11510" y="64"/>
                          <a:pt x="25630" y="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9F94130D-D0F7-411C-A08B-E363258DB429}"/>
                      </a:ext>
                    </a:extLst>
                  </p:cNvPr>
                  <p:cNvSpPr/>
                  <p:nvPr/>
                </p:nvSpPr>
                <p:spPr>
                  <a:xfrm>
                    <a:off x="1520035" y="816602"/>
                    <a:ext cx="72784" cy="89419"/>
                  </a:xfrm>
                  <a:custGeom>
                    <a:avLst/>
                    <a:gdLst>
                      <a:gd name="connsiteX0" fmla="*/ 31473 w 30925"/>
                      <a:gd name="connsiteY0" fmla="*/ 22948 h 37994"/>
                      <a:gd name="connsiteX1" fmla="*/ 31473 w 30925"/>
                      <a:gd name="connsiteY1" fmla="*/ 22976 h 37994"/>
                      <a:gd name="connsiteX2" fmla="*/ 61 w 30925"/>
                      <a:gd name="connsiteY2" fmla="*/ 38145 h 37994"/>
                      <a:gd name="connsiteX3" fmla="*/ 61 w 30925"/>
                      <a:gd name="connsiteY3" fmla="*/ 35104 h 37994"/>
                      <a:gd name="connsiteX4" fmla="*/ 24349 w 30925"/>
                      <a:gd name="connsiteY4" fmla="*/ 61 h 37994"/>
                      <a:gd name="connsiteX5" fmla="*/ 24377 w 30925"/>
                      <a:gd name="connsiteY5" fmla="*/ 99 h 37994"/>
                      <a:gd name="connsiteX6" fmla="*/ 23183 w 30925"/>
                      <a:gd name="connsiteY6" fmla="*/ 1141 h 37994"/>
                      <a:gd name="connsiteX7" fmla="*/ 20270 w 30925"/>
                      <a:gd name="connsiteY7" fmla="*/ 14726 h 37994"/>
                      <a:gd name="connsiteX8" fmla="*/ 31473 w 30925"/>
                      <a:gd name="connsiteY8" fmla="*/ 22948 h 37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25" h="37994">
                        <a:moveTo>
                          <a:pt x="31473" y="22948"/>
                        </a:moveTo>
                        <a:lnTo>
                          <a:pt x="31473" y="22976"/>
                        </a:lnTo>
                        <a:cubicBezTo>
                          <a:pt x="18703" y="39985"/>
                          <a:pt x="1942" y="38383"/>
                          <a:pt x="61" y="38145"/>
                        </a:cubicBezTo>
                        <a:lnTo>
                          <a:pt x="61" y="35104"/>
                        </a:lnTo>
                        <a:cubicBezTo>
                          <a:pt x="71" y="19507"/>
                          <a:pt x="9746" y="5549"/>
                          <a:pt x="24349" y="61"/>
                        </a:cubicBezTo>
                        <a:lnTo>
                          <a:pt x="24377" y="99"/>
                        </a:lnTo>
                        <a:cubicBezTo>
                          <a:pt x="23956" y="420"/>
                          <a:pt x="23559" y="769"/>
                          <a:pt x="23183" y="1141"/>
                        </a:cubicBezTo>
                        <a:cubicBezTo>
                          <a:pt x="19621" y="4700"/>
                          <a:pt x="18482" y="10019"/>
                          <a:pt x="20270" y="14726"/>
                        </a:cubicBezTo>
                        <a:cubicBezTo>
                          <a:pt x="22061" y="19434"/>
                          <a:pt x="26444" y="22651"/>
                          <a:pt x="31473" y="22948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28EABB24-8FEE-4B56-8775-AE42D20783F8}"/>
                      </a:ext>
                    </a:extLst>
                  </p:cNvPr>
                  <p:cNvSpPr/>
                  <p:nvPr/>
                </p:nvSpPr>
                <p:spPr>
                  <a:xfrm>
                    <a:off x="1255018" y="937174"/>
                    <a:ext cx="162202" cy="106055"/>
                  </a:xfrm>
                  <a:custGeom>
                    <a:avLst/>
                    <a:gdLst>
                      <a:gd name="connsiteX0" fmla="*/ 22151 w 68919"/>
                      <a:gd name="connsiteY0" fmla="*/ 61 h 45062"/>
                      <a:gd name="connsiteX1" fmla="*/ 42004 w 68919"/>
                      <a:gd name="connsiteY1" fmla="*/ 61 h 45062"/>
                      <a:gd name="connsiteX2" fmla="*/ 69519 w 68919"/>
                      <a:gd name="connsiteY2" fmla="*/ 27576 h 45062"/>
                      <a:gd name="connsiteX3" fmla="*/ 69519 w 68919"/>
                      <a:gd name="connsiteY3" fmla="*/ 45486 h 45062"/>
                      <a:gd name="connsiteX4" fmla="*/ 61 w 68919"/>
                      <a:gd name="connsiteY4" fmla="*/ 45486 h 45062"/>
                      <a:gd name="connsiteX5" fmla="*/ 61 w 68919"/>
                      <a:gd name="connsiteY5" fmla="*/ 13812 h 45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919" h="45062">
                        <a:moveTo>
                          <a:pt x="22151" y="61"/>
                        </a:moveTo>
                        <a:lnTo>
                          <a:pt x="42004" y="61"/>
                        </a:lnTo>
                        <a:cubicBezTo>
                          <a:pt x="57201" y="61"/>
                          <a:pt x="69523" y="12379"/>
                          <a:pt x="69519" y="27576"/>
                        </a:cubicBezTo>
                        <a:lnTo>
                          <a:pt x="69519" y="45486"/>
                        </a:lnTo>
                        <a:lnTo>
                          <a:pt x="61" y="45486"/>
                        </a:lnTo>
                        <a:lnTo>
                          <a:pt x="61" y="1381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D3931E2C-50E5-45B0-B076-073402CDE19D}"/>
                      </a:ext>
                    </a:extLst>
                  </p:cNvPr>
                  <p:cNvSpPr/>
                  <p:nvPr/>
                </p:nvSpPr>
                <p:spPr>
                  <a:xfrm>
                    <a:off x="1337889" y="669770"/>
                    <a:ext cx="79021" cy="85260"/>
                  </a:xfrm>
                  <a:custGeom>
                    <a:avLst/>
                    <a:gdLst>
                      <a:gd name="connsiteX0" fmla="*/ 25833 w 33576"/>
                      <a:gd name="connsiteY0" fmla="*/ 3232 h 36227"/>
                      <a:gd name="connsiteX1" fmla="*/ 30324 w 33576"/>
                      <a:gd name="connsiteY1" fmla="*/ 28732 h 36227"/>
                      <a:gd name="connsiteX2" fmla="*/ 4848 w 33576"/>
                      <a:gd name="connsiteY2" fmla="*/ 33353 h 36227"/>
                      <a:gd name="connsiteX3" fmla="*/ 4848 w 33576"/>
                      <a:gd name="connsiteY3" fmla="*/ 27027 h 36227"/>
                      <a:gd name="connsiteX4" fmla="*/ 61 w 33576"/>
                      <a:gd name="connsiteY4" fmla="*/ 7961 h 36227"/>
                      <a:gd name="connsiteX5" fmla="*/ 25833 w 33576"/>
                      <a:gd name="connsiteY5" fmla="*/ 3232 h 36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576" h="36227">
                        <a:moveTo>
                          <a:pt x="25833" y="3232"/>
                        </a:moveTo>
                        <a:cubicBezTo>
                          <a:pt x="34093" y="9051"/>
                          <a:pt x="36098" y="20445"/>
                          <a:pt x="30324" y="28732"/>
                        </a:cubicBezTo>
                        <a:cubicBezTo>
                          <a:pt x="24549" y="37019"/>
                          <a:pt x="13166" y="39086"/>
                          <a:pt x="4848" y="33353"/>
                        </a:cubicBezTo>
                        <a:lnTo>
                          <a:pt x="4848" y="27027"/>
                        </a:lnTo>
                        <a:cubicBezTo>
                          <a:pt x="4862" y="20372"/>
                          <a:pt x="3216" y="13821"/>
                          <a:pt x="61" y="7961"/>
                        </a:cubicBezTo>
                        <a:cubicBezTo>
                          <a:pt x="5901" y="-168"/>
                          <a:pt x="17598" y="-2511"/>
                          <a:pt x="25833" y="3232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9792B4FE-DC11-41E6-84E0-2634BAC38BDB}"/>
                      </a:ext>
                    </a:extLst>
                  </p:cNvPr>
                  <p:cNvSpPr/>
                  <p:nvPr/>
                </p:nvSpPr>
                <p:spPr>
                  <a:xfrm>
                    <a:off x="1159547" y="702561"/>
                    <a:ext cx="189237" cy="191315"/>
                  </a:xfrm>
                  <a:custGeom>
                    <a:avLst/>
                    <a:gdLst>
                      <a:gd name="connsiteX0" fmla="*/ 19579 w 80406"/>
                      <a:gd name="connsiteY0" fmla="*/ 75687 h 81290"/>
                      <a:gd name="connsiteX1" fmla="*/ 61 w 80406"/>
                      <a:gd name="connsiteY1" fmla="*/ 40592 h 81290"/>
                      <a:gd name="connsiteX2" fmla="*/ 61 w 80406"/>
                      <a:gd name="connsiteY2" fmla="*/ 20711 h 81290"/>
                      <a:gd name="connsiteX3" fmla="*/ 63548 w 80406"/>
                      <a:gd name="connsiteY3" fmla="*/ 61 h 81290"/>
                      <a:gd name="connsiteX4" fmla="*/ 80626 w 80406"/>
                      <a:gd name="connsiteY4" fmla="*/ 20632 h 81290"/>
                      <a:gd name="connsiteX5" fmla="*/ 80626 w 80406"/>
                      <a:gd name="connsiteY5" fmla="*/ 40592 h 81290"/>
                      <a:gd name="connsiteX6" fmla="*/ 62716 w 80406"/>
                      <a:gd name="connsiteY6" fmla="*/ 74628 h 81290"/>
                      <a:gd name="connsiteX7" fmla="*/ 19579 w 80406"/>
                      <a:gd name="connsiteY7" fmla="*/ 75687 h 81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0406" h="81290">
                        <a:moveTo>
                          <a:pt x="19579" y="75687"/>
                        </a:moveTo>
                        <a:cubicBezTo>
                          <a:pt x="7471" y="68125"/>
                          <a:pt x="102" y="54868"/>
                          <a:pt x="61" y="40592"/>
                        </a:cubicBezTo>
                        <a:lnTo>
                          <a:pt x="61" y="20711"/>
                        </a:lnTo>
                        <a:cubicBezTo>
                          <a:pt x="2463" y="21329"/>
                          <a:pt x="45176" y="31784"/>
                          <a:pt x="63548" y="61"/>
                        </a:cubicBezTo>
                        <a:cubicBezTo>
                          <a:pt x="63548" y="61"/>
                          <a:pt x="66965" y="13739"/>
                          <a:pt x="80626" y="20632"/>
                        </a:cubicBezTo>
                        <a:lnTo>
                          <a:pt x="80626" y="40592"/>
                        </a:lnTo>
                        <a:cubicBezTo>
                          <a:pt x="80581" y="54184"/>
                          <a:pt x="73892" y="66893"/>
                          <a:pt x="62716" y="74628"/>
                        </a:cubicBezTo>
                        <a:cubicBezTo>
                          <a:pt x="49853" y="83605"/>
                          <a:pt x="32868" y="84023"/>
                          <a:pt x="19579" y="75687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1C6ABC86-B96D-4770-80FA-56C7AECA7553}"/>
                      </a:ext>
                    </a:extLst>
                  </p:cNvPr>
                  <p:cNvSpPr/>
                  <p:nvPr/>
                </p:nvSpPr>
                <p:spPr>
                  <a:xfrm>
                    <a:off x="1159547" y="638429"/>
                    <a:ext cx="189237" cy="116453"/>
                  </a:xfrm>
                  <a:custGeom>
                    <a:avLst/>
                    <a:gdLst>
                      <a:gd name="connsiteX0" fmla="*/ 80626 w 80406"/>
                      <a:gd name="connsiteY0" fmla="*/ 46670 h 49480"/>
                      <a:gd name="connsiteX1" fmla="*/ 80626 w 80406"/>
                      <a:gd name="connsiteY1" fmla="*/ 47882 h 49480"/>
                      <a:gd name="connsiteX2" fmla="*/ 63548 w 80406"/>
                      <a:gd name="connsiteY2" fmla="*/ 27311 h 49480"/>
                      <a:gd name="connsiteX3" fmla="*/ 61 w 80406"/>
                      <a:gd name="connsiteY3" fmla="*/ 47961 h 49480"/>
                      <a:gd name="connsiteX4" fmla="*/ 61 w 80406"/>
                      <a:gd name="connsiteY4" fmla="*/ 40344 h 49480"/>
                      <a:gd name="connsiteX5" fmla="*/ 40344 w 80406"/>
                      <a:gd name="connsiteY5" fmla="*/ 61 h 49480"/>
                      <a:gd name="connsiteX6" fmla="*/ 80626 w 80406"/>
                      <a:gd name="connsiteY6" fmla="*/ 40344 h 49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406" h="49480">
                        <a:moveTo>
                          <a:pt x="80626" y="46670"/>
                        </a:moveTo>
                        <a:lnTo>
                          <a:pt x="80626" y="47882"/>
                        </a:lnTo>
                        <a:cubicBezTo>
                          <a:pt x="66965" y="40989"/>
                          <a:pt x="63548" y="27311"/>
                          <a:pt x="63548" y="27311"/>
                        </a:cubicBezTo>
                        <a:cubicBezTo>
                          <a:pt x="45176" y="59034"/>
                          <a:pt x="2463" y="48579"/>
                          <a:pt x="61" y="47961"/>
                        </a:cubicBezTo>
                        <a:lnTo>
                          <a:pt x="61" y="40344"/>
                        </a:lnTo>
                        <a:cubicBezTo>
                          <a:pt x="61" y="18099"/>
                          <a:pt x="18095" y="61"/>
                          <a:pt x="40344" y="61"/>
                        </a:cubicBezTo>
                        <a:cubicBezTo>
                          <a:pt x="62592" y="61"/>
                          <a:pt x="80626" y="18099"/>
                          <a:pt x="80626" y="4034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30711E2A-5603-42C1-990E-9DCC59C3C2BB}"/>
                      </a:ext>
                    </a:extLst>
                  </p:cNvPr>
                  <p:cNvSpPr/>
                  <p:nvPr/>
                </p:nvSpPr>
                <p:spPr>
                  <a:xfrm>
                    <a:off x="1205484" y="878052"/>
                    <a:ext cx="99816" cy="91499"/>
                  </a:xfrm>
                  <a:custGeom>
                    <a:avLst/>
                    <a:gdLst>
                      <a:gd name="connsiteX0" fmla="*/ 43198 w 42412"/>
                      <a:gd name="connsiteY0" fmla="*/ 24829 h 38877"/>
                      <a:gd name="connsiteX1" fmla="*/ 43198 w 42412"/>
                      <a:gd name="connsiteY1" fmla="*/ 25181 h 38877"/>
                      <a:gd name="connsiteX2" fmla="*/ 21108 w 42412"/>
                      <a:gd name="connsiteY2" fmla="*/ 38932 h 38877"/>
                      <a:gd name="connsiteX3" fmla="*/ 61 w 42412"/>
                      <a:gd name="connsiteY3" fmla="*/ 25181 h 38877"/>
                      <a:gd name="connsiteX4" fmla="*/ 61 w 42412"/>
                      <a:gd name="connsiteY4" fmla="*/ 1121 h 38877"/>
                      <a:gd name="connsiteX5" fmla="*/ 43198 w 42412"/>
                      <a:gd name="connsiteY5" fmla="*/ 61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412" h="38877">
                        <a:moveTo>
                          <a:pt x="43198" y="24829"/>
                        </a:moveTo>
                        <a:lnTo>
                          <a:pt x="43198" y="25181"/>
                        </a:lnTo>
                        <a:lnTo>
                          <a:pt x="21108" y="38932"/>
                        </a:lnTo>
                        <a:lnTo>
                          <a:pt x="61" y="25181"/>
                        </a:lnTo>
                        <a:lnTo>
                          <a:pt x="61" y="1121"/>
                        </a:lnTo>
                        <a:cubicBezTo>
                          <a:pt x="13349" y="9456"/>
                          <a:pt x="30334" y="9038"/>
                          <a:pt x="43198" y="6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9DB25A94-5823-4CF8-9EFA-5BE3FC19E292}"/>
                      </a:ext>
                    </a:extLst>
                  </p:cNvPr>
                  <p:cNvSpPr/>
                  <p:nvPr/>
                </p:nvSpPr>
                <p:spPr>
                  <a:xfrm>
                    <a:off x="1094254" y="937174"/>
                    <a:ext cx="160122" cy="106055"/>
                  </a:xfrm>
                  <a:custGeom>
                    <a:avLst/>
                    <a:gdLst>
                      <a:gd name="connsiteX0" fmla="*/ 47323 w 68036"/>
                      <a:gd name="connsiteY0" fmla="*/ 61 h 45062"/>
                      <a:gd name="connsiteX1" fmla="*/ 68370 w 68036"/>
                      <a:gd name="connsiteY1" fmla="*/ 13812 h 45062"/>
                      <a:gd name="connsiteX2" fmla="*/ 68370 w 68036"/>
                      <a:gd name="connsiteY2" fmla="*/ 45486 h 45062"/>
                      <a:gd name="connsiteX3" fmla="*/ 61 w 68036"/>
                      <a:gd name="connsiteY3" fmla="*/ 45486 h 45062"/>
                      <a:gd name="connsiteX4" fmla="*/ 61 w 68036"/>
                      <a:gd name="connsiteY4" fmla="*/ 27576 h 45062"/>
                      <a:gd name="connsiteX5" fmla="*/ 27576 w 68036"/>
                      <a:gd name="connsiteY5" fmla="*/ 61 h 45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36" h="45062">
                        <a:moveTo>
                          <a:pt x="47323" y="61"/>
                        </a:moveTo>
                        <a:lnTo>
                          <a:pt x="68370" y="13812"/>
                        </a:lnTo>
                        <a:lnTo>
                          <a:pt x="68370" y="45486"/>
                        </a:lnTo>
                        <a:lnTo>
                          <a:pt x="61" y="45486"/>
                        </a:lnTo>
                        <a:lnTo>
                          <a:pt x="61" y="27576"/>
                        </a:lnTo>
                        <a:cubicBezTo>
                          <a:pt x="58" y="12379"/>
                          <a:pt x="12379" y="61"/>
                          <a:pt x="27576" y="6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3542927A-9990-4022-8594-4A003730C4DA}"/>
                      </a:ext>
                    </a:extLst>
                  </p:cNvPr>
                  <p:cNvSpPr/>
                  <p:nvPr/>
                </p:nvSpPr>
                <p:spPr>
                  <a:xfrm>
                    <a:off x="901484" y="1085526"/>
                    <a:ext cx="151805" cy="91499"/>
                  </a:xfrm>
                  <a:custGeom>
                    <a:avLst/>
                    <a:gdLst>
                      <a:gd name="connsiteX0" fmla="*/ 20584 w 64501"/>
                      <a:gd name="connsiteY0" fmla="*/ 61 h 38877"/>
                      <a:gd name="connsiteX1" fmla="*/ 39035 w 64501"/>
                      <a:gd name="connsiteY1" fmla="*/ 61 h 38877"/>
                      <a:gd name="connsiteX2" fmla="*/ 64604 w 64501"/>
                      <a:gd name="connsiteY2" fmla="*/ 25633 h 38877"/>
                      <a:gd name="connsiteX3" fmla="*/ 64604 w 64501"/>
                      <a:gd name="connsiteY3" fmla="*/ 39602 h 38877"/>
                      <a:gd name="connsiteX4" fmla="*/ 61 w 64501"/>
                      <a:gd name="connsiteY4" fmla="*/ 39602 h 38877"/>
                      <a:gd name="connsiteX5" fmla="*/ 61 w 64501"/>
                      <a:gd name="connsiteY5" fmla="*/ 12838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501" h="38877">
                        <a:moveTo>
                          <a:pt x="20584" y="61"/>
                        </a:moveTo>
                        <a:lnTo>
                          <a:pt x="39035" y="61"/>
                        </a:lnTo>
                        <a:cubicBezTo>
                          <a:pt x="53156" y="64"/>
                          <a:pt x="64604" y="11513"/>
                          <a:pt x="64604" y="25633"/>
                        </a:cubicBezTo>
                        <a:lnTo>
                          <a:pt x="64604" y="39602"/>
                        </a:lnTo>
                        <a:lnTo>
                          <a:pt x="61" y="39602"/>
                        </a:lnTo>
                        <a:lnTo>
                          <a:pt x="61" y="1283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B066ECE-5097-4F14-96A5-BD4DB9A09320}"/>
                      </a:ext>
                    </a:extLst>
                  </p:cNvPr>
                  <p:cNvSpPr/>
                  <p:nvPr/>
                </p:nvSpPr>
                <p:spPr>
                  <a:xfrm>
                    <a:off x="858371" y="810347"/>
                    <a:ext cx="151805" cy="60306"/>
                  </a:xfrm>
                  <a:custGeom>
                    <a:avLst/>
                    <a:gdLst>
                      <a:gd name="connsiteX0" fmla="*/ 64741 w 64501"/>
                      <a:gd name="connsiteY0" fmla="*/ 25633 h 25624"/>
                      <a:gd name="connsiteX1" fmla="*/ 12848 w 64501"/>
                      <a:gd name="connsiteY1" fmla="*/ 25633 h 25624"/>
                      <a:gd name="connsiteX2" fmla="*/ 12095 w 64501"/>
                      <a:gd name="connsiteY2" fmla="*/ 25606 h 25624"/>
                      <a:gd name="connsiteX3" fmla="*/ 895 w 64501"/>
                      <a:gd name="connsiteY3" fmla="*/ 17384 h 25624"/>
                      <a:gd name="connsiteX4" fmla="*/ 3808 w 64501"/>
                      <a:gd name="connsiteY4" fmla="*/ 3799 h 25624"/>
                      <a:gd name="connsiteX5" fmla="*/ 5002 w 64501"/>
                      <a:gd name="connsiteY5" fmla="*/ 2746 h 25624"/>
                      <a:gd name="connsiteX6" fmla="*/ 12848 w 64501"/>
                      <a:gd name="connsiteY6" fmla="*/ 61 h 25624"/>
                      <a:gd name="connsiteX7" fmla="*/ 39169 w 64501"/>
                      <a:gd name="connsiteY7" fmla="*/ 61 h 25624"/>
                      <a:gd name="connsiteX8" fmla="*/ 64741 w 64501"/>
                      <a:gd name="connsiteY8" fmla="*/ 25633 h 25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501" h="25624">
                        <a:moveTo>
                          <a:pt x="64741" y="25633"/>
                        </a:moveTo>
                        <a:lnTo>
                          <a:pt x="12848" y="25633"/>
                        </a:lnTo>
                        <a:cubicBezTo>
                          <a:pt x="12599" y="25633"/>
                          <a:pt x="12344" y="25623"/>
                          <a:pt x="12095" y="25606"/>
                        </a:cubicBezTo>
                        <a:cubicBezTo>
                          <a:pt x="7070" y="25309"/>
                          <a:pt x="2686" y="22092"/>
                          <a:pt x="895" y="17384"/>
                        </a:cubicBezTo>
                        <a:cubicBezTo>
                          <a:pt x="-893" y="12676"/>
                          <a:pt x="246" y="7357"/>
                          <a:pt x="3808" y="3799"/>
                        </a:cubicBezTo>
                        <a:cubicBezTo>
                          <a:pt x="4184" y="3426"/>
                          <a:pt x="4585" y="3074"/>
                          <a:pt x="5002" y="2746"/>
                        </a:cubicBezTo>
                        <a:cubicBezTo>
                          <a:pt x="7246" y="1003"/>
                          <a:pt x="10007" y="58"/>
                          <a:pt x="12848" y="61"/>
                        </a:cubicBezTo>
                        <a:lnTo>
                          <a:pt x="39169" y="61"/>
                        </a:lnTo>
                        <a:cubicBezTo>
                          <a:pt x="53292" y="61"/>
                          <a:pt x="64741" y="11510"/>
                          <a:pt x="64741" y="25633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D3BC804B-F278-442B-AEB4-D2D9AED220AA}"/>
                      </a:ext>
                    </a:extLst>
                  </p:cNvPr>
                  <p:cNvSpPr/>
                  <p:nvPr/>
                </p:nvSpPr>
                <p:spPr>
                  <a:xfrm>
                    <a:off x="812772" y="870466"/>
                    <a:ext cx="174678" cy="178839"/>
                  </a:xfrm>
                  <a:custGeom>
                    <a:avLst/>
                    <a:gdLst>
                      <a:gd name="connsiteX0" fmla="*/ 58278 w 74221"/>
                      <a:gd name="connsiteY0" fmla="*/ 69405 h 75988"/>
                      <a:gd name="connsiteX1" fmla="*/ 18199 w 74221"/>
                      <a:gd name="connsiteY1" fmla="*/ 70386 h 75988"/>
                      <a:gd name="connsiteX2" fmla="*/ 61 w 74221"/>
                      <a:gd name="connsiteY2" fmla="*/ 37772 h 75988"/>
                      <a:gd name="connsiteX3" fmla="*/ 61 w 74221"/>
                      <a:gd name="connsiteY3" fmla="*/ 15258 h 75988"/>
                      <a:gd name="connsiteX4" fmla="*/ 31470 w 74221"/>
                      <a:gd name="connsiteY4" fmla="*/ 89 h 75988"/>
                      <a:gd name="connsiteX5" fmla="*/ 31470 w 74221"/>
                      <a:gd name="connsiteY5" fmla="*/ 61 h 75988"/>
                      <a:gd name="connsiteX6" fmla="*/ 32222 w 74221"/>
                      <a:gd name="connsiteY6" fmla="*/ 89 h 75988"/>
                      <a:gd name="connsiteX7" fmla="*/ 74917 w 74221"/>
                      <a:gd name="connsiteY7" fmla="*/ 89 h 75988"/>
                      <a:gd name="connsiteX8" fmla="*/ 74917 w 74221"/>
                      <a:gd name="connsiteY8" fmla="*/ 37772 h 75988"/>
                      <a:gd name="connsiteX9" fmla="*/ 58278 w 74221"/>
                      <a:gd name="connsiteY9" fmla="*/ 69405 h 75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4221" h="75988">
                        <a:moveTo>
                          <a:pt x="58278" y="69405"/>
                        </a:moveTo>
                        <a:cubicBezTo>
                          <a:pt x="46325" y="77741"/>
                          <a:pt x="30548" y="78127"/>
                          <a:pt x="18199" y="70386"/>
                        </a:cubicBezTo>
                        <a:cubicBezTo>
                          <a:pt x="6950" y="63355"/>
                          <a:pt x="99" y="51040"/>
                          <a:pt x="61" y="37772"/>
                        </a:cubicBezTo>
                        <a:lnTo>
                          <a:pt x="61" y="15258"/>
                        </a:lnTo>
                        <a:cubicBezTo>
                          <a:pt x="1942" y="15496"/>
                          <a:pt x="18713" y="17098"/>
                          <a:pt x="31470" y="89"/>
                        </a:cubicBezTo>
                        <a:lnTo>
                          <a:pt x="31470" y="61"/>
                        </a:lnTo>
                        <a:cubicBezTo>
                          <a:pt x="31718" y="78"/>
                          <a:pt x="31974" y="89"/>
                          <a:pt x="32222" y="89"/>
                        </a:cubicBezTo>
                        <a:lnTo>
                          <a:pt x="74917" y="89"/>
                        </a:lnTo>
                        <a:lnTo>
                          <a:pt x="74917" y="37772"/>
                        </a:lnTo>
                        <a:cubicBezTo>
                          <a:pt x="74886" y="50405"/>
                          <a:pt x="68670" y="62223"/>
                          <a:pt x="58278" y="69405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B7E17E45-A04B-499A-8017-F16C418DE9C6}"/>
                      </a:ext>
                    </a:extLst>
                  </p:cNvPr>
                  <p:cNvSpPr/>
                  <p:nvPr/>
                </p:nvSpPr>
                <p:spPr>
                  <a:xfrm>
                    <a:off x="855459" y="1033667"/>
                    <a:ext cx="93577" cy="81101"/>
                  </a:xfrm>
                  <a:custGeom>
                    <a:avLst/>
                    <a:gdLst>
                      <a:gd name="connsiteX0" fmla="*/ 40140 w 39761"/>
                      <a:gd name="connsiteY0" fmla="*/ 21771 h 34459"/>
                      <a:gd name="connsiteX1" fmla="*/ 40140 w 39761"/>
                      <a:gd name="connsiteY1" fmla="*/ 22095 h 34459"/>
                      <a:gd name="connsiteX2" fmla="*/ 19617 w 39761"/>
                      <a:gd name="connsiteY2" fmla="*/ 34873 h 34459"/>
                      <a:gd name="connsiteX3" fmla="*/ 61 w 39761"/>
                      <a:gd name="connsiteY3" fmla="*/ 22095 h 34459"/>
                      <a:gd name="connsiteX4" fmla="*/ 61 w 39761"/>
                      <a:gd name="connsiteY4" fmla="*/ 1041 h 34459"/>
                      <a:gd name="connsiteX5" fmla="*/ 40140 w 39761"/>
                      <a:gd name="connsiteY5" fmla="*/ 61 h 3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761" h="34459">
                        <a:moveTo>
                          <a:pt x="40140" y="21771"/>
                        </a:moveTo>
                        <a:lnTo>
                          <a:pt x="40140" y="22095"/>
                        </a:lnTo>
                        <a:lnTo>
                          <a:pt x="19617" y="34873"/>
                        </a:lnTo>
                        <a:lnTo>
                          <a:pt x="61" y="22095"/>
                        </a:lnTo>
                        <a:lnTo>
                          <a:pt x="61" y="1041"/>
                        </a:lnTo>
                        <a:cubicBezTo>
                          <a:pt x="12410" y="8783"/>
                          <a:pt x="28187" y="8396"/>
                          <a:pt x="40140" y="61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B03C8B26-8A8F-483D-B1B7-C857CA49B95B}"/>
                      </a:ext>
                    </a:extLst>
                  </p:cNvPr>
                  <p:cNvSpPr/>
                  <p:nvPr/>
                </p:nvSpPr>
                <p:spPr>
                  <a:xfrm>
                    <a:off x="752108" y="1085526"/>
                    <a:ext cx="147646" cy="91499"/>
                  </a:xfrm>
                  <a:custGeom>
                    <a:avLst/>
                    <a:gdLst>
                      <a:gd name="connsiteX0" fmla="*/ 43975 w 62734"/>
                      <a:gd name="connsiteY0" fmla="*/ 61 h 38877"/>
                      <a:gd name="connsiteX1" fmla="*/ 63531 w 62734"/>
                      <a:gd name="connsiteY1" fmla="*/ 12838 h 38877"/>
                      <a:gd name="connsiteX2" fmla="*/ 63531 w 62734"/>
                      <a:gd name="connsiteY2" fmla="*/ 39602 h 38877"/>
                      <a:gd name="connsiteX3" fmla="*/ 61 w 62734"/>
                      <a:gd name="connsiteY3" fmla="*/ 39602 h 38877"/>
                      <a:gd name="connsiteX4" fmla="*/ 61 w 62734"/>
                      <a:gd name="connsiteY4" fmla="*/ 25633 h 38877"/>
                      <a:gd name="connsiteX5" fmla="*/ 25623 w 62734"/>
                      <a:gd name="connsiteY5" fmla="*/ 61 h 38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734" h="38877">
                        <a:moveTo>
                          <a:pt x="43975" y="61"/>
                        </a:moveTo>
                        <a:lnTo>
                          <a:pt x="63531" y="12838"/>
                        </a:lnTo>
                        <a:lnTo>
                          <a:pt x="63531" y="39602"/>
                        </a:lnTo>
                        <a:lnTo>
                          <a:pt x="61" y="39602"/>
                        </a:lnTo>
                        <a:lnTo>
                          <a:pt x="61" y="25633"/>
                        </a:lnTo>
                        <a:cubicBezTo>
                          <a:pt x="58" y="11513"/>
                          <a:pt x="11503" y="64"/>
                          <a:pt x="25623" y="6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86540B14-C1F3-4683-94D2-B36A52FD19FB}"/>
                      </a:ext>
                    </a:extLst>
                  </p:cNvPr>
                  <p:cNvSpPr/>
                  <p:nvPr/>
                </p:nvSpPr>
                <p:spPr>
                  <a:xfrm>
                    <a:off x="812772" y="816602"/>
                    <a:ext cx="72784" cy="89419"/>
                  </a:xfrm>
                  <a:custGeom>
                    <a:avLst/>
                    <a:gdLst>
                      <a:gd name="connsiteX0" fmla="*/ 31470 w 30925"/>
                      <a:gd name="connsiteY0" fmla="*/ 22948 h 37994"/>
                      <a:gd name="connsiteX1" fmla="*/ 31470 w 30925"/>
                      <a:gd name="connsiteY1" fmla="*/ 22976 h 37994"/>
                      <a:gd name="connsiteX2" fmla="*/ 61 w 30925"/>
                      <a:gd name="connsiteY2" fmla="*/ 38145 h 37994"/>
                      <a:gd name="connsiteX3" fmla="*/ 61 w 30925"/>
                      <a:gd name="connsiteY3" fmla="*/ 35104 h 37994"/>
                      <a:gd name="connsiteX4" fmla="*/ 24360 w 30925"/>
                      <a:gd name="connsiteY4" fmla="*/ 61 h 37994"/>
                      <a:gd name="connsiteX5" fmla="*/ 24377 w 30925"/>
                      <a:gd name="connsiteY5" fmla="*/ 89 h 37994"/>
                      <a:gd name="connsiteX6" fmla="*/ 23183 w 30925"/>
                      <a:gd name="connsiteY6" fmla="*/ 1141 h 37994"/>
                      <a:gd name="connsiteX7" fmla="*/ 20270 w 30925"/>
                      <a:gd name="connsiteY7" fmla="*/ 14726 h 37994"/>
                      <a:gd name="connsiteX8" fmla="*/ 31470 w 30925"/>
                      <a:gd name="connsiteY8" fmla="*/ 22948 h 37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25" h="37994">
                        <a:moveTo>
                          <a:pt x="31470" y="22948"/>
                        </a:moveTo>
                        <a:lnTo>
                          <a:pt x="31470" y="22976"/>
                        </a:lnTo>
                        <a:cubicBezTo>
                          <a:pt x="18713" y="39985"/>
                          <a:pt x="1942" y="38383"/>
                          <a:pt x="61" y="38145"/>
                        </a:cubicBezTo>
                        <a:lnTo>
                          <a:pt x="61" y="35104"/>
                        </a:lnTo>
                        <a:cubicBezTo>
                          <a:pt x="71" y="19503"/>
                          <a:pt x="9753" y="5545"/>
                          <a:pt x="24360" y="61"/>
                        </a:cubicBezTo>
                        <a:lnTo>
                          <a:pt x="24377" y="89"/>
                        </a:lnTo>
                        <a:cubicBezTo>
                          <a:pt x="23959" y="416"/>
                          <a:pt x="23559" y="769"/>
                          <a:pt x="23183" y="1141"/>
                        </a:cubicBezTo>
                        <a:cubicBezTo>
                          <a:pt x="19621" y="4700"/>
                          <a:pt x="18482" y="10019"/>
                          <a:pt x="20270" y="14726"/>
                        </a:cubicBezTo>
                        <a:cubicBezTo>
                          <a:pt x="22061" y="19434"/>
                          <a:pt x="26444" y="22651"/>
                          <a:pt x="31470" y="22948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8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F7BC0CF3-CB0E-4771-9863-AB679DC77EDE}"/>
                      </a:ext>
                    </a:extLst>
                  </p:cNvPr>
                  <p:cNvSpPr/>
                  <p:nvPr/>
                </p:nvSpPr>
                <p:spPr>
                  <a:xfrm>
                    <a:off x="1076113" y="620441"/>
                    <a:ext cx="359757" cy="440858"/>
                  </a:xfrm>
                  <a:custGeom>
                    <a:avLst/>
                    <a:gdLst>
                      <a:gd name="connsiteX0" fmla="*/ 35285 w 152860"/>
                      <a:gd name="connsiteY0" fmla="*/ 127962 h 187320"/>
                      <a:gd name="connsiteX1" fmla="*/ 10865 w 152860"/>
                      <a:gd name="connsiteY1" fmla="*/ 137865 h 187320"/>
                      <a:gd name="connsiteX2" fmla="*/ 663 w 152860"/>
                      <a:gd name="connsiteY2" fmla="*/ 162156 h 187320"/>
                      <a:gd name="connsiteX3" fmla="*/ 663 w 152860"/>
                      <a:gd name="connsiteY3" fmla="*/ 180066 h 187320"/>
                      <a:gd name="connsiteX4" fmla="*/ 7769 w 152860"/>
                      <a:gd name="connsiteY4" fmla="*/ 187163 h 187320"/>
                      <a:gd name="connsiteX5" fmla="*/ 145537 w 152860"/>
                      <a:gd name="connsiteY5" fmla="*/ 187163 h 187320"/>
                      <a:gd name="connsiteX6" fmla="*/ 152640 w 152860"/>
                      <a:gd name="connsiteY6" fmla="*/ 180066 h 187320"/>
                      <a:gd name="connsiteX7" fmla="*/ 152640 w 152860"/>
                      <a:gd name="connsiteY7" fmla="*/ 162156 h 187320"/>
                      <a:gd name="connsiteX8" fmla="*/ 142437 w 152860"/>
                      <a:gd name="connsiteY8" fmla="*/ 137865 h 187320"/>
                      <a:gd name="connsiteX9" fmla="*/ 118021 w 152860"/>
                      <a:gd name="connsiteY9" fmla="*/ 127962 h 187320"/>
                      <a:gd name="connsiteX10" fmla="*/ 104926 w 152860"/>
                      <a:gd name="connsiteY10" fmla="*/ 127962 h 187320"/>
                      <a:gd name="connsiteX11" fmla="*/ 104926 w 152860"/>
                      <a:gd name="connsiteY11" fmla="*/ 113031 h 187320"/>
                      <a:gd name="connsiteX12" fmla="*/ 109344 w 152860"/>
                      <a:gd name="connsiteY12" fmla="*/ 109296 h 187320"/>
                      <a:gd name="connsiteX13" fmla="*/ 123481 w 152860"/>
                      <a:gd name="connsiteY13" fmla="*/ 75489 h 187320"/>
                      <a:gd name="connsiteX14" fmla="*/ 123481 w 152860"/>
                      <a:gd name="connsiteY14" fmla="*/ 64434 h 187320"/>
                      <a:gd name="connsiteX15" fmla="*/ 126695 w 152860"/>
                      <a:gd name="connsiteY15" fmla="*/ 64668 h 187320"/>
                      <a:gd name="connsiteX16" fmla="*/ 150918 w 152860"/>
                      <a:gd name="connsiteY16" fmla="*/ 46841 h 187320"/>
                      <a:gd name="connsiteX17" fmla="*/ 141150 w 152860"/>
                      <a:gd name="connsiteY17" fmla="*/ 18397 h 187320"/>
                      <a:gd name="connsiteX18" fmla="*/ 112568 w 152860"/>
                      <a:gd name="connsiteY18" fmla="*/ 18132 h 187320"/>
                      <a:gd name="connsiteX19" fmla="*/ 59829 w 152860"/>
                      <a:gd name="connsiteY19" fmla="*/ 3387 h 187320"/>
                      <a:gd name="connsiteX20" fmla="*/ 28054 w 152860"/>
                      <a:gd name="connsiteY20" fmla="*/ 47987 h 187320"/>
                      <a:gd name="connsiteX21" fmla="*/ 28054 w 152860"/>
                      <a:gd name="connsiteY21" fmla="*/ 75485 h 187320"/>
                      <a:gd name="connsiteX22" fmla="*/ 48376 w 152860"/>
                      <a:gd name="connsiteY22" fmla="*/ 114298 h 187320"/>
                      <a:gd name="connsiteX23" fmla="*/ 48376 w 152860"/>
                      <a:gd name="connsiteY23" fmla="*/ 127962 h 187320"/>
                      <a:gd name="connsiteX24" fmla="*/ 75851 w 152860"/>
                      <a:gd name="connsiteY24" fmla="*/ 123624 h 187320"/>
                      <a:gd name="connsiteX25" fmla="*/ 90789 w 152860"/>
                      <a:gd name="connsiteY25" fmla="*/ 121007 h 187320"/>
                      <a:gd name="connsiteX26" fmla="*/ 90789 w 152860"/>
                      <a:gd name="connsiteY26" fmla="*/ 130717 h 187320"/>
                      <a:gd name="connsiteX27" fmla="*/ 76223 w 152860"/>
                      <a:gd name="connsiteY27" fmla="*/ 140008 h 187320"/>
                      <a:gd name="connsiteX28" fmla="*/ 62514 w 152860"/>
                      <a:gd name="connsiteY28" fmla="*/ 130817 h 187320"/>
                      <a:gd name="connsiteX29" fmla="*/ 62514 w 152860"/>
                      <a:gd name="connsiteY29" fmla="*/ 121529 h 187320"/>
                      <a:gd name="connsiteX30" fmla="*/ 75851 w 152860"/>
                      <a:gd name="connsiteY30" fmla="*/ 123624 h 187320"/>
                      <a:gd name="connsiteX31" fmla="*/ 14800 w 152860"/>
                      <a:gd name="connsiteY31" fmla="*/ 162156 h 187320"/>
                      <a:gd name="connsiteX32" fmla="*/ 20858 w 152860"/>
                      <a:gd name="connsiteY32" fmla="*/ 147857 h 187320"/>
                      <a:gd name="connsiteX33" fmla="*/ 35285 w 152860"/>
                      <a:gd name="connsiteY33" fmla="*/ 142100 h 187320"/>
                      <a:gd name="connsiteX34" fmla="*/ 52926 w 152860"/>
                      <a:gd name="connsiteY34" fmla="*/ 142100 h 187320"/>
                      <a:gd name="connsiteX35" fmla="*/ 68699 w 152860"/>
                      <a:gd name="connsiteY35" fmla="*/ 152216 h 187320"/>
                      <a:gd name="connsiteX36" fmla="*/ 68699 w 152860"/>
                      <a:gd name="connsiteY36" fmla="*/ 173025 h 187320"/>
                      <a:gd name="connsiteX37" fmla="*/ 14800 w 152860"/>
                      <a:gd name="connsiteY37" fmla="*/ 173025 h 187320"/>
                      <a:gd name="connsiteX38" fmla="*/ 138502 w 152860"/>
                      <a:gd name="connsiteY38" fmla="*/ 162156 h 187320"/>
                      <a:gd name="connsiteX39" fmla="*/ 138502 w 152860"/>
                      <a:gd name="connsiteY39" fmla="*/ 173025 h 187320"/>
                      <a:gd name="connsiteX40" fmla="*/ 82836 w 152860"/>
                      <a:gd name="connsiteY40" fmla="*/ 173025 h 187320"/>
                      <a:gd name="connsiteX41" fmla="*/ 82836 w 152860"/>
                      <a:gd name="connsiteY41" fmla="*/ 152316 h 187320"/>
                      <a:gd name="connsiteX42" fmla="*/ 100187 w 152860"/>
                      <a:gd name="connsiteY42" fmla="*/ 142100 h 187320"/>
                      <a:gd name="connsiteX43" fmla="*/ 118021 w 152860"/>
                      <a:gd name="connsiteY43" fmla="*/ 142100 h 187320"/>
                      <a:gd name="connsiteX44" fmla="*/ 132445 w 152860"/>
                      <a:gd name="connsiteY44" fmla="*/ 147857 h 187320"/>
                      <a:gd name="connsiteX45" fmla="*/ 138502 w 152860"/>
                      <a:gd name="connsiteY45" fmla="*/ 162156 h 187320"/>
                      <a:gd name="connsiteX46" fmla="*/ 133025 w 152860"/>
                      <a:gd name="connsiteY46" fmla="*/ 29991 h 187320"/>
                      <a:gd name="connsiteX47" fmla="*/ 135997 w 152860"/>
                      <a:gd name="connsiteY47" fmla="*/ 45706 h 187320"/>
                      <a:gd name="connsiteX48" fmla="*/ 123481 w 152860"/>
                      <a:gd name="connsiteY48" fmla="*/ 50006 h 187320"/>
                      <a:gd name="connsiteX49" fmla="*/ 123481 w 152860"/>
                      <a:gd name="connsiteY49" fmla="*/ 47987 h 187320"/>
                      <a:gd name="connsiteX50" fmla="*/ 119906 w 152860"/>
                      <a:gd name="connsiteY50" fmla="*/ 30360 h 187320"/>
                      <a:gd name="connsiteX51" fmla="*/ 133025 w 152860"/>
                      <a:gd name="connsiteY51" fmla="*/ 29991 h 187320"/>
                      <a:gd name="connsiteX52" fmla="*/ 52118 w 152860"/>
                      <a:gd name="connsiteY52" fmla="*/ 24500 h 187320"/>
                      <a:gd name="connsiteX53" fmla="*/ 78808 w 152860"/>
                      <a:gd name="connsiteY53" fmla="*/ 14925 h 187320"/>
                      <a:gd name="connsiteX54" fmla="*/ 103224 w 152860"/>
                      <a:gd name="connsiteY54" fmla="*/ 29346 h 187320"/>
                      <a:gd name="connsiteX55" fmla="*/ 99966 w 152860"/>
                      <a:gd name="connsiteY55" fmla="*/ 27955 h 187320"/>
                      <a:gd name="connsiteX56" fmla="*/ 92680 w 152860"/>
                      <a:gd name="connsiteY56" fmla="*/ 31413 h 187320"/>
                      <a:gd name="connsiteX57" fmla="*/ 42191 w 152860"/>
                      <a:gd name="connsiteY57" fmla="*/ 49792 h 187320"/>
                      <a:gd name="connsiteX58" fmla="*/ 42191 w 152860"/>
                      <a:gd name="connsiteY58" fmla="*/ 47987 h 187320"/>
                      <a:gd name="connsiteX59" fmla="*/ 52114 w 152860"/>
                      <a:gd name="connsiteY59" fmla="*/ 24500 h 187320"/>
                      <a:gd name="connsiteX60" fmla="*/ 42191 w 152860"/>
                      <a:gd name="connsiteY60" fmla="*/ 75485 h 187320"/>
                      <a:gd name="connsiteX61" fmla="*/ 42191 w 152860"/>
                      <a:gd name="connsiteY61" fmla="*/ 64137 h 187320"/>
                      <a:gd name="connsiteX62" fmla="*/ 53550 w 152860"/>
                      <a:gd name="connsiteY62" fmla="*/ 64879 h 187320"/>
                      <a:gd name="connsiteX63" fmla="*/ 97764 w 152860"/>
                      <a:gd name="connsiteY63" fmla="*/ 48367 h 187320"/>
                      <a:gd name="connsiteX64" fmla="*/ 109344 w 152860"/>
                      <a:gd name="connsiteY64" fmla="*/ 59595 h 187320"/>
                      <a:gd name="connsiteX65" fmla="*/ 109344 w 152860"/>
                      <a:gd name="connsiteY65" fmla="*/ 75485 h 187320"/>
                      <a:gd name="connsiteX66" fmla="*/ 99383 w 152860"/>
                      <a:gd name="connsiteY66" fmla="*/ 99422 h 187320"/>
                      <a:gd name="connsiteX67" fmla="*/ 94230 w 152860"/>
                      <a:gd name="connsiteY67" fmla="*/ 103708 h 187320"/>
                      <a:gd name="connsiteX68" fmla="*/ 75837 w 152860"/>
                      <a:gd name="connsiteY68" fmla="*/ 109486 h 187320"/>
                      <a:gd name="connsiteX69" fmla="*/ 58593 w 152860"/>
                      <a:gd name="connsiteY69" fmla="*/ 104578 h 187320"/>
                      <a:gd name="connsiteX70" fmla="*/ 42191 w 152860"/>
                      <a:gd name="connsiteY70" fmla="*/ 75485 h 187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</a:cxnLst>
                    <a:rect l="l" t="t" r="r" b="b"/>
                    <a:pathLst>
                      <a:path w="152860" h="187320">
                        <a:moveTo>
                          <a:pt x="35285" y="127962"/>
                        </a:moveTo>
                        <a:cubicBezTo>
                          <a:pt x="26152" y="127883"/>
                          <a:pt x="17365" y="131448"/>
                          <a:pt x="10865" y="137865"/>
                        </a:cubicBezTo>
                        <a:cubicBezTo>
                          <a:pt x="4370" y="144281"/>
                          <a:pt x="697" y="153024"/>
                          <a:pt x="663" y="162156"/>
                        </a:cubicBezTo>
                        <a:lnTo>
                          <a:pt x="663" y="180066"/>
                        </a:lnTo>
                        <a:cubicBezTo>
                          <a:pt x="680" y="183984"/>
                          <a:pt x="3852" y="187152"/>
                          <a:pt x="7769" y="187163"/>
                        </a:cubicBezTo>
                        <a:lnTo>
                          <a:pt x="145537" y="187163"/>
                        </a:lnTo>
                        <a:cubicBezTo>
                          <a:pt x="149454" y="187152"/>
                          <a:pt x="152626" y="183984"/>
                          <a:pt x="152640" y="180066"/>
                        </a:cubicBezTo>
                        <a:lnTo>
                          <a:pt x="152640" y="162156"/>
                        </a:lnTo>
                        <a:cubicBezTo>
                          <a:pt x="152609" y="153024"/>
                          <a:pt x="148936" y="144281"/>
                          <a:pt x="142437" y="137865"/>
                        </a:cubicBezTo>
                        <a:cubicBezTo>
                          <a:pt x="135941" y="131448"/>
                          <a:pt x="127154" y="127883"/>
                          <a:pt x="118021" y="127962"/>
                        </a:cubicBezTo>
                        <a:lnTo>
                          <a:pt x="104926" y="127962"/>
                        </a:lnTo>
                        <a:lnTo>
                          <a:pt x="104926" y="113031"/>
                        </a:lnTo>
                        <a:cubicBezTo>
                          <a:pt x="106534" y="111954"/>
                          <a:pt x="108015" y="110701"/>
                          <a:pt x="109344" y="109296"/>
                        </a:cubicBezTo>
                        <a:cubicBezTo>
                          <a:pt x="118297" y="100309"/>
                          <a:pt x="123371" y="88173"/>
                          <a:pt x="123481" y="75489"/>
                        </a:cubicBezTo>
                        <a:lnTo>
                          <a:pt x="123481" y="64434"/>
                        </a:lnTo>
                        <a:cubicBezTo>
                          <a:pt x="124544" y="64596"/>
                          <a:pt x="125618" y="64672"/>
                          <a:pt x="126695" y="64668"/>
                        </a:cubicBezTo>
                        <a:cubicBezTo>
                          <a:pt x="137798" y="64658"/>
                          <a:pt x="147608" y="57441"/>
                          <a:pt x="150918" y="46841"/>
                        </a:cubicBezTo>
                        <a:cubicBezTo>
                          <a:pt x="154228" y="36245"/>
                          <a:pt x="150272" y="24724"/>
                          <a:pt x="141150" y="18397"/>
                        </a:cubicBezTo>
                        <a:cubicBezTo>
                          <a:pt x="132555" y="12523"/>
                          <a:pt x="121266" y="12416"/>
                          <a:pt x="112568" y="18132"/>
                        </a:cubicBezTo>
                        <a:cubicBezTo>
                          <a:pt x="99849" y="2596"/>
                          <a:pt x="78760" y="-3302"/>
                          <a:pt x="59829" y="3387"/>
                        </a:cubicBezTo>
                        <a:cubicBezTo>
                          <a:pt x="40897" y="10072"/>
                          <a:pt x="28192" y="27913"/>
                          <a:pt x="28054" y="47987"/>
                        </a:cubicBezTo>
                        <a:lnTo>
                          <a:pt x="28054" y="75485"/>
                        </a:lnTo>
                        <a:cubicBezTo>
                          <a:pt x="28054" y="90713"/>
                          <a:pt x="36006" y="105234"/>
                          <a:pt x="48376" y="114298"/>
                        </a:cubicBezTo>
                        <a:lnTo>
                          <a:pt x="48376" y="127962"/>
                        </a:lnTo>
                        <a:close/>
                        <a:moveTo>
                          <a:pt x="75851" y="123624"/>
                        </a:moveTo>
                        <a:cubicBezTo>
                          <a:pt x="80948" y="123669"/>
                          <a:pt x="86012" y="122782"/>
                          <a:pt x="90789" y="121007"/>
                        </a:cubicBezTo>
                        <a:lnTo>
                          <a:pt x="90789" y="130717"/>
                        </a:lnTo>
                        <a:lnTo>
                          <a:pt x="76223" y="140008"/>
                        </a:lnTo>
                        <a:lnTo>
                          <a:pt x="62514" y="130817"/>
                        </a:lnTo>
                        <a:lnTo>
                          <a:pt x="62514" y="121529"/>
                        </a:lnTo>
                        <a:cubicBezTo>
                          <a:pt x="66825" y="122913"/>
                          <a:pt x="71322" y="123620"/>
                          <a:pt x="75851" y="123624"/>
                        </a:cubicBezTo>
                        <a:close/>
                        <a:moveTo>
                          <a:pt x="14800" y="162156"/>
                        </a:moveTo>
                        <a:cubicBezTo>
                          <a:pt x="14831" y="156772"/>
                          <a:pt x="17013" y="151622"/>
                          <a:pt x="20858" y="147857"/>
                        </a:cubicBezTo>
                        <a:cubicBezTo>
                          <a:pt x="24706" y="144088"/>
                          <a:pt x="29900" y="142017"/>
                          <a:pt x="35285" y="142100"/>
                        </a:cubicBezTo>
                        <a:lnTo>
                          <a:pt x="52926" y="142100"/>
                        </a:lnTo>
                        <a:lnTo>
                          <a:pt x="68699" y="152216"/>
                        </a:lnTo>
                        <a:lnTo>
                          <a:pt x="68699" y="173025"/>
                        </a:lnTo>
                        <a:lnTo>
                          <a:pt x="14800" y="173025"/>
                        </a:lnTo>
                        <a:close/>
                        <a:moveTo>
                          <a:pt x="138502" y="162156"/>
                        </a:moveTo>
                        <a:lnTo>
                          <a:pt x="138502" y="173025"/>
                        </a:lnTo>
                        <a:lnTo>
                          <a:pt x="82836" y="173025"/>
                        </a:lnTo>
                        <a:lnTo>
                          <a:pt x="82836" y="152316"/>
                        </a:lnTo>
                        <a:lnTo>
                          <a:pt x="100187" y="142100"/>
                        </a:lnTo>
                        <a:lnTo>
                          <a:pt x="118021" y="142100"/>
                        </a:lnTo>
                        <a:cubicBezTo>
                          <a:pt x="123405" y="142017"/>
                          <a:pt x="128600" y="144088"/>
                          <a:pt x="132445" y="147857"/>
                        </a:cubicBezTo>
                        <a:cubicBezTo>
                          <a:pt x="136293" y="151622"/>
                          <a:pt x="138475" y="156772"/>
                          <a:pt x="138502" y="162156"/>
                        </a:cubicBezTo>
                        <a:close/>
                        <a:moveTo>
                          <a:pt x="133025" y="29991"/>
                        </a:moveTo>
                        <a:cubicBezTo>
                          <a:pt x="138171" y="33518"/>
                          <a:pt x="139500" y="40542"/>
                          <a:pt x="135997" y="45706"/>
                        </a:cubicBezTo>
                        <a:cubicBezTo>
                          <a:pt x="133218" y="49727"/>
                          <a:pt x="128148" y="51470"/>
                          <a:pt x="123481" y="50006"/>
                        </a:cubicBezTo>
                        <a:lnTo>
                          <a:pt x="123481" y="47987"/>
                        </a:lnTo>
                        <a:cubicBezTo>
                          <a:pt x="123419" y="41940"/>
                          <a:pt x="122204" y="35955"/>
                          <a:pt x="119906" y="30360"/>
                        </a:cubicBezTo>
                        <a:cubicBezTo>
                          <a:pt x="123758" y="27468"/>
                          <a:pt x="129018" y="27320"/>
                          <a:pt x="133025" y="29991"/>
                        </a:cubicBezTo>
                        <a:close/>
                        <a:moveTo>
                          <a:pt x="52118" y="24500"/>
                        </a:moveTo>
                        <a:cubicBezTo>
                          <a:pt x="59149" y="17496"/>
                          <a:pt x="68930" y="13986"/>
                          <a:pt x="78808" y="14925"/>
                        </a:cubicBezTo>
                        <a:cubicBezTo>
                          <a:pt x="88687" y="15860"/>
                          <a:pt x="97636" y="21145"/>
                          <a:pt x="103224" y="29346"/>
                        </a:cubicBezTo>
                        <a:cubicBezTo>
                          <a:pt x="102275" y="28610"/>
                          <a:pt x="101154" y="28131"/>
                          <a:pt x="99966" y="27955"/>
                        </a:cubicBezTo>
                        <a:cubicBezTo>
                          <a:pt x="97064" y="27551"/>
                          <a:pt x="94202" y="28911"/>
                          <a:pt x="92680" y="31413"/>
                        </a:cubicBezTo>
                        <a:cubicBezTo>
                          <a:pt x="80217" y="52926"/>
                          <a:pt x="53678" y="51532"/>
                          <a:pt x="42191" y="49792"/>
                        </a:cubicBezTo>
                        <a:lnTo>
                          <a:pt x="42191" y="47987"/>
                        </a:lnTo>
                        <a:cubicBezTo>
                          <a:pt x="42240" y="39151"/>
                          <a:pt x="45812" y="30695"/>
                          <a:pt x="52114" y="24500"/>
                        </a:cubicBezTo>
                        <a:close/>
                        <a:moveTo>
                          <a:pt x="42191" y="75485"/>
                        </a:moveTo>
                        <a:lnTo>
                          <a:pt x="42191" y="64137"/>
                        </a:lnTo>
                        <a:cubicBezTo>
                          <a:pt x="45957" y="64627"/>
                          <a:pt x="49750" y="64875"/>
                          <a:pt x="53550" y="64879"/>
                        </a:cubicBezTo>
                        <a:cubicBezTo>
                          <a:pt x="68326" y="64879"/>
                          <a:pt x="85563" y="60968"/>
                          <a:pt x="97764" y="48367"/>
                        </a:cubicBezTo>
                        <a:cubicBezTo>
                          <a:pt x="100802" y="52875"/>
                          <a:pt x="104747" y="56699"/>
                          <a:pt x="109344" y="59595"/>
                        </a:cubicBezTo>
                        <a:lnTo>
                          <a:pt x="109344" y="75485"/>
                        </a:lnTo>
                        <a:cubicBezTo>
                          <a:pt x="109285" y="84459"/>
                          <a:pt x="105710" y="93054"/>
                          <a:pt x="99383" y="99422"/>
                        </a:cubicBezTo>
                        <a:cubicBezTo>
                          <a:pt x="97806" y="101013"/>
                          <a:pt x="96080" y="102449"/>
                          <a:pt x="94230" y="103708"/>
                        </a:cubicBezTo>
                        <a:cubicBezTo>
                          <a:pt x="88832" y="107464"/>
                          <a:pt x="82412" y="109479"/>
                          <a:pt x="75837" y="109486"/>
                        </a:cubicBezTo>
                        <a:cubicBezTo>
                          <a:pt x="69745" y="109476"/>
                          <a:pt x="63777" y="107778"/>
                          <a:pt x="58593" y="104578"/>
                        </a:cubicBezTo>
                        <a:cubicBezTo>
                          <a:pt x="48518" y="98321"/>
                          <a:pt x="42333" y="87348"/>
                          <a:pt x="42191" y="7548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C51C3BBD-D02E-4400-9477-8DB813DE9BB9}"/>
                      </a:ext>
                    </a:extLst>
                  </p:cNvPr>
                  <p:cNvSpPr/>
                  <p:nvPr/>
                </p:nvSpPr>
                <p:spPr>
                  <a:xfrm>
                    <a:off x="1442104" y="793183"/>
                    <a:ext cx="334803" cy="403426"/>
                  </a:xfrm>
                  <a:custGeom>
                    <a:avLst/>
                    <a:gdLst>
                      <a:gd name="connsiteX0" fmla="*/ 109842 w 142257"/>
                      <a:gd name="connsiteY0" fmla="*/ 117299 h 171416"/>
                      <a:gd name="connsiteX1" fmla="*/ 98742 w 142257"/>
                      <a:gd name="connsiteY1" fmla="*/ 117299 h 171416"/>
                      <a:gd name="connsiteX2" fmla="*/ 98742 w 142257"/>
                      <a:gd name="connsiteY2" fmla="*/ 105736 h 171416"/>
                      <a:gd name="connsiteX3" fmla="*/ 102483 w 142257"/>
                      <a:gd name="connsiteY3" fmla="*/ 102378 h 171416"/>
                      <a:gd name="connsiteX4" fmla="*/ 115530 w 142257"/>
                      <a:gd name="connsiteY4" fmla="*/ 70610 h 171416"/>
                      <a:gd name="connsiteX5" fmla="*/ 115530 w 142257"/>
                      <a:gd name="connsiteY5" fmla="*/ 40426 h 171416"/>
                      <a:gd name="connsiteX6" fmla="*/ 117228 w 142257"/>
                      <a:gd name="connsiteY6" fmla="*/ 40426 h 171416"/>
                      <a:gd name="connsiteX7" fmla="*/ 124297 w 142257"/>
                      <a:gd name="connsiteY7" fmla="*/ 33330 h 171416"/>
                      <a:gd name="connsiteX8" fmla="*/ 91656 w 142257"/>
                      <a:gd name="connsiteY8" fmla="*/ 665 h 171416"/>
                      <a:gd name="connsiteX9" fmla="*/ 65335 w 142257"/>
                      <a:gd name="connsiteY9" fmla="*/ 665 h 171416"/>
                      <a:gd name="connsiteX10" fmla="*/ 54338 w 142257"/>
                      <a:gd name="connsiteY10" fmla="*/ 3878 h 171416"/>
                      <a:gd name="connsiteX11" fmla="*/ 26288 w 142257"/>
                      <a:gd name="connsiteY11" fmla="*/ 45055 h 171416"/>
                      <a:gd name="connsiteX12" fmla="*/ 26288 w 142257"/>
                      <a:gd name="connsiteY12" fmla="*/ 70610 h 171416"/>
                      <a:gd name="connsiteX13" fmla="*/ 43959 w 142257"/>
                      <a:gd name="connsiteY13" fmla="*/ 106913 h 171416"/>
                      <a:gd name="connsiteX14" fmla="*/ 43959 w 142257"/>
                      <a:gd name="connsiteY14" fmla="*/ 117299 h 171416"/>
                      <a:gd name="connsiteX15" fmla="*/ 32959 w 142257"/>
                      <a:gd name="connsiteY15" fmla="*/ 117299 h 171416"/>
                      <a:gd name="connsiteX16" fmla="*/ 10038 w 142257"/>
                      <a:gd name="connsiteY16" fmla="*/ 126852 h 171416"/>
                      <a:gd name="connsiteX17" fmla="*/ 664 w 142257"/>
                      <a:gd name="connsiteY17" fmla="*/ 149850 h 171416"/>
                      <a:gd name="connsiteX18" fmla="*/ 664 w 142257"/>
                      <a:gd name="connsiteY18" fmla="*/ 163818 h 171416"/>
                      <a:gd name="connsiteX19" fmla="*/ 7391 w 142257"/>
                      <a:gd name="connsiteY19" fmla="*/ 171197 h 171416"/>
                      <a:gd name="connsiteX20" fmla="*/ 135404 w 142257"/>
                      <a:gd name="connsiteY20" fmla="*/ 171197 h 171416"/>
                      <a:gd name="connsiteX21" fmla="*/ 142038 w 142257"/>
                      <a:gd name="connsiteY21" fmla="*/ 163818 h 171416"/>
                      <a:gd name="connsiteX22" fmla="*/ 142038 w 142257"/>
                      <a:gd name="connsiteY22" fmla="*/ 149850 h 171416"/>
                      <a:gd name="connsiteX23" fmla="*/ 132725 w 142257"/>
                      <a:gd name="connsiteY23" fmla="*/ 126863 h 171416"/>
                      <a:gd name="connsiteX24" fmla="*/ 109842 w 142257"/>
                      <a:gd name="connsiteY24" fmla="*/ 117299 h 171416"/>
                      <a:gd name="connsiteX25" fmla="*/ 70964 w 142257"/>
                      <a:gd name="connsiteY25" fmla="*/ 128671 h 171416"/>
                      <a:gd name="connsiteX26" fmla="*/ 58097 w 142257"/>
                      <a:gd name="connsiteY26" fmla="*/ 120453 h 171416"/>
                      <a:gd name="connsiteX27" fmla="*/ 58097 w 142257"/>
                      <a:gd name="connsiteY27" fmla="*/ 114071 h 171416"/>
                      <a:gd name="connsiteX28" fmla="*/ 70602 w 142257"/>
                      <a:gd name="connsiteY28" fmla="*/ 115839 h 171416"/>
                      <a:gd name="connsiteX29" fmla="*/ 84604 w 142257"/>
                      <a:gd name="connsiteY29" fmla="*/ 113605 h 171416"/>
                      <a:gd name="connsiteX30" fmla="*/ 84604 w 142257"/>
                      <a:gd name="connsiteY30" fmla="*/ 120353 h 171416"/>
                      <a:gd name="connsiteX31" fmla="*/ 61797 w 142257"/>
                      <a:gd name="connsiteY31" fmla="*/ 15662 h 171416"/>
                      <a:gd name="connsiteX32" fmla="*/ 61838 w 142257"/>
                      <a:gd name="connsiteY32" fmla="*/ 15817 h 171416"/>
                      <a:gd name="connsiteX33" fmla="*/ 65335 w 142257"/>
                      <a:gd name="connsiteY33" fmla="*/ 14802 h 171416"/>
                      <a:gd name="connsiteX34" fmla="*/ 91656 w 142257"/>
                      <a:gd name="connsiteY34" fmla="*/ 14802 h 171416"/>
                      <a:gd name="connsiteX35" fmla="*/ 108755 w 142257"/>
                      <a:gd name="connsiteY35" fmla="*/ 26289 h 171416"/>
                      <a:gd name="connsiteX36" fmla="*/ 65335 w 142257"/>
                      <a:gd name="connsiteY36" fmla="*/ 26289 h 171416"/>
                      <a:gd name="connsiteX37" fmla="*/ 64993 w 142257"/>
                      <a:gd name="connsiteY37" fmla="*/ 26058 h 171416"/>
                      <a:gd name="connsiteX38" fmla="*/ 59985 w 142257"/>
                      <a:gd name="connsiteY38" fmla="*/ 22278 h 171416"/>
                      <a:gd name="connsiteX39" fmla="*/ 61293 w 142257"/>
                      <a:gd name="connsiteY39" fmla="*/ 16145 h 171416"/>
                      <a:gd name="connsiteX40" fmla="*/ 61790 w 142257"/>
                      <a:gd name="connsiteY40" fmla="*/ 15658 h 171416"/>
                      <a:gd name="connsiteX41" fmla="*/ 52512 w 142257"/>
                      <a:gd name="connsiteY41" fmla="*/ 35284 h 171416"/>
                      <a:gd name="connsiteX42" fmla="*/ 40570 w 142257"/>
                      <a:gd name="connsiteY42" fmla="*/ 40754 h 171416"/>
                      <a:gd name="connsiteX43" fmla="*/ 46583 w 142257"/>
                      <a:gd name="connsiteY43" fmla="*/ 26589 h 171416"/>
                      <a:gd name="connsiteX44" fmla="*/ 52505 w 142257"/>
                      <a:gd name="connsiteY44" fmla="*/ 35280 h 171416"/>
                      <a:gd name="connsiteX45" fmla="*/ 40425 w 142257"/>
                      <a:gd name="connsiteY45" fmla="*/ 55019 h 171416"/>
                      <a:gd name="connsiteX46" fmla="*/ 67961 w 142257"/>
                      <a:gd name="connsiteY46" fmla="*/ 40426 h 171416"/>
                      <a:gd name="connsiteX47" fmla="*/ 101393 w 142257"/>
                      <a:gd name="connsiteY47" fmla="*/ 40426 h 171416"/>
                      <a:gd name="connsiteX48" fmla="*/ 101393 w 142257"/>
                      <a:gd name="connsiteY48" fmla="*/ 70610 h 171416"/>
                      <a:gd name="connsiteX49" fmla="*/ 92218 w 142257"/>
                      <a:gd name="connsiteY49" fmla="*/ 92510 h 171416"/>
                      <a:gd name="connsiteX50" fmla="*/ 87476 w 142257"/>
                      <a:gd name="connsiteY50" fmla="*/ 96420 h 171416"/>
                      <a:gd name="connsiteX51" fmla="*/ 55170 w 142257"/>
                      <a:gd name="connsiteY51" fmla="*/ 97231 h 171416"/>
                      <a:gd name="connsiteX52" fmla="*/ 40425 w 142257"/>
                      <a:gd name="connsiteY52" fmla="*/ 70610 h 171416"/>
                      <a:gd name="connsiteX53" fmla="*/ 14801 w 142257"/>
                      <a:gd name="connsiteY53" fmla="*/ 149850 h 171416"/>
                      <a:gd name="connsiteX54" fmla="*/ 20030 w 142257"/>
                      <a:gd name="connsiteY54" fmla="*/ 136844 h 171416"/>
                      <a:gd name="connsiteX55" fmla="*/ 32959 w 142257"/>
                      <a:gd name="connsiteY55" fmla="*/ 131436 h 171416"/>
                      <a:gd name="connsiteX56" fmla="*/ 49209 w 142257"/>
                      <a:gd name="connsiteY56" fmla="*/ 131436 h 171416"/>
                      <a:gd name="connsiteX57" fmla="*/ 63398 w 142257"/>
                      <a:gd name="connsiteY57" fmla="*/ 140883 h 171416"/>
                      <a:gd name="connsiteX58" fmla="*/ 63398 w 142257"/>
                      <a:gd name="connsiteY58" fmla="*/ 157060 h 171416"/>
                      <a:gd name="connsiteX59" fmla="*/ 14801 w 142257"/>
                      <a:gd name="connsiteY59" fmla="*/ 157060 h 171416"/>
                      <a:gd name="connsiteX60" fmla="*/ 127900 w 142257"/>
                      <a:gd name="connsiteY60" fmla="*/ 157060 h 171416"/>
                      <a:gd name="connsiteX61" fmla="*/ 77536 w 142257"/>
                      <a:gd name="connsiteY61" fmla="*/ 157060 h 171416"/>
                      <a:gd name="connsiteX62" fmla="*/ 77536 w 142257"/>
                      <a:gd name="connsiteY62" fmla="*/ 140979 h 171416"/>
                      <a:gd name="connsiteX63" fmla="*/ 93413 w 142257"/>
                      <a:gd name="connsiteY63" fmla="*/ 131436 h 171416"/>
                      <a:gd name="connsiteX64" fmla="*/ 109842 w 142257"/>
                      <a:gd name="connsiteY64" fmla="*/ 131436 h 171416"/>
                      <a:gd name="connsiteX65" fmla="*/ 127900 w 142257"/>
                      <a:gd name="connsiteY65" fmla="*/ 149850 h 17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42257" h="171416">
                        <a:moveTo>
                          <a:pt x="109842" y="117299"/>
                        </a:moveTo>
                        <a:lnTo>
                          <a:pt x="98742" y="117299"/>
                        </a:lnTo>
                        <a:lnTo>
                          <a:pt x="98742" y="105736"/>
                        </a:lnTo>
                        <a:cubicBezTo>
                          <a:pt x="99625" y="104687"/>
                          <a:pt x="101324" y="103568"/>
                          <a:pt x="102483" y="102378"/>
                        </a:cubicBezTo>
                        <a:cubicBezTo>
                          <a:pt x="110829" y="93908"/>
                          <a:pt x="115513" y="82500"/>
                          <a:pt x="115530" y="70610"/>
                        </a:cubicBezTo>
                        <a:lnTo>
                          <a:pt x="115530" y="40426"/>
                        </a:lnTo>
                        <a:lnTo>
                          <a:pt x="117228" y="40426"/>
                        </a:lnTo>
                        <a:cubicBezTo>
                          <a:pt x="121139" y="40413"/>
                          <a:pt x="124300" y="37241"/>
                          <a:pt x="124297" y="33330"/>
                        </a:cubicBezTo>
                        <a:cubicBezTo>
                          <a:pt x="124280" y="15310"/>
                          <a:pt x="109680" y="699"/>
                          <a:pt x="91656" y="665"/>
                        </a:cubicBezTo>
                        <a:lnTo>
                          <a:pt x="65335" y="665"/>
                        </a:lnTo>
                        <a:cubicBezTo>
                          <a:pt x="61431" y="606"/>
                          <a:pt x="57596" y="1728"/>
                          <a:pt x="54338" y="3878"/>
                        </a:cubicBezTo>
                        <a:cubicBezTo>
                          <a:pt x="37439" y="10567"/>
                          <a:pt x="26329" y="26883"/>
                          <a:pt x="26288" y="45055"/>
                        </a:cubicBezTo>
                        <a:lnTo>
                          <a:pt x="26288" y="70610"/>
                        </a:lnTo>
                        <a:cubicBezTo>
                          <a:pt x="26288" y="84823"/>
                          <a:pt x="33356" y="98374"/>
                          <a:pt x="43959" y="106913"/>
                        </a:cubicBezTo>
                        <a:lnTo>
                          <a:pt x="43959" y="117299"/>
                        </a:lnTo>
                        <a:lnTo>
                          <a:pt x="32959" y="117299"/>
                        </a:lnTo>
                        <a:cubicBezTo>
                          <a:pt x="24351" y="117302"/>
                          <a:pt x="16099" y="120740"/>
                          <a:pt x="10038" y="126852"/>
                        </a:cubicBezTo>
                        <a:cubicBezTo>
                          <a:pt x="3974" y="132965"/>
                          <a:pt x="601" y="141242"/>
                          <a:pt x="664" y="149850"/>
                        </a:cubicBezTo>
                        <a:lnTo>
                          <a:pt x="664" y="163818"/>
                        </a:lnTo>
                        <a:cubicBezTo>
                          <a:pt x="664" y="167722"/>
                          <a:pt x="3487" y="171197"/>
                          <a:pt x="7391" y="171197"/>
                        </a:cubicBezTo>
                        <a:lnTo>
                          <a:pt x="135404" y="171197"/>
                        </a:lnTo>
                        <a:cubicBezTo>
                          <a:pt x="139307" y="171197"/>
                          <a:pt x="142038" y="167722"/>
                          <a:pt x="142038" y="163818"/>
                        </a:cubicBezTo>
                        <a:lnTo>
                          <a:pt x="142038" y="149850"/>
                        </a:lnTo>
                        <a:cubicBezTo>
                          <a:pt x="142124" y="141252"/>
                          <a:pt x="138772" y="132975"/>
                          <a:pt x="132725" y="126863"/>
                        </a:cubicBezTo>
                        <a:cubicBezTo>
                          <a:pt x="126678" y="120750"/>
                          <a:pt x="118440" y="117305"/>
                          <a:pt x="109842" y="117299"/>
                        </a:cubicBezTo>
                        <a:close/>
                        <a:moveTo>
                          <a:pt x="70964" y="128671"/>
                        </a:moveTo>
                        <a:lnTo>
                          <a:pt x="58097" y="120453"/>
                        </a:lnTo>
                        <a:lnTo>
                          <a:pt x="58097" y="114071"/>
                        </a:lnTo>
                        <a:cubicBezTo>
                          <a:pt x="62170" y="115210"/>
                          <a:pt x="66373" y="115804"/>
                          <a:pt x="70602" y="115839"/>
                        </a:cubicBezTo>
                        <a:cubicBezTo>
                          <a:pt x="75358" y="115839"/>
                          <a:pt x="80086" y="115083"/>
                          <a:pt x="84604" y="113605"/>
                        </a:cubicBezTo>
                        <a:lnTo>
                          <a:pt x="84604" y="120353"/>
                        </a:lnTo>
                        <a:close/>
                        <a:moveTo>
                          <a:pt x="61797" y="15662"/>
                        </a:moveTo>
                        <a:cubicBezTo>
                          <a:pt x="61811" y="15648"/>
                          <a:pt x="61824" y="15827"/>
                          <a:pt x="61838" y="15817"/>
                        </a:cubicBezTo>
                        <a:cubicBezTo>
                          <a:pt x="62863" y="15106"/>
                          <a:pt x="64089" y="14747"/>
                          <a:pt x="65335" y="14802"/>
                        </a:cubicBezTo>
                        <a:lnTo>
                          <a:pt x="91656" y="14802"/>
                        </a:lnTo>
                        <a:cubicBezTo>
                          <a:pt x="99197" y="14681"/>
                          <a:pt x="106018" y="19262"/>
                          <a:pt x="108755" y="26289"/>
                        </a:cubicBezTo>
                        <a:lnTo>
                          <a:pt x="65335" y="26289"/>
                        </a:lnTo>
                        <a:cubicBezTo>
                          <a:pt x="65248" y="26289"/>
                          <a:pt x="65159" y="26068"/>
                          <a:pt x="64993" y="26058"/>
                        </a:cubicBezTo>
                        <a:cubicBezTo>
                          <a:pt x="62732" y="25878"/>
                          <a:pt x="60779" y="24404"/>
                          <a:pt x="59985" y="22278"/>
                        </a:cubicBezTo>
                        <a:cubicBezTo>
                          <a:pt x="59194" y="20152"/>
                          <a:pt x="59705" y="17760"/>
                          <a:pt x="61293" y="16145"/>
                        </a:cubicBezTo>
                        <a:cubicBezTo>
                          <a:pt x="61448" y="15972"/>
                          <a:pt x="61614" y="15810"/>
                          <a:pt x="61790" y="15658"/>
                        </a:cubicBezTo>
                        <a:close/>
                        <a:moveTo>
                          <a:pt x="52512" y="35284"/>
                        </a:moveTo>
                        <a:cubicBezTo>
                          <a:pt x="49023" y="38034"/>
                          <a:pt x="44929" y="39912"/>
                          <a:pt x="40570" y="40754"/>
                        </a:cubicBezTo>
                        <a:cubicBezTo>
                          <a:pt x="41329" y="35598"/>
                          <a:pt x="43397" y="30721"/>
                          <a:pt x="46583" y="26589"/>
                        </a:cubicBezTo>
                        <a:cubicBezTo>
                          <a:pt x="47742" y="29965"/>
                          <a:pt x="49789" y="32964"/>
                          <a:pt x="52505" y="35280"/>
                        </a:cubicBezTo>
                        <a:close/>
                        <a:moveTo>
                          <a:pt x="40425" y="55019"/>
                        </a:moveTo>
                        <a:cubicBezTo>
                          <a:pt x="51090" y="53722"/>
                          <a:pt x="60899" y="48524"/>
                          <a:pt x="67961" y="40426"/>
                        </a:cubicBezTo>
                        <a:lnTo>
                          <a:pt x="101393" y="40426"/>
                        </a:lnTo>
                        <a:lnTo>
                          <a:pt x="101393" y="70610"/>
                        </a:lnTo>
                        <a:cubicBezTo>
                          <a:pt x="101313" y="78828"/>
                          <a:pt x="98020" y="86687"/>
                          <a:pt x="92218" y="92510"/>
                        </a:cubicBezTo>
                        <a:cubicBezTo>
                          <a:pt x="90769" y="93963"/>
                          <a:pt x="89181" y="95274"/>
                          <a:pt x="87476" y="96420"/>
                        </a:cubicBezTo>
                        <a:cubicBezTo>
                          <a:pt x="77846" y="103158"/>
                          <a:pt x="65121" y="103475"/>
                          <a:pt x="55170" y="97231"/>
                        </a:cubicBezTo>
                        <a:cubicBezTo>
                          <a:pt x="46016" y="91471"/>
                          <a:pt x="40453" y="81423"/>
                          <a:pt x="40425" y="70610"/>
                        </a:cubicBezTo>
                        <a:close/>
                        <a:moveTo>
                          <a:pt x="14801" y="149850"/>
                        </a:moveTo>
                        <a:cubicBezTo>
                          <a:pt x="14735" y="144990"/>
                          <a:pt x="16616" y="140306"/>
                          <a:pt x="20030" y="136844"/>
                        </a:cubicBezTo>
                        <a:cubicBezTo>
                          <a:pt x="23444" y="133383"/>
                          <a:pt x="28100" y="131436"/>
                          <a:pt x="32959" y="131436"/>
                        </a:cubicBezTo>
                        <a:lnTo>
                          <a:pt x="49209" y="131436"/>
                        </a:lnTo>
                        <a:lnTo>
                          <a:pt x="63398" y="140883"/>
                        </a:lnTo>
                        <a:lnTo>
                          <a:pt x="63398" y="157060"/>
                        </a:lnTo>
                        <a:lnTo>
                          <a:pt x="14801" y="157060"/>
                        </a:lnTo>
                        <a:close/>
                        <a:moveTo>
                          <a:pt x="127900" y="157060"/>
                        </a:moveTo>
                        <a:lnTo>
                          <a:pt x="77536" y="157060"/>
                        </a:lnTo>
                        <a:lnTo>
                          <a:pt x="77536" y="140979"/>
                        </a:lnTo>
                        <a:lnTo>
                          <a:pt x="93413" y="131436"/>
                        </a:lnTo>
                        <a:lnTo>
                          <a:pt x="109842" y="131436"/>
                        </a:lnTo>
                        <a:cubicBezTo>
                          <a:pt x="120038" y="131436"/>
                          <a:pt x="127900" y="139647"/>
                          <a:pt x="127900" y="14985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D33E6F1-9D04-4702-BFAB-7A2DD10C3CEC}"/>
                      </a:ext>
                    </a:extLst>
                  </p:cNvPr>
                  <p:cNvSpPr/>
                  <p:nvPr/>
                </p:nvSpPr>
                <p:spPr>
                  <a:xfrm>
                    <a:off x="735069" y="793180"/>
                    <a:ext cx="334803" cy="403426"/>
                  </a:xfrm>
                  <a:custGeom>
                    <a:avLst/>
                    <a:gdLst>
                      <a:gd name="connsiteX0" fmla="*/ 142038 w 142257"/>
                      <a:gd name="connsiteY0" fmla="*/ 163819 h 171416"/>
                      <a:gd name="connsiteX1" fmla="*/ 142038 w 142257"/>
                      <a:gd name="connsiteY1" fmla="*/ 149851 h 171416"/>
                      <a:gd name="connsiteX2" fmla="*/ 132667 w 142257"/>
                      <a:gd name="connsiteY2" fmla="*/ 126854 h 171416"/>
                      <a:gd name="connsiteX3" fmla="*/ 109746 w 142257"/>
                      <a:gd name="connsiteY3" fmla="*/ 117300 h 171416"/>
                      <a:gd name="connsiteX4" fmla="*/ 98742 w 142257"/>
                      <a:gd name="connsiteY4" fmla="*/ 117300 h 171416"/>
                      <a:gd name="connsiteX5" fmla="*/ 98742 w 142257"/>
                      <a:gd name="connsiteY5" fmla="*/ 105744 h 171416"/>
                      <a:gd name="connsiteX6" fmla="*/ 102056 w 142257"/>
                      <a:gd name="connsiteY6" fmla="*/ 102376 h 171416"/>
                      <a:gd name="connsiteX7" fmla="*/ 114647 w 142257"/>
                      <a:gd name="connsiteY7" fmla="*/ 70611 h 171416"/>
                      <a:gd name="connsiteX8" fmla="*/ 114647 w 142257"/>
                      <a:gd name="connsiteY8" fmla="*/ 40428 h 171416"/>
                      <a:gd name="connsiteX9" fmla="*/ 117132 w 142257"/>
                      <a:gd name="connsiteY9" fmla="*/ 40428 h 171416"/>
                      <a:gd name="connsiteX10" fmla="*/ 124201 w 142257"/>
                      <a:gd name="connsiteY10" fmla="*/ 33331 h 171416"/>
                      <a:gd name="connsiteX11" fmla="*/ 91560 w 142257"/>
                      <a:gd name="connsiteY11" fmla="*/ 666 h 171416"/>
                      <a:gd name="connsiteX12" fmla="*/ 65239 w 142257"/>
                      <a:gd name="connsiteY12" fmla="*/ 666 h 171416"/>
                      <a:gd name="connsiteX13" fmla="*/ 54252 w 142257"/>
                      <a:gd name="connsiteY13" fmla="*/ 3897 h 171416"/>
                      <a:gd name="connsiteX14" fmla="*/ 26288 w 142257"/>
                      <a:gd name="connsiteY14" fmla="*/ 45056 h 171416"/>
                      <a:gd name="connsiteX15" fmla="*/ 26288 w 142257"/>
                      <a:gd name="connsiteY15" fmla="*/ 70611 h 171416"/>
                      <a:gd name="connsiteX16" fmla="*/ 43960 w 142257"/>
                      <a:gd name="connsiteY16" fmla="*/ 106904 h 171416"/>
                      <a:gd name="connsiteX17" fmla="*/ 43960 w 142257"/>
                      <a:gd name="connsiteY17" fmla="*/ 117300 h 171416"/>
                      <a:gd name="connsiteX18" fmla="*/ 32863 w 142257"/>
                      <a:gd name="connsiteY18" fmla="*/ 117300 h 171416"/>
                      <a:gd name="connsiteX19" fmla="*/ 9980 w 142257"/>
                      <a:gd name="connsiteY19" fmla="*/ 126864 h 171416"/>
                      <a:gd name="connsiteX20" fmla="*/ 664 w 142257"/>
                      <a:gd name="connsiteY20" fmla="*/ 149851 h 171416"/>
                      <a:gd name="connsiteX21" fmla="*/ 664 w 142257"/>
                      <a:gd name="connsiteY21" fmla="*/ 163819 h 171416"/>
                      <a:gd name="connsiteX22" fmla="*/ 7301 w 142257"/>
                      <a:gd name="connsiteY22" fmla="*/ 171199 h 171416"/>
                      <a:gd name="connsiteX23" fmla="*/ 135315 w 142257"/>
                      <a:gd name="connsiteY23" fmla="*/ 171199 h 171416"/>
                      <a:gd name="connsiteX24" fmla="*/ 142038 w 142257"/>
                      <a:gd name="connsiteY24" fmla="*/ 163819 h 171416"/>
                      <a:gd name="connsiteX25" fmla="*/ 70958 w 142257"/>
                      <a:gd name="connsiteY25" fmla="*/ 128673 h 171416"/>
                      <a:gd name="connsiteX26" fmla="*/ 58097 w 142257"/>
                      <a:gd name="connsiteY26" fmla="*/ 120455 h 171416"/>
                      <a:gd name="connsiteX27" fmla="*/ 58097 w 142257"/>
                      <a:gd name="connsiteY27" fmla="*/ 114073 h 171416"/>
                      <a:gd name="connsiteX28" fmla="*/ 70602 w 142257"/>
                      <a:gd name="connsiteY28" fmla="*/ 115840 h 171416"/>
                      <a:gd name="connsiteX29" fmla="*/ 84605 w 142257"/>
                      <a:gd name="connsiteY29" fmla="*/ 113607 h 171416"/>
                      <a:gd name="connsiteX30" fmla="*/ 84605 w 142257"/>
                      <a:gd name="connsiteY30" fmla="*/ 120354 h 171416"/>
                      <a:gd name="connsiteX31" fmla="*/ 61742 w 142257"/>
                      <a:gd name="connsiteY31" fmla="*/ 15801 h 171416"/>
                      <a:gd name="connsiteX32" fmla="*/ 65239 w 142257"/>
                      <a:gd name="connsiteY32" fmla="*/ 14804 h 171416"/>
                      <a:gd name="connsiteX33" fmla="*/ 91560 w 142257"/>
                      <a:gd name="connsiteY33" fmla="*/ 14804 h 171416"/>
                      <a:gd name="connsiteX34" fmla="*/ 108659 w 142257"/>
                      <a:gd name="connsiteY34" fmla="*/ 26290 h 171416"/>
                      <a:gd name="connsiteX35" fmla="*/ 65239 w 142257"/>
                      <a:gd name="connsiteY35" fmla="*/ 26290 h 171416"/>
                      <a:gd name="connsiteX36" fmla="*/ 64980 w 142257"/>
                      <a:gd name="connsiteY36" fmla="*/ 26066 h 171416"/>
                      <a:gd name="connsiteX37" fmla="*/ 64890 w 142257"/>
                      <a:gd name="connsiteY37" fmla="*/ 25952 h 171416"/>
                      <a:gd name="connsiteX38" fmla="*/ 59523 w 142257"/>
                      <a:gd name="connsiteY38" fmla="*/ 20195 h 171416"/>
                      <a:gd name="connsiteX39" fmla="*/ 61200 w 142257"/>
                      <a:gd name="connsiteY39" fmla="*/ 16212 h 171416"/>
                      <a:gd name="connsiteX40" fmla="*/ 61742 w 142257"/>
                      <a:gd name="connsiteY40" fmla="*/ 15801 h 171416"/>
                      <a:gd name="connsiteX41" fmla="*/ 52416 w 142257"/>
                      <a:gd name="connsiteY41" fmla="*/ 35282 h 171416"/>
                      <a:gd name="connsiteX42" fmla="*/ 40467 w 142257"/>
                      <a:gd name="connsiteY42" fmla="*/ 40752 h 171416"/>
                      <a:gd name="connsiteX43" fmla="*/ 46480 w 142257"/>
                      <a:gd name="connsiteY43" fmla="*/ 26591 h 171416"/>
                      <a:gd name="connsiteX44" fmla="*/ 52416 w 142257"/>
                      <a:gd name="connsiteY44" fmla="*/ 35282 h 171416"/>
                      <a:gd name="connsiteX45" fmla="*/ 40426 w 142257"/>
                      <a:gd name="connsiteY45" fmla="*/ 55024 h 171416"/>
                      <a:gd name="connsiteX46" fmla="*/ 67865 w 142257"/>
                      <a:gd name="connsiteY46" fmla="*/ 40428 h 171416"/>
                      <a:gd name="connsiteX47" fmla="*/ 100510 w 142257"/>
                      <a:gd name="connsiteY47" fmla="*/ 40428 h 171416"/>
                      <a:gd name="connsiteX48" fmla="*/ 100510 w 142257"/>
                      <a:gd name="connsiteY48" fmla="*/ 70611 h 171416"/>
                      <a:gd name="connsiteX49" fmla="*/ 91739 w 142257"/>
                      <a:gd name="connsiteY49" fmla="*/ 92511 h 171416"/>
                      <a:gd name="connsiteX50" fmla="*/ 87187 w 142257"/>
                      <a:gd name="connsiteY50" fmla="*/ 96429 h 171416"/>
                      <a:gd name="connsiteX51" fmla="*/ 70461 w 142257"/>
                      <a:gd name="connsiteY51" fmla="*/ 101706 h 171416"/>
                      <a:gd name="connsiteX52" fmla="*/ 55070 w 142257"/>
                      <a:gd name="connsiteY52" fmla="*/ 97222 h 171416"/>
                      <a:gd name="connsiteX53" fmla="*/ 40426 w 142257"/>
                      <a:gd name="connsiteY53" fmla="*/ 70611 h 171416"/>
                      <a:gd name="connsiteX54" fmla="*/ 14802 w 142257"/>
                      <a:gd name="connsiteY54" fmla="*/ 149851 h 171416"/>
                      <a:gd name="connsiteX55" fmla="*/ 32863 w 142257"/>
                      <a:gd name="connsiteY55" fmla="*/ 131437 h 171416"/>
                      <a:gd name="connsiteX56" fmla="*/ 49110 w 142257"/>
                      <a:gd name="connsiteY56" fmla="*/ 131437 h 171416"/>
                      <a:gd name="connsiteX57" fmla="*/ 63399 w 142257"/>
                      <a:gd name="connsiteY57" fmla="*/ 140884 h 171416"/>
                      <a:gd name="connsiteX58" fmla="*/ 63399 w 142257"/>
                      <a:gd name="connsiteY58" fmla="*/ 157061 h 171416"/>
                      <a:gd name="connsiteX59" fmla="*/ 14802 w 142257"/>
                      <a:gd name="connsiteY59" fmla="*/ 157061 h 171416"/>
                      <a:gd name="connsiteX60" fmla="*/ 127901 w 142257"/>
                      <a:gd name="connsiteY60" fmla="*/ 157061 h 171416"/>
                      <a:gd name="connsiteX61" fmla="*/ 77536 w 142257"/>
                      <a:gd name="connsiteY61" fmla="*/ 157061 h 171416"/>
                      <a:gd name="connsiteX62" fmla="*/ 77536 w 142257"/>
                      <a:gd name="connsiteY62" fmla="*/ 140981 h 171416"/>
                      <a:gd name="connsiteX63" fmla="*/ 93317 w 142257"/>
                      <a:gd name="connsiteY63" fmla="*/ 131437 h 171416"/>
                      <a:gd name="connsiteX64" fmla="*/ 109746 w 142257"/>
                      <a:gd name="connsiteY64" fmla="*/ 131437 h 171416"/>
                      <a:gd name="connsiteX65" fmla="*/ 122675 w 142257"/>
                      <a:gd name="connsiteY65" fmla="*/ 136846 h 171416"/>
                      <a:gd name="connsiteX66" fmla="*/ 127901 w 142257"/>
                      <a:gd name="connsiteY66" fmla="*/ 149851 h 17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42257" h="171416">
                        <a:moveTo>
                          <a:pt x="142038" y="163819"/>
                        </a:moveTo>
                        <a:lnTo>
                          <a:pt x="142038" y="149851"/>
                        </a:lnTo>
                        <a:cubicBezTo>
                          <a:pt x="142104" y="141243"/>
                          <a:pt x="138732" y="132963"/>
                          <a:pt x="132667" y="126854"/>
                        </a:cubicBezTo>
                        <a:cubicBezTo>
                          <a:pt x="126603" y="120741"/>
                          <a:pt x="118354" y="117303"/>
                          <a:pt x="109746" y="117300"/>
                        </a:cubicBezTo>
                        <a:lnTo>
                          <a:pt x="98742" y="117300"/>
                        </a:lnTo>
                        <a:lnTo>
                          <a:pt x="98742" y="105744"/>
                        </a:lnTo>
                        <a:cubicBezTo>
                          <a:pt x="99626" y="104692"/>
                          <a:pt x="100889" y="103573"/>
                          <a:pt x="102056" y="102376"/>
                        </a:cubicBezTo>
                        <a:cubicBezTo>
                          <a:pt x="110267" y="93857"/>
                          <a:pt x="114792" y="82443"/>
                          <a:pt x="114647" y="70611"/>
                        </a:cubicBezTo>
                        <a:lnTo>
                          <a:pt x="114647" y="40428"/>
                        </a:lnTo>
                        <a:lnTo>
                          <a:pt x="117132" y="40428"/>
                        </a:lnTo>
                        <a:cubicBezTo>
                          <a:pt x="121039" y="40414"/>
                          <a:pt x="124204" y="37242"/>
                          <a:pt x="124201" y="33331"/>
                        </a:cubicBezTo>
                        <a:cubicBezTo>
                          <a:pt x="124180" y="15311"/>
                          <a:pt x="109584" y="701"/>
                          <a:pt x="91560" y="666"/>
                        </a:cubicBezTo>
                        <a:lnTo>
                          <a:pt x="65239" y="666"/>
                        </a:lnTo>
                        <a:cubicBezTo>
                          <a:pt x="61331" y="590"/>
                          <a:pt x="57497" y="1719"/>
                          <a:pt x="54252" y="3897"/>
                        </a:cubicBezTo>
                        <a:cubicBezTo>
                          <a:pt x="37385" y="10603"/>
                          <a:pt x="26309" y="26908"/>
                          <a:pt x="26288" y="45056"/>
                        </a:cubicBezTo>
                        <a:lnTo>
                          <a:pt x="26288" y="70611"/>
                        </a:lnTo>
                        <a:cubicBezTo>
                          <a:pt x="26288" y="84825"/>
                          <a:pt x="32473" y="98375"/>
                          <a:pt x="43960" y="106904"/>
                        </a:cubicBezTo>
                        <a:lnTo>
                          <a:pt x="43960" y="117300"/>
                        </a:lnTo>
                        <a:lnTo>
                          <a:pt x="32863" y="117300"/>
                        </a:lnTo>
                        <a:cubicBezTo>
                          <a:pt x="24266" y="117307"/>
                          <a:pt x="16027" y="120751"/>
                          <a:pt x="9980" y="126864"/>
                        </a:cubicBezTo>
                        <a:cubicBezTo>
                          <a:pt x="3933" y="132977"/>
                          <a:pt x="581" y="141253"/>
                          <a:pt x="664" y="149851"/>
                        </a:cubicBezTo>
                        <a:lnTo>
                          <a:pt x="664" y="163819"/>
                        </a:lnTo>
                        <a:cubicBezTo>
                          <a:pt x="664" y="167723"/>
                          <a:pt x="3398" y="171199"/>
                          <a:pt x="7301" y="171199"/>
                        </a:cubicBezTo>
                        <a:lnTo>
                          <a:pt x="135315" y="171199"/>
                        </a:lnTo>
                        <a:cubicBezTo>
                          <a:pt x="139222" y="171199"/>
                          <a:pt x="142038" y="167723"/>
                          <a:pt x="142038" y="163819"/>
                        </a:cubicBezTo>
                        <a:close/>
                        <a:moveTo>
                          <a:pt x="70958" y="128673"/>
                        </a:moveTo>
                        <a:lnTo>
                          <a:pt x="58097" y="120455"/>
                        </a:lnTo>
                        <a:lnTo>
                          <a:pt x="58097" y="114073"/>
                        </a:lnTo>
                        <a:cubicBezTo>
                          <a:pt x="62170" y="115212"/>
                          <a:pt x="66374" y="115809"/>
                          <a:pt x="70602" y="115840"/>
                        </a:cubicBezTo>
                        <a:cubicBezTo>
                          <a:pt x="75358" y="115840"/>
                          <a:pt x="80087" y="115084"/>
                          <a:pt x="84605" y="113607"/>
                        </a:cubicBezTo>
                        <a:lnTo>
                          <a:pt x="84605" y="120354"/>
                        </a:lnTo>
                        <a:close/>
                        <a:moveTo>
                          <a:pt x="61742" y="15801"/>
                        </a:moveTo>
                        <a:cubicBezTo>
                          <a:pt x="62771" y="15101"/>
                          <a:pt x="63996" y="14748"/>
                          <a:pt x="65239" y="14804"/>
                        </a:cubicBezTo>
                        <a:lnTo>
                          <a:pt x="91560" y="14804"/>
                        </a:lnTo>
                        <a:cubicBezTo>
                          <a:pt x="99101" y="14683"/>
                          <a:pt x="105922" y="19263"/>
                          <a:pt x="108659" y="26290"/>
                        </a:cubicBezTo>
                        <a:lnTo>
                          <a:pt x="65239" y="26290"/>
                        </a:lnTo>
                        <a:cubicBezTo>
                          <a:pt x="65149" y="26290"/>
                          <a:pt x="65063" y="26069"/>
                          <a:pt x="64980" y="26066"/>
                        </a:cubicBezTo>
                        <a:cubicBezTo>
                          <a:pt x="64949" y="26066"/>
                          <a:pt x="64918" y="25952"/>
                          <a:pt x="64890" y="25952"/>
                        </a:cubicBezTo>
                        <a:cubicBezTo>
                          <a:pt x="61863" y="25748"/>
                          <a:pt x="59513" y="23229"/>
                          <a:pt x="59523" y="20195"/>
                        </a:cubicBezTo>
                        <a:cubicBezTo>
                          <a:pt x="59519" y="18694"/>
                          <a:pt x="60123" y="17258"/>
                          <a:pt x="61200" y="16212"/>
                        </a:cubicBezTo>
                        <a:cubicBezTo>
                          <a:pt x="61300" y="16112"/>
                          <a:pt x="61476" y="16012"/>
                          <a:pt x="61742" y="15801"/>
                        </a:cubicBezTo>
                        <a:close/>
                        <a:moveTo>
                          <a:pt x="52416" y="35282"/>
                        </a:moveTo>
                        <a:cubicBezTo>
                          <a:pt x="48927" y="38032"/>
                          <a:pt x="44830" y="39910"/>
                          <a:pt x="40467" y="40752"/>
                        </a:cubicBezTo>
                        <a:cubicBezTo>
                          <a:pt x="41226" y="35596"/>
                          <a:pt x="43297" y="30719"/>
                          <a:pt x="46480" y="26591"/>
                        </a:cubicBezTo>
                        <a:cubicBezTo>
                          <a:pt x="47643" y="29970"/>
                          <a:pt x="49693" y="32969"/>
                          <a:pt x="52416" y="35282"/>
                        </a:cubicBezTo>
                        <a:close/>
                        <a:moveTo>
                          <a:pt x="40426" y="55024"/>
                        </a:moveTo>
                        <a:cubicBezTo>
                          <a:pt x="51063" y="53720"/>
                          <a:pt x="60838" y="48518"/>
                          <a:pt x="67865" y="40428"/>
                        </a:cubicBezTo>
                        <a:lnTo>
                          <a:pt x="100510" y="40428"/>
                        </a:lnTo>
                        <a:lnTo>
                          <a:pt x="100510" y="70611"/>
                        </a:lnTo>
                        <a:cubicBezTo>
                          <a:pt x="100579" y="78781"/>
                          <a:pt x="97427" y="86647"/>
                          <a:pt x="91739" y="92511"/>
                        </a:cubicBezTo>
                        <a:cubicBezTo>
                          <a:pt x="90355" y="93964"/>
                          <a:pt x="88830" y="95276"/>
                          <a:pt x="87187" y="96429"/>
                        </a:cubicBezTo>
                        <a:cubicBezTo>
                          <a:pt x="82282" y="99856"/>
                          <a:pt x="76446" y="101699"/>
                          <a:pt x="70461" y="101706"/>
                        </a:cubicBezTo>
                        <a:cubicBezTo>
                          <a:pt x="65011" y="101696"/>
                          <a:pt x="59675" y="100142"/>
                          <a:pt x="55070" y="97222"/>
                        </a:cubicBezTo>
                        <a:cubicBezTo>
                          <a:pt x="45945" y="91455"/>
                          <a:pt x="40415" y="81408"/>
                          <a:pt x="40426" y="70611"/>
                        </a:cubicBezTo>
                        <a:close/>
                        <a:moveTo>
                          <a:pt x="14802" y="149851"/>
                        </a:moveTo>
                        <a:cubicBezTo>
                          <a:pt x="14802" y="139648"/>
                          <a:pt x="22668" y="131437"/>
                          <a:pt x="32863" y="131437"/>
                        </a:cubicBezTo>
                        <a:lnTo>
                          <a:pt x="49110" y="131437"/>
                        </a:lnTo>
                        <a:lnTo>
                          <a:pt x="63399" y="140884"/>
                        </a:lnTo>
                        <a:lnTo>
                          <a:pt x="63399" y="157061"/>
                        </a:lnTo>
                        <a:lnTo>
                          <a:pt x="14802" y="157061"/>
                        </a:lnTo>
                        <a:close/>
                        <a:moveTo>
                          <a:pt x="127901" y="157061"/>
                        </a:moveTo>
                        <a:lnTo>
                          <a:pt x="77536" y="157061"/>
                        </a:lnTo>
                        <a:lnTo>
                          <a:pt x="77536" y="140981"/>
                        </a:lnTo>
                        <a:lnTo>
                          <a:pt x="93317" y="131437"/>
                        </a:lnTo>
                        <a:lnTo>
                          <a:pt x="109746" y="131437"/>
                        </a:lnTo>
                        <a:cubicBezTo>
                          <a:pt x="114606" y="131437"/>
                          <a:pt x="119262" y="133384"/>
                          <a:pt x="122675" y="136846"/>
                        </a:cubicBezTo>
                        <a:cubicBezTo>
                          <a:pt x="126089" y="140308"/>
                          <a:pt x="127970" y="144991"/>
                          <a:pt x="127901" y="14985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F0A6B2FB-D28D-448F-9303-B0E8B38D6608}"/>
                      </a:ext>
                    </a:extLst>
                  </p:cNvPr>
                  <p:cNvSpPr/>
                  <p:nvPr/>
                </p:nvSpPr>
                <p:spPr>
                  <a:xfrm>
                    <a:off x="1175329" y="1092645"/>
                    <a:ext cx="162202" cy="457493"/>
                  </a:xfrm>
                  <a:custGeom>
                    <a:avLst/>
                    <a:gdLst>
                      <a:gd name="connsiteX0" fmla="*/ 66259 w 68919"/>
                      <a:gd name="connsiteY0" fmla="*/ 29883 h 194389"/>
                      <a:gd name="connsiteX1" fmla="*/ 40676 w 68919"/>
                      <a:gd name="connsiteY1" fmla="*/ 4297 h 194389"/>
                      <a:gd name="connsiteX2" fmla="*/ 34494 w 68919"/>
                      <a:gd name="connsiteY2" fmla="*/ 663 h 194389"/>
                      <a:gd name="connsiteX3" fmla="*/ 28316 w 68919"/>
                      <a:gd name="connsiteY3" fmla="*/ 4297 h 194389"/>
                      <a:gd name="connsiteX4" fmla="*/ 2734 w 68919"/>
                      <a:gd name="connsiteY4" fmla="*/ 29880 h 194389"/>
                      <a:gd name="connsiteX5" fmla="*/ 2734 w 68919"/>
                      <a:gd name="connsiteY5" fmla="*/ 39879 h 194389"/>
                      <a:gd name="connsiteX6" fmla="*/ 12729 w 68919"/>
                      <a:gd name="connsiteY6" fmla="*/ 39879 h 194389"/>
                      <a:gd name="connsiteX7" fmla="*/ 27426 w 68919"/>
                      <a:gd name="connsiteY7" fmla="*/ 25182 h 194389"/>
                      <a:gd name="connsiteX8" fmla="*/ 27426 w 68919"/>
                      <a:gd name="connsiteY8" fmla="*/ 187096 h 194389"/>
                      <a:gd name="connsiteX9" fmla="*/ 34494 w 68919"/>
                      <a:gd name="connsiteY9" fmla="*/ 194165 h 194389"/>
                      <a:gd name="connsiteX10" fmla="*/ 41563 w 68919"/>
                      <a:gd name="connsiteY10" fmla="*/ 187096 h 194389"/>
                      <a:gd name="connsiteX11" fmla="*/ 41563 w 68919"/>
                      <a:gd name="connsiteY11" fmla="*/ 25182 h 194389"/>
                      <a:gd name="connsiteX12" fmla="*/ 56263 w 68919"/>
                      <a:gd name="connsiteY12" fmla="*/ 39879 h 194389"/>
                      <a:gd name="connsiteX13" fmla="*/ 66259 w 68919"/>
                      <a:gd name="connsiteY13" fmla="*/ 39879 h 194389"/>
                      <a:gd name="connsiteX14" fmla="*/ 66259 w 68919"/>
                      <a:gd name="connsiteY14" fmla="*/ 29883 h 194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8919" h="194389">
                        <a:moveTo>
                          <a:pt x="66259" y="29883"/>
                        </a:moveTo>
                        <a:lnTo>
                          <a:pt x="40676" y="4297"/>
                        </a:lnTo>
                        <a:cubicBezTo>
                          <a:pt x="39427" y="2054"/>
                          <a:pt x="37062" y="663"/>
                          <a:pt x="34494" y="663"/>
                        </a:cubicBezTo>
                        <a:cubicBezTo>
                          <a:pt x="31930" y="663"/>
                          <a:pt x="29562" y="2054"/>
                          <a:pt x="28316" y="4297"/>
                        </a:cubicBezTo>
                        <a:lnTo>
                          <a:pt x="2734" y="29880"/>
                        </a:lnTo>
                        <a:cubicBezTo>
                          <a:pt x="-28" y="32641"/>
                          <a:pt x="-28" y="37118"/>
                          <a:pt x="2734" y="39879"/>
                        </a:cubicBezTo>
                        <a:cubicBezTo>
                          <a:pt x="5495" y="42640"/>
                          <a:pt x="9971" y="42640"/>
                          <a:pt x="12729" y="39879"/>
                        </a:cubicBezTo>
                        <a:lnTo>
                          <a:pt x="27426" y="25182"/>
                        </a:lnTo>
                        <a:lnTo>
                          <a:pt x="27426" y="187096"/>
                        </a:lnTo>
                        <a:cubicBezTo>
                          <a:pt x="27426" y="191000"/>
                          <a:pt x="30591" y="194165"/>
                          <a:pt x="34494" y="194165"/>
                        </a:cubicBezTo>
                        <a:cubicBezTo>
                          <a:pt x="38402" y="194165"/>
                          <a:pt x="41563" y="191000"/>
                          <a:pt x="41563" y="187096"/>
                        </a:cubicBezTo>
                        <a:lnTo>
                          <a:pt x="41563" y="25182"/>
                        </a:lnTo>
                        <a:lnTo>
                          <a:pt x="56263" y="39879"/>
                        </a:lnTo>
                        <a:cubicBezTo>
                          <a:pt x="59021" y="42640"/>
                          <a:pt x="63498" y="42640"/>
                          <a:pt x="66259" y="39879"/>
                        </a:cubicBezTo>
                        <a:cubicBezTo>
                          <a:pt x="69020" y="37118"/>
                          <a:pt x="69020" y="32641"/>
                          <a:pt x="66259" y="29883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EA5969A9-2863-440A-8D67-3A6E0377D45F}"/>
                      </a:ext>
                    </a:extLst>
                  </p:cNvPr>
                  <p:cNvSpPr/>
                  <p:nvPr/>
                </p:nvSpPr>
                <p:spPr>
                  <a:xfrm>
                    <a:off x="1330690" y="1280000"/>
                    <a:ext cx="247462" cy="332722"/>
                  </a:xfrm>
                  <a:custGeom>
                    <a:avLst/>
                    <a:gdLst>
                      <a:gd name="connsiteX0" fmla="*/ 97485 w 105146"/>
                      <a:gd name="connsiteY0" fmla="*/ 126928 h 141374"/>
                      <a:gd name="connsiteX1" fmla="*/ 70093 w 105146"/>
                      <a:gd name="connsiteY1" fmla="*/ 126928 h 141374"/>
                      <a:gd name="connsiteX2" fmla="*/ 41819 w 105146"/>
                      <a:gd name="connsiteY2" fmla="*/ 98743 h 141374"/>
                      <a:gd name="connsiteX3" fmla="*/ 41819 w 105146"/>
                      <a:gd name="connsiteY3" fmla="*/ 25354 h 141374"/>
                      <a:gd name="connsiteX4" fmla="*/ 56260 w 105146"/>
                      <a:gd name="connsiteY4" fmla="*/ 39795 h 141374"/>
                      <a:gd name="connsiteX5" fmla="*/ 66259 w 105146"/>
                      <a:gd name="connsiteY5" fmla="*/ 39795 h 141374"/>
                      <a:gd name="connsiteX6" fmla="*/ 66259 w 105146"/>
                      <a:gd name="connsiteY6" fmla="*/ 29799 h 141374"/>
                      <a:gd name="connsiteX7" fmla="*/ 41101 w 105146"/>
                      <a:gd name="connsiteY7" fmla="*/ 4641 h 141374"/>
                      <a:gd name="connsiteX8" fmla="*/ 35595 w 105146"/>
                      <a:gd name="connsiteY8" fmla="*/ 713 h 141374"/>
                      <a:gd name="connsiteX9" fmla="*/ 29314 w 105146"/>
                      <a:gd name="connsiteY9" fmla="*/ 3216 h 141374"/>
                      <a:gd name="connsiteX10" fmla="*/ 2734 w 105146"/>
                      <a:gd name="connsiteY10" fmla="*/ 29799 h 141374"/>
                      <a:gd name="connsiteX11" fmla="*/ 2734 w 105146"/>
                      <a:gd name="connsiteY11" fmla="*/ 39795 h 141374"/>
                      <a:gd name="connsiteX12" fmla="*/ 12729 w 105146"/>
                      <a:gd name="connsiteY12" fmla="*/ 39795 h 141374"/>
                      <a:gd name="connsiteX13" fmla="*/ 27681 w 105146"/>
                      <a:gd name="connsiteY13" fmla="*/ 24843 h 141374"/>
                      <a:gd name="connsiteX14" fmla="*/ 27681 w 105146"/>
                      <a:gd name="connsiteY14" fmla="*/ 98743 h 141374"/>
                      <a:gd name="connsiteX15" fmla="*/ 70093 w 105146"/>
                      <a:gd name="connsiteY15" fmla="*/ 141066 h 141374"/>
                      <a:gd name="connsiteX16" fmla="*/ 97485 w 105146"/>
                      <a:gd name="connsiteY16" fmla="*/ 141066 h 141374"/>
                      <a:gd name="connsiteX17" fmla="*/ 104553 w 105146"/>
                      <a:gd name="connsiteY17" fmla="*/ 133997 h 141374"/>
                      <a:gd name="connsiteX18" fmla="*/ 97485 w 105146"/>
                      <a:gd name="connsiteY18" fmla="*/ 126928 h 141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05146" h="141374">
                        <a:moveTo>
                          <a:pt x="97485" y="126928"/>
                        </a:moveTo>
                        <a:lnTo>
                          <a:pt x="70093" y="126928"/>
                        </a:lnTo>
                        <a:cubicBezTo>
                          <a:pt x="54503" y="126952"/>
                          <a:pt x="41846" y="114334"/>
                          <a:pt x="41819" y="98743"/>
                        </a:cubicBezTo>
                        <a:lnTo>
                          <a:pt x="41819" y="25354"/>
                        </a:lnTo>
                        <a:lnTo>
                          <a:pt x="56260" y="39795"/>
                        </a:lnTo>
                        <a:cubicBezTo>
                          <a:pt x="59021" y="42556"/>
                          <a:pt x="63498" y="42556"/>
                          <a:pt x="66259" y="39795"/>
                        </a:cubicBezTo>
                        <a:cubicBezTo>
                          <a:pt x="69020" y="37034"/>
                          <a:pt x="69020" y="32557"/>
                          <a:pt x="66259" y="29799"/>
                        </a:cubicBezTo>
                        <a:lnTo>
                          <a:pt x="41101" y="4641"/>
                        </a:lnTo>
                        <a:cubicBezTo>
                          <a:pt x="40055" y="2480"/>
                          <a:pt x="37980" y="1003"/>
                          <a:pt x="35595" y="713"/>
                        </a:cubicBezTo>
                        <a:cubicBezTo>
                          <a:pt x="33214" y="427"/>
                          <a:pt x="30846" y="1369"/>
                          <a:pt x="29314" y="3216"/>
                        </a:cubicBezTo>
                        <a:lnTo>
                          <a:pt x="2734" y="29799"/>
                        </a:lnTo>
                        <a:cubicBezTo>
                          <a:pt x="-28" y="32557"/>
                          <a:pt x="-28" y="37034"/>
                          <a:pt x="2734" y="39795"/>
                        </a:cubicBezTo>
                        <a:cubicBezTo>
                          <a:pt x="5491" y="42556"/>
                          <a:pt x="9968" y="42556"/>
                          <a:pt x="12729" y="39795"/>
                        </a:cubicBezTo>
                        <a:lnTo>
                          <a:pt x="27681" y="24843"/>
                        </a:lnTo>
                        <a:lnTo>
                          <a:pt x="27681" y="98743"/>
                        </a:lnTo>
                        <a:cubicBezTo>
                          <a:pt x="27716" y="122138"/>
                          <a:pt x="46699" y="141080"/>
                          <a:pt x="70093" y="141066"/>
                        </a:cubicBezTo>
                        <a:lnTo>
                          <a:pt x="97485" y="141066"/>
                        </a:lnTo>
                        <a:cubicBezTo>
                          <a:pt x="101392" y="141066"/>
                          <a:pt x="104553" y="137901"/>
                          <a:pt x="104553" y="133997"/>
                        </a:cubicBezTo>
                        <a:cubicBezTo>
                          <a:pt x="104553" y="130093"/>
                          <a:pt x="101392" y="126928"/>
                          <a:pt x="97485" y="126928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2F1EE752-45E5-4F2B-B5E2-5FD6026F7BC0}"/>
                      </a:ext>
                    </a:extLst>
                  </p:cNvPr>
                  <p:cNvSpPr/>
                  <p:nvPr/>
                </p:nvSpPr>
                <p:spPr>
                  <a:xfrm>
                    <a:off x="934706" y="1280511"/>
                    <a:ext cx="247462" cy="332722"/>
                  </a:xfrm>
                  <a:custGeom>
                    <a:avLst/>
                    <a:gdLst>
                      <a:gd name="connsiteX0" fmla="*/ 77977 w 105146"/>
                      <a:gd name="connsiteY0" fmla="*/ 5073 h 141374"/>
                      <a:gd name="connsiteX1" fmla="*/ 72434 w 105146"/>
                      <a:gd name="connsiteY1" fmla="*/ 790 h 141374"/>
                      <a:gd name="connsiteX2" fmla="*/ 65727 w 105146"/>
                      <a:gd name="connsiteY2" fmla="*/ 2816 h 141374"/>
                      <a:gd name="connsiteX3" fmla="*/ 38961 w 105146"/>
                      <a:gd name="connsiteY3" fmla="*/ 29582 h 141374"/>
                      <a:gd name="connsiteX4" fmla="*/ 38961 w 105146"/>
                      <a:gd name="connsiteY4" fmla="*/ 39578 h 141374"/>
                      <a:gd name="connsiteX5" fmla="*/ 48960 w 105146"/>
                      <a:gd name="connsiteY5" fmla="*/ 39578 h 141374"/>
                      <a:gd name="connsiteX6" fmla="*/ 64281 w 105146"/>
                      <a:gd name="connsiteY6" fmla="*/ 24253 h 141374"/>
                      <a:gd name="connsiteX7" fmla="*/ 64281 w 105146"/>
                      <a:gd name="connsiteY7" fmla="*/ 98526 h 141374"/>
                      <a:gd name="connsiteX8" fmla="*/ 36006 w 105146"/>
                      <a:gd name="connsiteY8" fmla="*/ 126711 h 141374"/>
                      <a:gd name="connsiteX9" fmla="*/ 7731 w 105146"/>
                      <a:gd name="connsiteY9" fmla="*/ 126711 h 141374"/>
                      <a:gd name="connsiteX10" fmla="*/ 663 w 105146"/>
                      <a:gd name="connsiteY10" fmla="*/ 133780 h 141374"/>
                      <a:gd name="connsiteX11" fmla="*/ 7731 w 105146"/>
                      <a:gd name="connsiteY11" fmla="*/ 140849 h 141374"/>
                      <a:gd name="connsiteX12" fmla="*/ 36006 w 105146"/>
                      <a:gd name="connsiteY12" fmla="*/ 140849 h 141374"/>
                      <a:gd name="connsiteX13" fmla="*/ 78418 w 105146"/>
                      <a:gd name="connsiteY13" fmla="*/ 98526 h 141374"/>
                      <a:gd name="connsiteX14" fmla="*/ 78418 w 105146"/>
                      <a:gd name="connsiteY14" fmla="*/ 25509 h 141374"/>
                      <a:gd name="connsiteX15" fmla="*/ 92490 w 105146"/>
                      <a:gd name="connsiteY15" fmla="*/ 39578 h 141374"/>
                      <a:gd name="connsiteX16" fmla="*/ 102486 w 105146"/>
                      <a:gd name="connsiteY16" fmla="*/ 39578 h 141374"/>
                      <a:gd name="connsiteX17" fmla="*/ 102486 w 105146"/>
                      <a:gd name="connsiteY17" fmla="*/ 29582 h 141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5146" h="141374">
                        <a:moveTo>
                          <a:pt x="77977" y="5073"/>
                        </a:moveTo>
                        <a:cubicBezTo>
                          <a:pt x="76931" y="2833"/>
                          <a:pt x="74863" y="1238"/>
                          <a:pt x="72434" y="790"/>
                        </a:cubicBezTo>
                        <a:cubicBezTo>
                          <a:pt x="70000" y="341"/>
                          <a:pt x="67501" y="1097"/>
                          <a:pt x="65727" y="2816"/>
                        </a:cubicBezTo>
                        <a:lnTo>
                          <a:pt x="38961" y="29582"/>
                        </a:lnTo>
                        <a:cubicBezTo>
                          <a:pt x="36199" y="32340"/>
                          <a:pt x="36199" y="36817"/>
                          <a:pt x="38961" y="39578"/>
                        </a:cubicBezTo>
                        <a:cubicBezTo>
                          <a:pt x="41722" y="42339"/>
                          <a:pt x="46199" y="42339"/>
                          <a:pt x="48960" y="39578"/>
                        </a:cubicBezTo>
                        <a:lnTo>
                          <a:pt x="64281" y="24253"/>
                        </a:lnTo>
                        <a:lnTo>
                          <a:pt x="64281" y="98526"/>
                        </a:lnTo>
                        <a:cubicBezTo>
                          <a:pt x="64257" y="114117"/>
                          <a:pt x="51600" y="126735"/>
                          <a:pt x="36006" y="126711"/>
                        </a:cubicBezTo>
                        <a:lnTo>
                          <a:pt x="7731" y="126711"/>
                        </a:lnTo>
                        <a:cubicBezTo>
                          <a:pt x="3828" y="126711"/>
                          <a:pt x="663" y="129876"/>
                          <a:pt x="663" y="133780"/>
                        </a:cubicBezTo>
                        <a:cubicBezTo>
                          <a:pt x="663" y="137684"/>
                          <a:pt x="3828" y="140849"/>
                          <a:pt x="7731" y="140849"/>
                        </a:cubicBezTo>
                        <a:lnTo>
                          <a:pt x="36006" y="140849"/>
                        </a:lnTo>
                        <a:cubicBezTo>
                          <a:pt x="59404" y="140863"/>
                          <a:pt x="78387" y="121921"/>
                          <a:pt x="78418" y="98526"/>
                        </a:cubicBezTo>
                        <a:lnTo>
                          <a:pt x="78418" y="25509"/>
                        </a:lnTo>
                        <a:lnTo>
                          <a:pt x="92490" y="39578"/>
                        </a:lnTo>
                        <a:cubicBezTo>
                          <a:pt x="95251" y="42339"/>
                          <a:pt x="99725" y="42339"/>
                          <a:pt x="102486" y="39578"/>
                        </a:cubicBezTo>
                        <a:cubicBezTo>
                          <a:pt x="105247" y="36817"/>
                          <a:pt x="105247" y="32340"/>
                          <a:pt x="102486" y="29582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CBF4BFA-45C1-448E-BACD-D084CD784128}"/>
                </a:ext>
              </a:extLst>
            </p:cNvPr>
            <p:cNvGrpSpPr/>
            <p:nvPr/>
          </p:nvGrpSpPr>
          <p:grpSpPr>
            <a:xfrm>
              <a:off x="1071932" y="2371022"/>
              <a:ext cx="4980470" cy="583280"/>
              <a:chOff x="1071932" y="2380920"/>
              <a:chExt cx="4980470" cy="583280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CD95D469-6FB3-492F-B985-97A695474884}"/>
                  </a:ext>
                </a:extLst>
              </p:cNvPr>
              <p:cNvGrpSpPr/>
              <p:nvPr/>
            </p:nvGrpSpPr>
            <p:grpSpPr>
              <a:xfrm>
                <a:off x="1794019" y="2380920"/>
                <a:ext cx="4258383" cy="583280"/>
                <a:chOff x="1836223" y="2547433"/>
                <a:chExt cx="4258383" cy="583280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F7A9D42-72EB-4B95-96BA-E317D03CA82B}"/>
                    </a:ext>
                  </a:extLst>
                </p:cNvPr>
                <p:cNvSpPr/>
                <p:nvPr/>
              </p:nvSpPr>
              <p:spPr>
                <a:xfrm>
                  <a:off x="1836223" y="2853714"/>
                  <a:ext cx="4258383" cy="276999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Setting goals around quality, time, efficiencies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4F6DA22-CC04-42B2-8109-AD031E048E6F}"/>
                    </a:ext>
                  </a:extLst>
                </p:cNvPr>
                <p:cNvSpPr/>
                <p:nvPr/>
              </p:nvSpPr>
              <p:spPr>
                <a:xfrm>
                  <a:off x="1836223" y="2547433"/>
                  <a:ext cx="2190023" cy="338554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chemeClr val="tx2"/>
                      </a:solidFill>
                      <a:latin typeface="Arial"/>
                      <a:cs typeface="Arial"/>
                    </a:rPr>
                    <a:t>Process Perspective</a:t>
                  </a: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1F6FF2FC-987C-48D8-AFE2-55E176393FB7}"/>
                  </a:ext>
                </a:extLst>
              </p:cNvPr>
              <p:cNvGrpSpPr/>
              <p:nvPr/>
            </p:nvGrpSpPr>
            <p:grpSpPr>
              <a:xfrm>
                <a:off x="1071932" y="2413781"/>
                <a:ext cx="549944" cy="549940"/>
                <a:chOff x="1557368" y="2373494"/>
                <a:chExt cx="589550" cy="589548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65FB8A5D-CC59-4112-B0E7-24381077C710}"/>
                    </a:ext>
                  </a:extLst>
                </p:cNvPr>
                <p:cNvGrpSpPr/>
                <p:nvPr/>
              </p:nvGrpSpPr>
              <p:grpSpPr>
                <a:xfrm>
                  <a:off x="1557368" y="2373494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392147E8-61BA-4011-BD85-0C3ABC0FFA41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AD6E6568-4F7C-46B8-8445-8F0490517105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BFB10413-D539-420C-9427-B4731EE07952}"/>
                    </a:ext>
                  </a:extLst>
                </p:cNvPr>
                <p:cNvGrpSpPr/>
                <p:nvPr/>
              </p:nvGrpSpPr>
              <p:grpSpPr>
                <a:xfrm>
                  <a:off x="1637541" y="2453667"/>
                  <a:ext cx="429204" cy="429202"/>
                  <a:chOff x="777496" y="2258834"/>
                  <a:chExt cx="633683" cy="633683"/>
                </a:xfrm>
              </p:grpSpPr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EECECE1B-630D-42D5-9043-9809E96E2C61}"/>
                      </a:ext>
                    </a:extLst>
                  </p:cNvPr>
                  <p:cNvSpPr/>
                  <p:nvPr/>
                </p:nvSpPr>
                <p:spPr>
                  <a:xfrm>
                    <a:off x="1092356" y="2782184"/>
                    <a:ext cx="307201" cy="50129"/>
                  </a:xfrm>
                  <a:custGeom>
                    <a:avLst/>
                    <a:gdLst>
                      <a:gd name="connsiteX0" fmla="*/ 308219 w 307201"/>
                      <a:gd name="connsiteY0" fmla="*/ 129 h 50129"/>
                      <a:gd name="connsiteX1" fmla="*/ 308219 w 307201"/>
                      <a:gd name="connsiteY1" fmla="*/ 51181 h 50129"/>
                      <a:gd name="connsiteX2" fmla="*/ 129 w 307201"/>
                      <a:gd name="connsiteY2" fmla="*/ 51181 h 50129"/>
                      <a:gd name="connsiteX3" fmla="*/ 129 w 307201"/>
                      <a:gd name="connsiteY3" fmla="*/ 129 h 5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201" h="50129">
                        <a:moveTo>
                          <a:pt x="308219" y="129"/>
                        </a:moveTo>
                        <a:lnTo>
                          <a:pt x="308219" y="51181"/>
                        </a:lnTo>
                        <a:lnTo>
                          <a:pt x="129" y="51181"/>
                        </a:lnTo>
                        <a:lnTo>
                          <a:pt x="129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D70E8E8-F10B-4D56-BFF3-318F990351DF}"/>
                      </a:ext>
                    </a:extLst>
                  </p:cNvPr>
                  <p:cNvSpPr/>
                  <p:nvPr/>
                </p:nvSpPr>
                <p:spPr>
                  <a:xfrm>
                    <a:off x="1092356" y="2587386"/>
                    <a:ext cx="307201" cy="194090"/>
                  </a:xfrm>
                  <a:custGeom>
                    <a:avLst/>
                    <a:gdLst>
                      <a:gd name="connsiteX0" fmla="*/ 308219 w 307201"/>
                      <a:gd name="connsiteY0" fmla="*/ 129 h 194089"/>
                      <a:gd name="connsiteX1" fmla="*/ 308219 w 307201"/>
                      <a:gd name="connsiteY1" fmla="*/ 194927 h 194089"/>
                      <a:gd name="connsiteX2" fmla="*/ 129 w 307201"/>
                      <a:gd name="connsiteY2" fmla="*/ 194927 h 194089"/>
                      <a:gd name="connsiteX3" fmla="*/ 129 w 307201"/>
                      <a:gd name="connsiteY3" fmla="*/ 98897 h 194089"/>
                      <a:gd name="connsiteX4" fmla="*/ 2303 w 307201"/>
                      <a:gd name="connsiteY4" fmla="*/ 98921 h 194089"/>
                      <a:gd name="connsiteX5" fmla="*/ 112020 w 307201"/>
                      <a:gd name="connsiteY5" fmla="*/ 129 h 194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7201" h="194089">
                        <a:moveTo>
                          <a:pt x="308219" y="129"/>
                        </a:moveTo>
                        <a:lnTo>
                          <a:pt x="308219" y="194927"/>
                        </a:lnTo>
                        <a:lnTo>
                          <a:pt x="129" y="194927"/>
                        </a:lnTo>
                        <a:lnTo>
                          <a:pt x="129" y="98897"/>
                        </a:lnTo>
                        <a:cubicBezTo>
                          <a:pt x="852" y="98907"/>
                          <a:pt x="1584" y="98921"/>
                          <a:pt x="2303" y="98921"/>
                        </a:cubicBezTo>
                        <a:cubicBezTo>
                          <a:pt x="58769" y="98926"/>
                          <a:pt x="106125" y="56288"/>
                          <a:pt x="112020" y="129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9AA116DC-5409-40CB-BA3A-264C3E003D0F}"/>
                      </a:ext>
                    </a:extLst>
                  </p:cNvPr>
                  <p:cNvSpPr/>
                  <p:nvPr/>
                </p:nvSpPr>
                <p:spPr>
                  <a:xfrm>
                    <a:off x="1191946" y="2833236"/>
                    <a:ext cx="107970" cy="47558"/>
                  </a:xfrm>
                  <a:custGeom>
                    <a:avLst/>
                    <a:gdLst>
                      <a:gd name="connsiteX0" fmla="*/ 95427 w 107970"/>
                      <a:gd name="connsiteY0" fmla="*/ 129 h 47558"/>
                      <a:gd name="connsiteX1" fmla="*/ 109039 w 107970"/>
                      <a:gd name="connsiteY1" fmla="*/ 48677 h 47558"/>
                      <a:gd name="connsiteX2" fmla="*/ 129 w 107970"/>
                      <a:gd name="connsiteY2" fmla="*/ 48677 h 47558"/>
                      <a:gd name="connsiteX3" fmla="*/ 13741 w 107970"/>
                      <a:gd name="connsiteY3" fmla="*/ 129 h 47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970" h="47558">
                        <a:moveTo>
                          <a:pt x="95427" y="129"/>
                        </a:moveTo>
                        <a:lnTo>
                          <a:pt x="109039" y="48677"/>
                        </a:lnTo>
                        <a:lnTo>
                          <a:pt x="129" y="48677"/>
                        </a:lnTo>
                        <a:lnTo>
                          <a:pt x="13741" y="12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A6F0FB6A-BD3F-401B-83DD-DB4F79975166}"/>
                      </a:ext>
                    </a:extLst>
                  </p:cNvPr>
                  <p:cNvSpPr/>
                  <p:nvPr/>
                </p:nvSpPr>
                <p:spPr>
                  <a:xfrm>
                    <a:off x="984220" y="2465558"/>
                    <a:ext cx="219797" cy="219797"/>
                  </a:xfrm>
                  <a:custGeom>
                    <a:avLst/>
                    <a:gdLst>
                      <a:gd name="connsiteX0" fmla="*/ 220156 w 219796"/>
                      <a:gd name="connsiteY0" fmla="*/ 121957 h 219796"/>
                      <a:gd name="connsiteX1" fmla="*/ 110439 w 219796"/>
                      <a:gd name="connsiteY1" fmla="*/ 220749 h 219796"/>
                      <a:gd name="connsiteX2" fmla="*/ 108266 w 219796"/>
                      <a:gd name="connsiteY2" fmla="*/ 220724 h 219796"/>
                      <a:gd name="connsiteX3" fmla="*/ 129 w 219796"/>
                      <a:gd name="connsiteY3" fmla="*/ 110439 h 219796"/>
                      <a:gd name="connsiteX4" fmla="*/ 722 w 219796"/>
                      <a:gd name="connsiteY4" fmla="*/ 98936 h 219796"/>
                      <a:gd name="connsiteX5" fmla="*/ 110439 w 219796"/>
                      <a:gd name="connsiteY5" fmla="*/ 129 h 219796"/>
                      <a:gd name="connsiteX6" fmla="*/ 112613 w 219796"/>
                      <a:gd name="connsiteY6" fmla="*/ 154 h 219796"/>
                      <a:gd name="connsiteX7" fmla="*/ 220749 w 219796"/>
                      <a:gd name="connsiteY7" fmla="*/ 110439 h 219796"/>
                      <a:gd name="connsiteX8" fmla="*/ 220156 w 219796"/>
                      <a:gd name="connsiteY8" fmla="*/ 121957 h 219796"/>
                      <a:gd name="connsiteX9" fmla="*/ 156416 w 219796"/>
                      <a:gd name="connsiteY9" fmla="*/ 157842 h 219796"/>
                      <a:gd name="connsiteX10" fmla="*/ 156416 w 219796"/>
                      <a:gd name="connsiteY10" fmla="*/ 63036 h 219796"/>
                      <a:gd name="connsiteX11" fmla="*/ 110439 w 219796"/>
                      <a:gd name="connsiteY11" fmla="*/ 46392 h 219796"/>
                      <a:gd name="connsiteX12" fmla="*/ 64462 w 219796"/>
                      <a:gd name="connsiteY12" fmla="*/ 63036 h 219796"/>
                      <a:gd name="connsiteX13" fmla="*/ 64462 w 219796"/>
                      <a:gd name="connsiteY13" fmla="*/ 157842 h 219796"/>
                      <a:gd name="connsiteX14" fmla="*/ 110439 w 219796"/>
                      <a:gd name="connsiteY14" fmla="*/ 174476 h 219796"/>
                      <a:gd name="connsiteX15" fmla="*/ 131953 w 219796"/>
                      <a:gd name="connsiteY15" fmla="*/ 172548 h 219796"/>
                      <a:gd name="connsiteX16" fmla="*/ 156416 w 219796"/>
                      <a:gd name="connsiteY16" fmla="*/ 157842 h 219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19796" h="219796">
                        <a:moveTo>
                          <a:pt x="220156" y="121957"/>
                        </a:moveTo>
                        <a:cubicBezTo>
                          <a:pt x="214262" y="178116"/>
                          <a:pt x="166905" y="220754"/>
                          <a:pt x="110439" y="220749"/>
                        </a:cubicBezTo>
                        <a:cubicBezTo>
                          <a:pt x="109721" y="220749"/>
                          <a:pt x="108988" y="220735"/>
                          <a:pt x="108266" y="220724"/>
                        </a:cubicBezTo>
                        <a:cubicBezTo>
                          <a:pt x="48199" y="219550"/>
                          <a:pt x="124" y="170514"/>
                          <a:pt x="129" y="110439"/>
                        </a:cubicBezTo>
                        <a:cubicBezTo>
                          <a:pt x="129" y="106598"/>
                          <a:pt x="330" y="102756"/>
                          <a:pt x="722" y="98936"/>
                        </a:cubicBezTo>
                        <a:cubicBezTo>
                          <a:pt x="6601" y="42767"/>
                          <a:pt x="53964" y="114"/>
                          <a:pt x="110439" y="129"/>
                        </a:cubicBezTo>
                        <a:cubicBezTo>
                          <a:pt x="111158" y="129"/>
                          <a:pt x="111890" y="143"/>
                          <a:pt x="112613" y="154"/>
                        </a:cubicBezTo>
                        <a:cubicBezTo>
                          <a:pt x="172679" y="1329"/>
                          <a:pt x="220754" y="50364"/>
                          <a:pt x="220749" y="110439"/>
                        </a:cubicBezTo>
                        <a:cubicBezTo>
                          <a:pt x="220744" y="114285"/>
                          <a:pt x="220548" y="118131"/>
                          <a:pt x="220156" y="121957"/>
                        </a:cubicBezTo>
                        <a:close/>
                        <a:moveTo>
                          <a:pt x="156416" y="157842"/>
                        </a:moveTo>
                        <a:lnTo>
                          <a:pt x="156416" y="63036"/>
                        </a:lnTo>
                        <a:cubicBezTo>
                          <a:pt x="156416" y="53843"/>
                          <a:pt x="135840" y="46392"/>
                          <a:pt x="110439" y="46392"/>
                        </a:cubicBezTo>
                        <a:cubicBezTo>
                          <a:pt x="85038" y="46392"/>
                          <a:pt x="64462" y="53843"/>
                          <a:pt x="64462" y="63036"/>
                        </a:cubicBezTo>
                        <a:lnTo>
                          <a:pt x="64462" y="157842"/>
                        </a:lnTo>
                        <a:cubicBezTo>
                          <a:pt x="64462" y="167035"/>
                          <a:pt x="85038" y="174476"/>
                          <a:pt x="110439" y="174476"/>
                        </a:cubicBezTo>
                        <a:cubicBezTo>
                          <a:pt x="117654" y="174517"/>
                          <a:pt x="124860" y="173869"/>
                          <a:pt x="131953" y="172548"/>
                        </a:cubicBezTo>
                        <a:cubicBezTo>
                          <a:pt x="146505" y="169756"/>
                          <a:pt x="156416" y="164219"/>
                          <a:pt x="156416" y="15784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323E8AE9-97D9-43A1-80C1-25C6363CB581}"/>
                      </a:ext>
                    </a:extLst>
                  </p:cNvPr>
                  <p:cNvSpPr/>
                  <p:nvPr/>
                </p:nvSpPr>
                <p:spPr>
                  <a:xfrm>
                    <a:off x="1048552" y="2591523"/>
                    <a:ext cx="91261" cy="47558"/>
                  </a:xfrm>
                  <a:custGeom>
                    <a:avLst/>
                    <a:gdLst>
                      <a:gd name="connsiteX0" fmla="*/ 92084 w 91260"/>
                      <a:gd name="connsiteY0" fmla="*/ 129 h 47558"/>
                      <a:gd name="connsiteX1" fmla="*/ 92084 w 91260"/>
                      <a:gd name="connsiteY1" fmla="*/ 31876 h 47558"/>
                      <a:gd name="connsiteX2" fmla="*/ 67621 w 91260"/>
                      <a:gd name="connsiteY2" fmla="*/ 46582 h 47558"/>
                      <a:gd name="connsiteX3" fmla="*/ 46107 w 91260"/>
                      <a:gd name="connsiteY3" fmla="*/ 48510 h 47558"/>
                      <a:gd name="connsiteX4" fmla="*/ 129 w 91260"/>
                      <a:gd name="connsiteY4" fmla="*/ 31876 h 47558"/>
                      <a:gd name="connsiteX5" fmla="*/ 129 w 91260"/>
                      <a:gd name="connsiteY5" fmla="*/ 129 h 47558"/>
                      <a:gd name="connsiteX6" fmla="*/ 46107 w 91260"/>
                      <a:gd name="connsiteY6" fmla="*/ 16773 h 47558"/>
                      <a:gd name="connsiteX7" fmla="*/ 92084 w 91260"/>
                      <a:gd name="connsiteY7" fmla="*/ 129 h 47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260" h="47558">
                        <a:moveTo>
                          <a:pt x="92084" y="129"/>
                        </a:moveTo>
                        <a:lnTo>
                          <a:pt x="92084" y="31876"/>
                        </a:lnTo>
                        <a:cubicBezTo>
                          <a:pt x="92084" y="38253"/>
                          <a:pt x="82173" y="43791"/>
                          <a:pt x="67621" y="46582"/>
                        </a:cubicBezTo>
                        <a:cubicBezTo>
                          <a:pt x="60527" y="47904"/>
                          <a:pt x="53321" y="48551"/>
                          <a:pt x="46107" y="48510"/>
                        </a:cubicBezTo>
                        <a:cubicBezTo>
                          <a:pt x="20705" y="48510"/>
                          <a:pt x="129" y="41069"/>
                          <a:pt x="129" y="31876"/>
                        </a:cubicBezTo>
                        <a:lnTo>
                          <a:pt x="129" y="129"/>
                        </a:lnTo>
                        <a:cubicBezTo>
                          <a:pt x="129" y="9322"/>
                          <a:pt x="20705" y="16773"/>
                          <a:pt x="46107" y="16773"/>
                        </a:cubicBezTo>
                        <a:cubicBezTo>
                          <a:pt x="71508" y="16773"/>
                          <a:pt x="92084" y="9322"/>
                          <a:pt x="92084" y="129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6C64630D-1B2B-42A2-A32C-C7210579C93F}"/>
                      </a:ext>
                    </a:extLst>
                  </p:cNvPr>
                  <p:cNvSpPr/>
                  <p:nvPr/>
                </p:nvSpPr>
                <p:spPr>
                  <a:xfrm>
                    <a:off x="1048552" y="2559991"/>
                    <a:ext cx="91261" cy="47558"/>
                  </a:xfrm>
                  <a:custGeom>
                    <a:avLst/>
                    <a:gdLst>
                      <a:gd name="connsiteX0" fmla="*/ 92084 w 91260"/>
                      <a:gd name="connsiteY0" fmla="*/ 31009 h 47558"/>
                      <a:gd name="connsiteX1" fmla="*/ 92084 w 91260"/>
                      <a:gd name="connsiteY1" fmla="*/ 31662 h 47558"/>
                      <a:gd name="connsiteX2" fmla="*/ 46107 w 91260"/>
                      <a:gd name="connsiteY2" fmla="*/ 48306 h 47558"/>
                      <a:gd name="connsiteX3" fmla="*/ 129 w 91260"/>
                      <a:gd name="connsiteY3" fmla="*/ 31662 h 47558"/>
                      <a:gd name="connsiteX4" fmla="*/ 129 w 91260"/>
                      <a:gd name="connsiteY4" fmla="*/ 129 h 47558"/>
                      <a:gd name="connsiteX5" fmla="*/ 46107 w 91260"/>
                      <a:gd name="connsiteY5" fmla="*/ 16780 h 47558"/>
                      <a:gd name="connsiteX6" fmla="*/ 92084 w 91260"/>
                      <a:gd name="connsiteY6" fmla="*/ 129 h 47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260" h="47558">
                        <a:moveTo>
                          <a:pt x="92084" y="31009"/>
                        </a:moveTo>
                        <a:lnTo>
                          <a:pt x="92084" y="31662"/>
                        </a:lnTo>
                        <a:cubicBezTo>
                          <a:pt x="92084" y="40855"/>
                          <a:pt x="71508" y="48306"/>
                          <a:pt x="46107" y="48306"/>
                        </a:cubicBezTo>
                        <a:cubicBezTo>
                          <a:pt x="20705" y="48306"/>
                          <a:pt x="129" y="40855"/>
                          <a:pt x="129" y="31662"/>
                        </a:cubicBezTo>
                        <a:lnTo>
                          <a:pt x="129" y="129"/>
                        </a:lnTo>
                        <a:cubicBezTo>
                          <a:pt x="129" y="9324"/>
                          <a:pt x="20705" y="16780"/>
                          <a:pt x="46107" y="16780"/>
                        </a:cubicBezTo>
                        <a:cubicBezTo>
                          <a:pt x="71508" y="16780"/>
                          <a:pt x="92084" y="9324"/>
                          <a:pt x="92084" y="129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905EC02E-E948-450E-9758-941D4C825A2A}"/>
                      </a:ext>
                    </a:extLst>
                  </p:cNvPr>
                  <p:cNvSpPr/>
                  <p:nvPr/>
                </p:nvSpPr>
                <p:spPr>
                  <a:xfrm>
                    <a:off x="1048552" y="2528465"/>
                    <a:ext cx="91261" cy="47558"/>
                  </a:xfrm>
                  <a:custGeom>
                    <a:avLst/>
                    <a:gdLst>
                      <a:gd name="connsiteX0" fmla="*/ 92084 w 91260"/>
                      <a:gd name="connsiteY0" fmla="*/ 129 h 47558"/>
                      <a:gd name="connsiteX1" fmla="*/ 92084 w 91260"/>
                      <a:gd name="connsiteY1" fmla="*/ 31655 h 47558"/>
                      <a:gd name="connsiteX2" fmla="*/ 46107 w 91260"/>
                      <a:gd name="connsiteY2" fmla="*/ 48306 h 47558"/>
                      <a:gd name="connsiteX3" fmla="*/ 129 w 91260"/>
                      <a:gd name="connsiteY3" fmla="*/ 31655 h 47558"/>
                      <a:gd name="connsiteX4" fmla="*/ 129 w 91260"/>
                      <a:gd name="connsiteY4" fmla="*/ 129 h 47558"/>
                      <a:gd name="connsiteX5" fmla="*/ 46107 w 91260"/>
                      <a:gd name="connsiteY5" fmla="*/ 16773 h 47558"/>
                      <a:gd name="connsiteX6" fmla="*/ 92084 w 91260"/>
                      <a:gd name="connsiteY6" fmla="*/ 129 h 47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260" h="47558">
                        <a:moveTo>
                          <a:pt x="92084" y="129"/>
                        </a:moveTo>
                        <a:lnTo>
                          <a:pt x="92084" y="31655"/>
                        </a:lnTo>
                        <a:cubicBezTo>
                          <a:pt x="92084" y="40850"/>
                          <a:pt x="71508" y="48306"/>
                          <a:pt x="46107" y="48306"/>
                        </a:cubicBezTo>
                        <a:cubicBezTo>
                          <a:pt x="20705" y="48306"/>
                          <a:pt x="129" y="40850"/>
                          <a:pt x="129" y="31655"/>
                        </a:cubicBezTo>
                        <a:lnTo>
                          <a:pt x="129" y="129"/>
                        </a:lnTo>
                        <a:cubicBezTo>
                          <a:pt x="129" y="9318"/>
                          <a:pt x="20705" y="16773"/>
                          <a:pt x="46107" y="16773"/>
                        </a:cubicBezTo>
                        <a:cubicBezTo>
                          <a:pt x="71508" y="16773"/>
                          <a:pt x="92084" y="9318"/>
                          <a:pt x="92084" y="129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FAB7155F-D90B-4374-809F-3EF7446544FF}"/>
                      </a:ext>
                    </a:extLst>
                  </p:cNvPr>
                  <p:cNvSpPr/>
                  <p:nvPr/>
                </p:nvSpPr>
                <p:spPr>
                  <a:xfrm>
                    <a:off x="1048552" y="2511821"/>
                    <a:ext cx="91261" cy="33419"/>
                  </a:xfrm>
                  <a:custGeom>
                    <a:avLst/>
                    <a:gdLst>
                      <a:gd name="connsiteX0" fmla="*/ 92084 w 91260"/>
                      <a:gd name="connsiteY0" fmla="*/ 16773 h 33419"/>
                      <a:gd name="connsiteX1" fmla="*/ 46107 w 91260"/>
                      <a:gd name="connsiteY1" fmla="*/ 129 h 33419"/>
                      <a:gd name="connsiteX2" fmla="*/ 129 w 91260"/>
                      <a:gd name="connsiteY2" fmla="*/ 16773 h 33419"/>
                      <a:gd name="connsiteX3" fmla="*/ 46107 w 91260"/>
                      <a:gd name="connsiteY3" fmla="*/ 33418 h 33419"/>
                      <a:gd name="connsiteX4" fmla="*/ 92084 w 91260"/>
                      <a:gd name="connsiteY4" fmla="*/ 16773 h 33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60" h="33419">
                        <a:moveTo>
                          <a:pt x="92084" y="16773"/>
                        </a:moveTo>
                        <a:cubicBezTo>
                          <a:pt x="92084" y="7581"/>
                          <a:pt x="71498" y="129"/>
                          <a:pt x="46107" y="129"/>
                        </a:cubicBezTo>
                        <a:cubicBezTo>
                          <a:pt x="20716" y="129"/>
                          <a:pt x="129" y="7581"/>
                          <a:pt x="129" y="16773"/>
                        </a:cubicBezTo>
                        <a:cubicBezTo>
                          <a:pt x="129" y="25966"/>
                          <a:pt x="20716" y="33418"/>
                          <a:pt x="46107" y="33418"/>
                        </a:cubicBezTo>
                        <a:cubicBezTo>
                          <a:pt x="71498" y="33418"/>
                          <a:pt x="92084" y="25966"/>
                          <a:pt x="92084" y="16773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D3ACCD86-4B26-45FD-BF71-A40A14D3DC5B}"/>
                      </a:ext>
                    </a:extLst>
                  </p:cNvPr>
                  <p:cNvSpPr/>
                  <p:nvPr/>
                </p:nvSpPr>
                <p:spPr>
                  <a:xfrm>
                    <a:off x="788614" y="2464749"/>
                    <a:ext cx="307201" cy="50129"/>
                  </a:xfrm>
                  <a:custGeom>
                    <a:avLst/>
                    <a:gdLst>
                      <a:gd name="connsiteX0" fmla="*/ 308219 w 307201"/>
                      <a:gd name="connsiteY0" fmla="*/ 129 h 50129"/>
                      <a:gd name="connsiteX1" fmla="*/ 308219 w 307201"/>
                      <a:gd name="connsiteY1" fmla="*/ 962 h 50129"/>
                      <a:gd name="connsiteX2" fmla="*/ 306045 w 307201"/>
                      <a:gd name="connsiteY2" fmla="*/ 938 h 50129"/>
                      <a:gd name="connsiteX3" fmla="*/ 213515 w 307201"/>
                      <a:gd name="connsiteY3" fmla="*/ 51172 h 50129"/>
                      <a:gd name="connsiteX4" fmla="*/ 129 w 307201"/>
                      <a:gd name="connsiteY4" fmla="*/ 51172 h 50129"/>
                      <a:gd name="connsiteX5" fmla="*/ 129 w 307201"/>
                      <a:gd name="connsiteY5" fmla="*/ 129 h 5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7201" h="50129">
                        <a:moveTo>
                          <a:pt x="308219" y="129"/>
                        </a:moveTo>
                        <a:lnTo>
                          <a:pt x="308219" y="962"/>
                        </a:lnTo>
                        <a:cubicBezTo>
                          <a:pt x="307497" y="952"/>
                          <a:pt x="306764" y="938"/>
                          <a:pt x="306045" y="938"/>
                        </a:cubicBezTo>
                        <a:cubicBezTo>
                          <a:pt x="268680" y="912"/>
                          <a:pt x="233849" y="19821"/>
                          <a:pt x="213515" y="51172"/>
                        </a:cubicBezTo>
                        <a:lnTo>
                          <a:pt x="129" y="51172"/>
                        </a:lnTo>
                        <a:lnTo>
                          <a:pt x="129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A479E673-9082-48E3-B4A7-841F507E33AB}"/>
                      </a:ext>
                    </a:extLst>
                  </p:cNvPr>
                  <p:cNvSpPr/>
                  <p:nvPr/>
                </p:nvSpPr>
                <p:spPr>
                  <a:xfrm>
                    <a:off x="788614" y="2269952"/>
                    <a:ext cx="307201" cy="194090"/>
                  </a:xfrm>
                  <a:custGeom>
                    <a:avLst/>
                    <a:gdLst>
                      <a:gd name="connsiteX0" fmla="*/ 129 w 307201"/>
                      <a:gd name="connsiteY0" fmla="*/ 129 h 194089"/>
                      <a:gd name="connsiteX1" fmla="*/ 308219 w 307201"/>
                      <a:gd name="connsiteY1" fmla="*/ 129 h 194089"/>
                      <a:gd name="connsiteX2" fmla="*/ 308219 w 307201"/>
                      <a:gd name="connsiteY2" fmla="*/ 194927 h 194089"/>
                      <a:gd name="connsiteX3" fmla="*/ 129 w 307201"/>
                      <a:gd name="connsiteY3" fmla="*/ 194927 h 194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201" h="194089">
                        <a:moveTo>
                          <a:pt x="129" y="129"/>
                        </a:moveTo>
                        <a:lnTo>
                          <a:pt x="308219" y="129"/>
                        </a:lnTo>
                        <a:lnTo>
                          <a:pt x="308219" y="194927"/>
                        </a:lnTo>
                        <a:lnTo>
                          <a:pt x="129" y="19492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0F3CDCB5-AFF9-4404-84D6-A7B826E8AFA6}"/>
                      </a:ext>
                    </a:extLst>
                  </p:cNvPr>
                  <p:cNvSpPr/>
                  <p:nvPr/>
                </p:nvSpPr>
                <p:spPr>
                  <a:xfrm>
                    <a:off x="888204" y="2515792"/>
                    <a:ext cx="101544" cy="47558"/>
                  </a:xfrm>
                  <a:custGeom>
                    <a:avLst/>
                    <a:gdLst>
                      <a:gd name="connsiteX0" fmla="*/ 95427 w 101543"/>
                      <a:gd name="connsiteY0" fmla="*/ 129 h 47558"/>
                      <a:gd name="connsiteX1" fmla="*/ 102159 w 101543"/>
                      <a:gd name="connsiteY1" fmla="*/ 24189 h 47558"/>
                      <a:gd name="connsiteX2" fmla="*/ 96738 w 101543"/>
                      <a:gd name="connsiteY2" fmla="*/ 48702 h 47558"/>
                      <a:gd name="connsiteX3" fmla="*/ 96647 w 101543"/>
                      <a:gd name="connsiteY3" fmla="*/ 48686 h 47558"/>
                      <a:gd name="connsiteX4" fmla="*/ 129 w 101543"/>
                      <a:gd name="connsiteY4" fmla="*/ 48686 h 47558"/>
                      <a:gd name="connsiteX5" fmla="*/ 13741 w 101543"/>
                      <a:gd name="connsiteY5" fmla="*/ 129 h 47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1543" h="47558">
                        <a:moveTo>
                          <a:pt x="95427" y="129"/>
                        </a:moveTo>
                        <a:lnTo>
                          <a:pt x="102159" y="24189"/>
                        </a:lnTo>
                        <a:cubicBezTo>
                          <a:pt x="99419" y="32122"/>
                          <a:pt x="97596" y="40347"/>
                          <a:pt x="96738" y="48702"/>
                        </a:cubicBezTo>
                        <a:lnTo>
                          <a:pt x="96647" y="48686"/>
                        </a:lnTo>
                        <a:lnTo>
                          <a:pt x="129" y="48686"/>
                        </a:lnTo>
                        <a:lnTo>
                          <a:pt x="13741" y="12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D97B051E-0D02-4379-B929-579039483F3E}"/>
                      </a:ext>
                    </a:extLst>
                  </p:cNvPr>
                  <p:cNvSpPr/>
                  <p:nvPr/>
                </p:nvSpPr>
                <p:spPr>
                  <a:xfrm>
                    <a:off x="777496" y="2258834"/>
                    <a:ext cx="633683" cy="633683"/>
                  </a:xfrm>
                  <a:custGeom>
                    <a:avLst/>
                    <a:gdLst>
                      <a:gd name="connsiteX0" fmla="*/ 623079 w 633683"/>
                      <a:gd name="connsiteY0" fmla="*/ 318449 h 633683"/>
                      <a:gd name="connsiteX1" fmla="*/ 437742 w 633683"/>
                      <a:gd name="connsiteY1" fmla="*/ 318449 h 633683"/>
                      <a:gd name="connsiteX2" fmla="*/ 437756 w 633683"/>
                      <a:gd name="connsiteY2" fmla="*/ 317189 h 633683"/>
                      <a:gd name="connsiteX3" fmla="*/ 403413 w 633683"/>
                      <a:gd name="connsiteY3" fmla="*/ 232685 h 633683"/>
                      <a:gd name="connsiteX4" fmla="*/ 330017 w 633683"/>
                      <a:gd name="connsiteY4" fmla="*/ 197238 h 633683"/>
                      <a:gd name="connsiteX5" fmla="*/ 330017 w 633683"/>
                      <a:gd name="connsiteY5" fmla="*/ 11247 h 633683"/>
                      <a:gd name="connsiteX6" fmla="*/ 319337 w 633683"/>
                      <a:gd name="connsiteY6" fmla="*/ 964 h 633683"/>
                      <a:gd name="connsiteX7" fmla="*/ 11247 w 633683"/>
                      <a:gd name="connsiteY7" fmla="*/ 964 h 633683"/>
                      <a:gd name="connsiteX8" fmla="*/ 964 w 633683"/>
                      <a:gd name="connsiteY8" fmla="*/ 11247 h 633683"/>
                      <a:gd name="connsiteX9" fmla="*/ 964 w 633683"/>
                      <a:gd name="connsiteY9" fmla="*/ 257088 h 633683"/>
                      <a:gd name="connsiteX10" fmla="*/ 4012 w 633683"/>
                      <a:gd name="connsiteY10" fmla="*/ 264223 h 633683"/>
                      <a:gd name="connsiteX11" fmla="*/ 11247 w 633683"/>
                      <a:gd name="connsiteY11" fmla="*/ 267034 h 633683"/>
                      <a:gd name="connsiteX12" fmla="*/ 110888 w 633683"/>
                      <a:gd name="connsiteY12" fmla="*/ 267034 h 633683"/>
                      <a:gd name="connsiteX13" fmla="*/ 103040 w 633683"/>
                      <a:gd name="connsiteY13" fmla="*/ 295312 h 633683"/>
                      <a:gd name="connsiteX14" fmla="*/ 88007 w 633683"/>
                      <a:gd name="connsiteY14" fmla="*/ 295312 h 633683"/>
                      <a:gd name="connsiteX15" fmla="*/ 77724 w 633683"/>
                      <a:gd name="connsiteY15" fmla="*/ 305595 h 633683"/>
                      <a:gd name="connsiteX16" fmla="*/ 88007 w 633683"/>
                      <a:gd name="connsiteY16" fmla="*/ 315878 h 633683"/>
                      <a:gd name="connsiteX17" fmla="*/ 196585 w 633683"/>
                      <a:gd name="connsiteY17" fmla="*/ 315878 h 633683"/>
                      <a:gd name="connsiteX18" fmla="*/ 196570 w 633683"/>
                      <a:gd name="connsiteY18" fmla="*/ 317137 h 633683"/>
                      <a:gd name="connsiteX19" fmla="*/ 230913 w 633683"/>
                      <a:gd name="connsiteY19" fmla="*/ 401641 h 633683"/>
                      <a:gd name="connsiteX20" fmla="*/ 304309 w 633683"/>
                      <a:gd name="connsiteY20" fmla="*/ 437089 h 633683"/>
                      <a:gd name="connsiteX21" fmla="*/ 304309 w 633683"/>
                      <a:gd name="connsiteY21" fmla="*/ 574531 h 633683"/>
                      <a:gd name="connsiteX22" fmla="*/ 314989 w 633683"/>
                      <a:gd name="connsiteY22" fmla="*/ 584518 h 633683"/>
                      <a:gd name="connsiteX23" fmla="*/ 414629 w 633683"/>
                      <a:gd name="connsiteY23" fmla="*/ 584518 h 633683"/>
                      <a:gd name="connsiteX24" fmla="*/ 406787 w 633683"/>
                      <a:gd name="connsiteY24" fmla="*/ 612796 h 633683"/>
                      <a:gd name="connsiteX25" fmla="*/ 391764 w 633683"/>
                      <a:gd name="connsiteY25" fmla="*/ 612796 h 633683"/>
                      <a:gd name="connsiteX26" fmla="*/ 381481 w 633683"/>
                      <a:gd name="connsiteY26" fmla="*/ 623079 h 633683"/>
                      <a:gd name="connsiteX27" fmla="*/ 391764 w 633683"/>
                      <a:gd name="connsiteY27" fmla="*/ 633362 h 633683"/>
                      <a:gd name="connsiteX28" fmla="*/ 546319 w 633683"/>
                      <a:gd name="connsiteY28" fmla="*/ 633362 h 633683"/>
                      <a:gd name="connsiteX29" fmla="*/ 556602 w 633683"/>
                      <a:gd name="connsiteY29" fmla="*/ 623079 h 633683"/>
                      <a:gd name="connsiteX30" fmla="*/ 546319 w 633683"/>
                      <a:gd name="connsiteY30" fmla="*/ 612796 h 633683"/>
                      <a:gd name="connsiteX31" fmla="*/ 531286 w 633683"/>
                      <a:gd name="connsiteY31" fmla="*/ 612796 h 633683"/>
                      <a:gd name="connsiteX32" fmla="*/ 523443 w 633683"/>
                      <a:gd name="connsiteY32" fmla="*/ 584518 h 633683"/>
                      <a:gd name="connsiteX33" fmla="*/ 623079 w 633683"/>
                      <a:gd name="connsiteY33" fmla="*/ 584518 h 633683"/>
                      <a:gd name="connsiteX34" fmla="*/ 630320 w 633683"/>
                      <a:gd name="connsiteY34" fmla="*/ 581687 h 633683"/>
                      <a:gd name="connsiteX35" fmla="*/ 633362 w 633683"/>
                      <a:gd name="connsiteY35" fmla="*/ 574531 h 633683"/>
                      <a:gd name="connsiteX36" fmla="*/ 633362 w 633683"/>
                      <a:gd name="connsiteY36" fmla="*/ 328681 h 633683"/>
                      <a:gd name="connsiteX37" fmla="*/ 630344 w 633683"/>
                      <a:gd name="connsiteY37" fmla="*/ 321431 h 633683"/>
                      <a:gd name="connsiteX38" fmla="*/ 623079 w 633683"/>
                      <a:gd name="connsiteY38" fmla="*/ 318449 h 633683"/>
                      <a:gd name="connsiteX39" fmla="*/ 21530 w 633683"/>
                      <a:gd name="connsiteY39" fmla="*/ 21530 h 633683"/>
                      <a:gd name="connsiteX40" fmla="*/ 309451 w 633683"/>
                      <a:gd name="connsiteY40" fmla="*/ 21530 h 633683"/>
                      <a:gd name="connsiteX41" fmla="*/ 309451 w 633683"/>
                      <a:gd name="connsiteY41" fmla="*/ 196339 h 633683"/>
                      <a:gd name="connsiteX42" fmla="*/ 21530 w 633683"/>
                      <a:gd name="connsiteY42" fmla="*/ 196339 h 633683"/>
                      <a:gd name="connsiteX43" fmla="*/ 21530 w 633683"/>
                      <a:gd name="connsiteY43" fmla="*/ 246468 h 633683"/>
                      <a:gd name="connsiteX44" fmla="*/ 21530 w 633683"/>
                      <a:gd name="connsiteY44" fmla="*/ 216905 h 633683"/>
                      <a:gd name="connsiteX45" fmla="*/ 250951 w 633683"/>
                      <a:gd name="connsiteY45" fmla="*/ 216905 h 633683"/>
                      <a:gd name="connsiteX46" fmla="*/ 219230 w 633683"/>
                      <a:gd name="connsiteY46" fmla="*/ 246468 h 633683"/>
                      <a:gd name="connsiteX47" fmla="*/ 198549 w 633683"/>
                      <a:gd name="connsiteY47" fmla="*/ 295312 h 633683"/>
                      <a:gd name="connsiteX48" fmla="*/ 124399 w 633683"/>
                      <a:gd name="connsiteY48" fmla="*/ 295312 h 633683"/>
                      <a:gd name="connsiteX49" fmla="*/ 132242 w 633683"/>
                      <a:gd name="connsiteY49" fmla="*/ 267034 h 633683"/>
                      <a:gd name="connsiteX50" fmla="*/ 198327 w 633683"/>
                      <a:gd name="connsiteY50" fmla="*/ 267034 h 633683"/>
                      <a:gd name="connsiteX51" fmla="*/ 202118 w 633683"/>
                      <a:gd name="connsiteY51" fmla="*/ 280717 h 633683"/>
                      <a:gd name="connsiteX52" fmla="*/ 198549 w 633683"/>
                      <a:gd name="connsiteY52" fmla="*/ 295312 h 633683"/>
                      <a:gd name="connsiteX53" fmla="*/ 315325 w 633683"/>
                      <a:gd name="connsiteY53" fmla="*/ 417421 h 633683"/>
                      <a:gd name="connsiteX54" fmla="*/ 315195 w 633683"/>
                      <a:gd name="connsiteY54" fmla="*/ 417421 h 633683"/>
                      <a:gd name="connsiteX55" fmla="*/ 245796 w 633683"/>
                      <a:gd name="connsiteY55" fmla="*/ 387371 h 633683"/>
                      <a:gd name="connsiteX56" fmla="*/ 217136 w 633683"/>
                      <a:gd name="connsiteY56" fmla="*/ 317163 h 633683"/>
                      <a:gd name="connsiteX57" fmla="*/ 217673 w 633683"/>
                      <a:gd name="connsiteY57" fmla="*/ 306709 h 633683"/>
                      <a:gd name="connsiteX58" fmla="*/ 317163 w 633683"/>
                      <a:gd name="connsiteY58" fmla="*/ 217136 h 633683"/>
                      <a:gd name="connsiteX59" fmla="*/ 319001 w 633683"/>
                      <a:gd name="connsiteY59" fmla="*/ 217156 h 633683"/>
                      <a:gd name="connsiteX60" fmla="*/ 319141 w 633683"/>
                      <a:gd name="connsiteY60" fmla="*/ 217156 h 633683"/>
                      <a:gd name="connsiteX61" fmla="*/ 417190 w 633683"/>
                      <a:gd name="connsiteY61" fmla="*/ 317163 h 633683"/>
                      <a:gd name="connsiteX62" fmla="*/ 416653 w 633683"/>
                      <a:gd name="connsiteY62" fmla="*/ 327622 h 633683"/>
                      <a:gd name="connsiteX63" fmla="*/ 317163 w 633683"/>
                      <a:gd name="connsiteY63" fmla="*/ 417316 h 633683"/>
                      <a:gd name="connsiteX64" fmla="*/ 315325 w 633683"/>
                      <a:gd name="connsiteY64" fmla="*/ 417421 h 633683"/>
                      <a:gd name="connsiteX65" fmla="*/ 428146 w 633683"/>
                      <a:gd name="connsiteY65" fmla="*/ 612796 h 633683"/>
                      <a:gd name="connsiteX66" fmla="*/ 435983 w 633683"/>
                      <a:gd name="connsiteY66" fmla="*/ 584518 h 633683"/>
                      <a:gd name="connsiteX67" fmla="*/ 502074 w 633683"/>
                      <a:gd name="connsiteY67" fmla="*/ 584518 h 633683"/>
                      <a:gd name="connsiteX68" fmla="*/ 509917 w 633683"/>
                      <a:gd name="connsiteY68" fmla="*/ 612796 h 633683"/>
                      <a:gd name="connsiteX69" fmla="*/ 612796 w 633683"/>
                      <a:gd name="connsiteY69" fmla="*/ 563953 h 633683"/>
                      <a:gd name="connsiteX70" fmla="*/ 324875 w 633683"/>
                      <a:gd name="connsiteY70" fmla="*/ 563953 h 633683"/>
                      <a:gd name="connsiteX71" fmla="*/ 324875 w 633683"/>
                      <a:gd name="connsiteY71" fmla="*/ 534389 h 633683"/>
                      <a:gd name="connsiteX72" fmla="*/ 612796 w 633683"/>
                      <a:gd name="connsiteY72" fmla="*/ 534389 h 633683"/>
                      <a:gd name="connsiteX73" fmla="*/ 612796 w 633683"/>
                      <a:gd name="connsiteY73" fmla="*/ 513824 h 633683"/>
                      <a:gd name="connsiteX74" fmla="*/ 324875 w 633683"/>
                      <a:gd name="connsiteY74" fmla="*/ 513824 h 633683"/>
                      <a:gd name="connsiteX75" fmla="*/ 324875 w 633683"/>
                      <a:gd name="connsiteY75" fmla="*/ 437460 h 633683"/>
                      <a:gd name="connsiteX76" fmla="*/ 435763 w 633683"/>
                      <a:gd name="connsiteY76" fmla="*/ 339014 h 633683"/>
                      <a:gd name="connsiteX77" fmla="*/ 612796 w 633683"/>
                      <a:gd name="connsiteY77" fmla="*/ 339014 h 633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</a:cxnLst>
                    <a:rect l="l" t="t" r="r" b="b"/>
                    <a:pathLst>
                      <a:path w="633683" h="633683">
                        <a:moveTo>
                          <a:pt x="623079" y="318449"/>
                        </a:moveTo>
                        <a:lnTo>
                          <a:pt x="437742" y="318449"/>
                        </a:lnTo>
                        <a:cubicBezTo>
                          <a:pt x="437742" y="318449"/>
                          <a:pt x="437756" y="317600"/>
                          <a:pt x="437756" y="317189"/>
                        </a:cubicBezTo>
                        <a:cubicBezTo>
                          <a:pt x="437907" y="285592"/>
                          <a:pt x="425560" y="255220"/>
                          <a:pt x="403413" y="232685"/>
                        </a:cubicBezTo>
                        <a:cubicBezTo>
                          <a:pt x="383751" y="212778"/>
                          <a:pt x="357833" y="200261"/>
                          <a:pt x="330017" y="197238"/>
                        </a:cubicBezTo>
                        <a:lnTo>
                          <a:pt x="330017" y="11247"/>
                        </a:lnTo>
                        <a:cubicBezTo>
                          <a:pt x="329826" y="5493"/>
                          <a:pt x="325091" y="934"/>
                          <a:pt x="319337" y="964"/>
                        </a:cubicBezTo>
                        <a:lnTo>
                          <a:pt x="11247" y="964"/>
                        </a:lnTo>
                        <a:cubicBezTo>
                          <a:pt x="5568" y="964"/>
                          <a:pt x="964" y="5568"/>
                          <a:pt x="964" y="11247"/>
                        </a:cubicBezTo>
                        <a:lnTo>
                          <a:pt x="964" y="257088"/>
                        </a:lnTo>
                        <a:cubicBezTo>
                          <a:pt x="979" y="259778"/>
                          <a:pt x="2079" y="262349"/>
                          <a:pt x="4012" y="264223"/>
                        </a:cubicBezTo>
                        <a:cubicBezTo>
                          <a:pt x="5945" y="266096"/>
                          <a:pt x="8556" y="267110"/>
                          <a:pt x="11247" y="267034"/>
                        </a:cubicBezTo>
                        <a:lnTo>
                          <a:pt x="110888" y="267034"/>
                        </a:lnTo>
                        <a:lnTo>
                          <a:pt x="103040" y="295312"/>
                        </a:lnTo>
                        <a:lnTo>
                          <a:pt x="88007" y="295312"/>
                        </a:lnTo>
                        <a:cubicBezTo>
                          <a:pt x="82328" y="295312"/>
                          <a:pt x="77724" y="299916"/>
                          <a:pt x="77724" y="305595"/>
                        </a:cubicBezTo>
                        <a:cubicBezTo>
                          <a:pt x="77724" y="311274"/>
                          <a:pt x="82328" y="315878"/>
                          <a:pt x="88007" y="315878"/>
                        </a:cubicBezTo>
                        <a:lnTo>
                          <a:pt x="196585" y="315878"/>
                        </a:lnTo>
                        <a:cubicBezTo>
                          <a:pt x="196585" y="315878"/>
                          <a:pt x="196570" y="316726"/>
                          <a:pt x="196570" y="317137"/>
                        </a:cubicBezTo>
                        <a:cubicBezTo>
                          <a:pt x="196420" y="348736"/>
                          <a:pt x="208766" y="379106"/>
                          <a:pt x="230913" y="401641"/>
                        </a:cubicBezTo>
                        <a:cubicBezTo>
                          <a:pt x="250575" y="421544"/>
                          <a:pt x="276498" y="434066"/>
                          <a:pt x="304309" y="437089"/>
                        </a:cubicBezTo>
                        <a:lnTo>
                          <a:pt x="304309" y="574531"/>
                        </a:lnTo>
                        <a:cubicBezTo>
                          <a:pt x="304309" y="580210"/>
                          <a:pt x="309311" y="584518"/>
                          <a:pt x="314989" y="584518"/>
                        </a:cubicBezTo>
                        <a:lnTo>
                          <a:pt x="414629" y="584518"/>
                        </a:lnTo>
                        <a:lnTo>
                          <a:pt x="406787" y="612796"/>
                        </a:lnTo>
                        <a:lnTo>
                          <a:pt x="391764" y="612796"/>
                        </a:lnTo>
                        <a:cubicBezTo>
                          <a:pt x="386085" y="612796"/>
                          <a:pt x="381481" y="617401"/>
                          <a:pt x="381481" y="623079"/>
                        </a:cubicBezTo>
                        <a:cubicBezTo>
                          <a:pt x="381481" y="628758"/>
                          <a:pt x="386085" y="633362"/>
                          <a:pt x="391764" y="633362"/>
                        </a:cubicBezTo>
                        <a:lnTo>
                          <a:pt x="546319" y="633362"/>
                        </a:lnTo>
                        <a:cubicBezTo>
                          <a:pt x="551997" y="633362"/>
                          <a:pt x="556602" y="628758"/>
                          <a:pt x="556602" y="623079"/>
                        </a:cubicBezTo>
                        <a:cubicBezTo>
                          <a:pt x="556602" y="617401"/>
                          <a:pt x="551997" y="612796"/>
                          <a:pt x="546319" y="612796"/>
                        </a:cubicBezTo>
                        <a:lnTo>
                          <a:pt x="531286" y="612796"/>
                        </a:lnTo>
                        <a:lnTo>
                          <a:pt x="523443" y="584518"/>
                        </a:lnTo>
                        <a:lnTo>
                          <a:pt x="623079" y="584518"/>
                        </a:lnTo>
                        <a:cubicBezTo>
                          <a:pt x="625776" y="584584"/>
                          <a:pt x="628386" y="583565"/>
                          <a:pt x="630320" y="581687"/>
                        </a:cubicBezTo>
                        <a:cubicBezTo>
                          <a:pt x="632253" y="579809"/>
                          <a:pt x="633352" y="577228"/>
                          <a:pt x="633362" y="574531"/>
                        </a:cubicBezTo>
                        <a:lnTo>
                          <a:pt x="633362" y="328681"/>
                        </a:lnTo>
                        <a:cubicBezTo>
                          <a:pt x="633362" y="325960"/>
                          <a:pt x="632272" y="323350"/>
                          <a:pt x="630344" y="321431"/>
                        </a:cubicBezTo>
                        <a:cubicBezTo>
                          <a:pt x="628416" y="319508"/>
                          <a:pt x="625800" y="318438"/>
                          <a:pt x="623079" y="318449"/>
                        </a:cubicBezTo>
                        <a:close/>
                        <a:moveTo>
                          <a:pt x="21530" y="21530"/>
                        </a:moveTo>
                        <a:lnTo>
                          <a:pt x="309451" y="21530"/>
                        </a:lnTo>
                        <a:lnTo>
                          <a:pt x="309451" y="196339"/>
                        </a:lnTo>
                        <a:lnTo>
                          <a:pt x="21530" y="196339"/>
                        </a:lnTo>
                        <a:close/>
                        <a:moveTo>
                          <a:pt x="21530" y="246468"/>
                        </a:moveTo>
                        <a:lnTo>
                          <a:pt x="21530" y="216905"/>
                        </a:lnTo>
                        <a:lnTo>
                          <a:pt x="250951" y="216905"/>
                        </a:lnTo>
                        <a:cubicBezTo>
                          <a:pt x="238701" y="224793"/>
                          <a:pt x="227961" y="234805"/>
                          <a:pt x="219230" y="246468"/>
                        </a:cubicBezTo>
                        <a:close/>
                        <a:moveTo>
                          <a:pt x="198549" y="295312"/>
                        </a:moveTo>
                        <a:lnTo>
                          <a:pt x="124399" y="295312"/>
                        </a:lnTo>
                        <a:lnTo>
                          <a:pt x="132242" y="267034"/>
                        </a:lnTo>
                        <a:lnTo>
                          <a:pt x="198327" y="267034"/>
                        </a:lnTo>
                        <a:lnTo>
                          <a:pt x="202118" y="280717"/>
                        </a:lnTo>
                        <a:cubicBezTo>
                          <a:pt x="200597" y="285496"/>
                          <a:pt x="199407" y="290371"/>
                          <a:pt x="198549" y="295312"/>
                        </a:cubicBezTo>
                        <a:close/>
                        <a:moveTo>
                          <a:pt x="315325" y="417421"/>
                        </a:moveTo>
                        <a:lnTo>
                          <a:pt x="315195" y="417421"/>
                        </a:lnTo>
                        <a:cubicBezTo>
                          <a:pt x="288895" y="416136"/>
                          <a:pt x="264242" y="406159"/>
                          <a:pt x="245796" y="387371"/>
                        </a:cubicBezTo>
                        <a:cubicBezTo>
                          <a:pt x="227369" y="368653"/>
                          <a:pt x="217076" y="343428"/>
                          <a:pt x="217136" y="317163"/>
                        </a:cubicBezTo>
                        <a:cubicBezTo>
                          <a:pt x="217141" y="313673"/>
                          <a:pt x="217316" y="310184"/>
                          <a:pt x="217673" y="306709"/>
                        </a:cubicBezTo>
                        <a:cubicBezTo>
                          <a:pt x="223010" y="255782"/>
                          <a:pt x="265959" y="217121"/>
                          <a:pt x="317163" y="217136"/>
                        </a:cubicBezTo>
                        <a:cubicBezTo>
                          <a:pt x="317771" y="217136"/>
                          <a:pt x="318393" y="217147"/>
                          <a:pt x="319001" y="217156"/>
                        </a:cubicBezTo>
                        <a:lnTo>
                          <a:pt x="319141" y="217156"/>
                        </a:lnTo>
                        <a:cubicBezTo>
                          <a:pt x="373603" y="218225"/>
                          <a:pt x="417195" y="262686"/>
                          <a:pt x="417190" y="317163"/>
                        </a:cubicBezTo>
                        <a:cubicBezTo>
                          <a:pt x="417185" y="320658"/>
                          <a:pt x="417010" y="324148"/>
                          <a:pt x="416653" y="327622"/>
                        </a:cubicBezTo>
                        <a:cubicBezTo>
                          <a:pt x="411451" y="378634"/>
                          <a:pt x="368443" y="417411"/>
                          <a:pt x="317163" y="417316"/>
                        </a:cubicBezTo>
                        <a:cubicBezTo>
                          <a:pt x="316555" y="417316"/>
                          <a:pt x="315933" y="417421"/>
                          <a:pt x="315325" y="417421"/>
                        </a:cubicBezTo>
                        <a:close/>
                        <a:moveTo>
                          <a:pt x="428146" y="612796"/>
                        </a:moveTo>
                        <a:lnTo>
                          <a:pt x="435983" y="584518"/>
                        </a:lnTo>
                        <a:lnTo>
                          <a:pt x="502074" y="584518"/>
                        </a:lnTo>
                        <a:lnTo>
                          <a:pt x="509917" y="612796"/>
                        </a:lnTo>
                        <a:close/>
                        <a:moveTo>
                          <a:pt x="612796" y="563953"/>
                        </a:moveTo>
                        <a:lnTo>
                          <a:pt x="324875" y="563953"/>
                        </a:lnTo>
                        <a:lnTo>
                          <a:pt x="324875" y="534389"/>
                        </a:lnTo>
                        <a:lnTo>
                          <a:pt x="612796" y="534389"/>
                        </a:lnTo>
                        <a:close/>
                        <a:moveTo>
                          <a:pt x="612796" y="513824"/>
                        </a:moveTo>
                        <a:lnTo>
                          <a:pt x="324875" y="513824"/>
                        </a:lnTo>
                        <a:lnTo>
                          <a:pt x="324875" y="437460"/>
                        </a:lnTo>
                        <a:cubicBezTo>
                          <a:pt x="379995" y="433855"/>
                          <a:pt x="425655" y="393321"/>
                          <a:pt x="435763" y="339014"/>
                        </a:cubicBezTo>
                        <a:lnTo>
                          <a:pt x="612796" y="339014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2419F8AA-92A5-4B8E-A937-0004429DCCA7}"/>
                      </a:ext>
                    </a:extLst>
                  </p:cNvPr>
                  <p:cNvSpPr/>
                  <p:nvPr/>
                </p:nvSpPr>
                <p:spPr>
                  <a:xfrm>
                    <a:off x="1037139" y="2500703"/>
                    <a:ext cx="114397" cy="150387"/>
                  </a:xfrm>
                  <a:custGeom>
                    <a:avLst/>
                    <a:gdLst>
                      <a:gd name="connsiteX0" fmla="*/ 57520 w 114397"/>
                      <a:gd name="connsiteY0" fmla="*/ 964 h 150387"/>
                      <a:gd name="connsiteX1" fmla="*/ 964 w 114397"/>
                      <a:gd name="connsiteY1" fmla="*/ 27891 h 150387"/>
                      <a:gd name="connsiteX2" fmla="*/ 964 w 114397"/>
                      <a:gd name="connsiteY2" fmla="*/ 122697 h 150387"/>
                      <a:gd name="connsiteX3" fmla="*/ 57465 w 114397"/>
                      <a:gd name="connsiteY3" fmla="*/ 149845 h 150387"/>
                      <a:gd name="connsiteX4" fmla="*/ 58107 w 114397"/>
                      <a:gd name="connsiteY4" fmla="*/ 149845 h 150387"/>
                      <a:gd name="connsiteX5" fmla="*/ 81118 w 114397"/>
                      <a:gd name="connsiteY5" fmla="*/ 147616 h 150387"/>
                      <a:gd name="connsiteX6" fmla="*/ 114076 w 114397"/>
                      <a:gd name="connsiteY6" fmla="*/ 122697 h 150387"/>
                      <a:gd name="connsiteX7" fmla="*/ 114076 w 114397"/>
                      <a:gd name="connsiteY7" fmla="*/ 27891 h 150387"/>
                      <a:gd name="connsiteX8" fmla="*/ 57520 w 114397"/>
                      <a:gd name="connsiteY8" fmla="*/ 964 h 150387"/>
                      <a:gd name="connsiteX9" fmla="*/ 57520 w 114397"/>
                      <a:gd name="connsiteY9" fmla="*/ 21530 h 150387"/>
                      <a:gd name="connsiteX10" fmla="*/ 91351 w 114397"/>
                      <a:gd name="connsiteY10" fmla="*/ 27891 h 150387"/>
                      <a:gd name="connsiteX11" fmla="*/ 57520 w 114397"/>
                      <a:gd name="connsiteY11" fmla="*/ 34252 h 150387"/>
                      <a:gd name="connsiteX12" fmla="*/ 23689 w 114397"/>
                      <a:gd name="connsiteY12" fmla="*/ 27891 h 150387"/>
                      <a:gd name="connsiteX13" fmla="*/ 57520 w 114397"/>
                      <a:gd name="connsiteY13" fmla="*/ 21530 h 150387"/>
                      <a:gd name="connsiteX14" fmla="*/ 93510 w 114397"/>
                      <a:gd name="connsiteY14" fmla="*/ 121366 h 150387"/>
                      <a:gd name="connsiteX15" fmla="*/ 77303 w 114397"/>
                      <a:gd name="connsiteY15" fmla="*/ 127296 h 150387"/>
                      <a:gd name="connsiteX16" fmla="*/ 57444 w 114397"/>
                      <a:gd name="connsiteY16" fmla="*/ 129048 h 150387"/>
                      <a:gd name="connsiteX17" fmla="*/ 21530 w 114397"/>
                      <a:gd name="connsiteY17" fmla="*/ 121396 h 150387"/>
                      <a:gd name="connsiteX18" fmla="*/ 21530 w 114397"/>
                      <a:gd name="connsiteY18" fmla="*/ 112514 h 150387"/>
                      <a:gd name="connsiteX19" fmla="*/ 57520 w 114397"/>
                      <a:gd name="connsiteY19" fmla="*/ 117877 h 150387"/>
                      <a:gd name="connsiteX20" fmla="*/ 93510 w 114397"/>
                      <a:gd name="connsiteY20" fmla="*/ 112514 h 150387"/>
                      <a:gd name="connsiteX21" fmla="*/ 93510 w 114397"/>
                      <a:gd name="connsiteY21" fmla="*/ 89639 h 150387"/>
                      <a:gd name="connsiteX22" fmla="*/ 57520 w 114397"/>
                      <a:gd name="connsiteY22" fmla="*/ 97311 h 150387"/>
                      <a:gd name="connsiteX23" fmla="*/ 21530 w 114397"/>
                      <a:gd name="connsiteY23" fmla="*/ 89639 h 150387"/>
                      <a:gd name="connsiteX24" fmla="*/ 21530 w 114397"/>
                      <a:gd name="connsiteY24" fmla="*/ 80983 h 150387"/>
                      <a:gd name="connsiteX25" fmla="*/ 57520 w 114397"/>
                      <a:gd name="connsiteY25" fmla="*/ 86351 h 150387"/>
                      <a:gd name="connsiteX26" fmla="*/ 93510 w 114397"/>
                      <a:gd name="connsiteY26" fmla="*/ 80983 h 150387"/>
                      <a:gd name="connsiteX27" fmla="*/ 93510 w 114397"/>
                      <a:gd name="connsiteY27" fmla="*/ 58112 h 150387"/>
                      <a:gd name="connsiteX28" fmla="*/ 57520 w 114397"/>
                      <a:gd name="connsiteY28" fmla="*/ 65785 h 150387"/>
                      <a:gd name="connsiteX29" fmla="*/ 21530 w 114397"/>
                      <a:gd name="connsiteY29" fmla="*/ 58112 h 150387"/>
                      <a:gd name="connsiteX30" fmla="*/ 21530 w 114397"/>
                      <a:gd name="connsiteY30" fmla="*/ 49456 h 150387"/>
                      <a:gd name="connsiteX31" fmla="*/ 57520 w 114397"/>
                      <a:gd name="connsiteY31" fmla="*/ 54823 h 150387"/>
                      <a:gd name="connsiteX32" fmla="*/ 93510 w 114397"/>
                      <a:gd name="connsiteY32" fmla="*/ 49456 h 150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14397" h="150387">
                        <a:moveTo>
                          <a:pt x="57520" y="964"/>
                        </a:moveTo>
                        <a:cubicBezTo>
                          <a:pt x="29518" y="964"/>
                          <a:pt x="964" y="9288"/>
                          <a:pt x="964" y="27891"/>
                        </a:cubicBezTo>
                        <a:lnTo>
                          <a:pt x="964" y="122697"/>
                        </a:lnTo>
                        <a:cubicBezTo>
                          <a:pt x="964" y="141295"/>
                          <a:pt x="29518" y="149845"/>
                          <a:pt x="57465" y="149845"/>
                        </a:cubicBezTo>
                        <a:lnTo>
                          <a:pt x="58107" y="149845"/>
                        </a:lnTo>
                        <a:cubicBezTo>
                          <a:pt x="65830" y="149805"/>
                          <a:pt x="73532" y="149062"/>
                          <a:pt x="81118" y="147616"/>
                        </a:cubicBezTo>
                        <a:cubicBezTo>
                          <a:pt x="109667" y="142143"/>
                          <a:pt x="114076" y="129616"/>
                          <a:pt x="114076" y="122697"/>
                        </a:cubicBezTo>
                        <a:lnTo>
                          <a:pt x="114076" y="27891"/>
                        </a:lnTo>
                        <a:cubicBezTo>
                          <a:pt x="114076" y="9288"/>
                          <a:pt x="85522" y="964"/>
                          <a:pt x="57520" y="964"/>
                        </a:cubicBezTo>
                        <a:close/>
                        <a:moveTo>
                          <a:pt x="57520" y="21530"/>
                        </a:moveTo>
                        <a:cubicBezTo>
                          <a:pt x="74591" y="21530"/>
                          <a:pt x="86411" y="25080"/>
                          <a:pt x="91351" y="27891"/>
                        </a:cubicBezTo>
                        <a:cubicBezTo>
                          <a:pt x="86411" y="30703"/>
                          <a:pt x="74591" y="34252"/>
                          <a:pt x="57520" y="34252"/>
                        </a:cubicBezTo>
                        <a:cubicBezTo>
                          <a:pt x="40449" y="34252"/>
                          <a:pt x="28629" y="30703"/>
                          <a:pt x="23689" y="27891"/>
                        </a:cubicBezTo>
                        <a:cubicBezTo>
                          <a:pt x="28629" y="25080"/>
                          <a:pt x="40449" y="21530"/>
                          <a:pt x="57520" y="21530"/>
                        </a:cubicBezTo>
                        <a:close/>
                        <a:moveTo>
                          <a:pt x="93510" y="121366"/>
                        </a:moveTo>
                        <a:cubicBezTo>
                          <a:pt x="92225" y="122671"/>
                          <a:pt x="87118" y="125413"/>
                          <a:pt x="77303" y="127296"/>
                        </a:cubicBezTo>
                        <a:cubicBezTo>
                          <a:pt x="70755" y="128505"/>
                          <a:pt x="64107" y="129093"/>
                          <a:pt x="57444" y="129048"/>
                        </a:cubicBezTo>
                        <a:cubicBezTo>
                          <a:pt x="37592" y="129048"/>
                          <a:pt x="25386" y="124253"/>
                          <a:pt x="21530" y="121396"/>
                        </a:cubicBezTo>
                        <a:lnTo>
                          <a:pt x="21530" y="112514"/>
                        </a:lnTo>
                        <a:cubicBezTo>
                          <a:pt x="31813" y="116144"/>
                          <a:pt x="44777" y="117877"/>
                          <a:pt x="57520" y="117877"/>
                        </a:cubicBezTo>
                        <a:cubicBezTo>
                          <a:pt x="70263" y="117877"/>
                          <a:pt x="83227" y="116144"/>
                          <a:pt x="93510" y="112514"/>
                        </a:cubicBezTo>
                        <a:close/>
                        <a:moveTo>
                          <a:pt x="93510" y="89639"/>
                        </a:moveTo>
                        <a:cubicBezTo>
                          <a:pt x="89654" y="92501"/>
                          <a:pt x="77403" y="97311"/>
                          <a:pt x="57520" y="97311"/>
                        </a:cubicBezTo>
                        <a:cubicBezTo>
                          <a:pt x="37637" y="97311"/>
                          <a:pt x="25386" y="92501"/>
                          <a:pt x="21530" y="89639"/>
                        </a:cubicBezTo>
                        <a:lnTo>
                          <a:pt x="21530" y="80983"/>
                        </a:lnTo>
                        <a:cubicBezTo>
                          <a:pt x="31813" y="84618"/>
                          <a:pt x="44777" y="86351"/>
                          <a:pt x="57520" y="86351"/>
                        </a:cubicBezTo>
                        <a:cubicBezTo>
                          <a:pt x="70263" y="86351"/>
                          <a:pt x="83227" y="84618"/>
                          <a:pt x="93510" y="80983"/>
                        </a:cubicBezTo>
                        <a:close/>
                        <a:moveTo>
                          <a:pt x="93510" y="58112"/>
                        </a:moveTo>
                        <a:cubicBezTo>
                          <a:pt x="89654" y="60969"/>
                          <a:pt x="77403" y="65785"/>
                          <a:pt x="57520" y="65785"/>
                        </a:cubicBezTo>
                        <a:cubicBezTo>
                          <a:pt x="37637" y="65785"/>
                          <a:pt x="25386" y="60969"/>
                          <a:pt x="21530" y="58112"/>
                        </a:cubicBezTo>
                        <a:lnTo>
                          <a:pt x="21530" y="49456"/>
                        </a:lnTo>
                        <a:cubicBezTo>
                          <a:pt x="31813" y="53092"/>
                          <a:pt x="44777" y="54823"/>
                          <a:pt x="57520" y="54823"/>
                        </a:cubicBezTo>
                        <a:cubicBezTo>
                          <a:pt x="70263" y="54823"/>
                          <a:pt x="83227" y="53092"/>
                          <a:pt x="93510" y="4945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DA892F4-93C5-4C05-9455-04A6D38E08AF}"/>
                      </a:ext>
                    </a:extLst>
                  </p:cNvPr>
                  <p:cNvSpPr/>
                  <p:nvPr/>
                </p:nvSpPr>
                <p:spPr>
                  <a:xfrm>
                    <a:off x="1188195" y="2311534"/>
                    <a:ext cx="170953" cy="151673"/>
                  </a:xfrm>
                  <a:custGeom>
                    <a:avLst/>
                    <a:gdLst>
                      <a:gd name="connsiteX0" fmla="*/ 105429 w 170953"/>
                      <a:gd name="connsiteY0" fmla="*/ 102066 h 151672"/>
                      <a:gd name="connsiteX1" fmla="*/ 98234 w 170953"/>
                      <a:gd name="connsiteY1" fmla="*/ 99013 h 151672"/>
                      <a:gd name="connsiteX2" fmla="*/ 90999 w 170953"/>
                      <a:gd name="connsiteY2" fmla="*/ 101981 h 151672"/>
                      <a:gd name="connsiteX3" fmla="*/ 90969 w 170953"/>
                      <a:gd name="connsiteY3" fmla="*/ 116521 h 151672"/>
                      <a:gd name="connsiteX4" fmla="*/ 121949 w 170953"/>
                      <a:gd name="connsiteY4" fmla="*/ 147857 h 151672"/>
                      <a:gd name="connsiteX5" fmla="*/ 121989 w 170953"/>
                      <a:gd name="connsiteY5" fmla="*/ 147882 h 151672"/>
                      <a:gd name="connsiteX6" fmla="*/ 122500 w 170953"/>
                      <a:gd name="connsiteY6" fmla="*/ 148349 h 151672"/>
                      <a:gd name="connsiteX7" fmla="*/ 122737 w 170953"/>
                      <a:gd name="connsiteY7" fmla="*/ 148560 h 151672"/>
                      <a:gd name="connsiteX8" fmla="*/ 127255 w 170953"/>
                      <a:gd name="connsiteY8" fmla="*/ 150714 h 151672"/>
                      <a:gd name="connsiteX9" fmla="*/ 127286 w 170953"/>
                      <a:gd name="connsiteY9" fmla="*/ 150714 h 151672"/>
                      <a:gd name="connsiteX10" fmla="*/ 128260 w 170953"/>
                      <a:gd name="connsiteY10" fmla="*/ 151075 h 151672"/>
                      <a:gd name="connsiteX11" fmla="*/ 129288 w 170953"/>
                      <a:gd name="connsiteY11" fmla="*/ 151346 h 151672"/>
                      <a:gd name="connsiteX12" fmla="*/ 129309 w 170953"/>
                      <a:gd name="connsiteY12" fmla="*/ 151346 h 151672"/>
                      <a:gd name="connsiteX13" fmla="*/ 130022 w 170953"/>
                      <a:gd name="connsiteY13" fmla="*/ 151091 h 151672"/>
                      <a:gd name="connsiteX14" fmla="*/ 135053 w 170953"/>
                      <a:gd name="connsiteY14" fmla="*/ 149247 h 151672"/>
                      <a:gd name="connsiteX15" fmla="*/ 135209 w 170953"/>
                      <a:gd name="connsiteY15" fmla="*/ 149082 h 151672"/>
                      <a:gd name="connsiteX16" fmla="*/ 135851 w 170953"/>
                      <a:gd name="connsiteY16" fmla="*/ 148565 h 151672"/>
                      <a:gd name="connsiteX17" fmla="*/ 136143 w 170953"/>
                      <a:gd name="connsiteY17" fmla="*/ 148283 h 151672"/>
                      <a:gd name="connsiteX18" fmla="*/ 136589 w 170953"/>
                      <a:gd name="connsiteY18" fmla="*/ 147867 h 151672"/>
                      <a:gd name="connsiteX19" fmla="*/ 136629 w 170953"/>
                      <a:gd name="connsiteY19" fmla="*/ 147827 h 151672"/>
                      <a:gd name="connsiteX20" fmla="*/ 167348 w 170953"/>
                      <a:gd name="connsiteY20" fmla="*/ 116486 h 151672"/>
                      <a:gd name="connsiteX21" fmla="*/ 167202 w 170953"/>
                      <a:gd name="connsiteY21" fmla="*/ 101946 h 151672"/>
                      <a:gd name="connsiteX22" fmla="*/ 152430 w 170953"/>
                      <a:gd name="connsiteY22" fmla="*/ 102091 h 151672"/>
                      <a:gd name="connsiteX23" fmla="*/ 139115 w 170953"/>
                      <a:gd name="connsiteY23" fmla="*/ 115451 h 151672"/>
                      <a:gd name="connsiteX24" fmla="*/ 139115 w 170953"/>
                      <a:gd name="connsiteY24" fmla="*/ 60312 h 151672"/>
                      <a:gd name="connsiteX25" fmla="*/ 121868 w 170953"/>
                      <a:gd name="connsiteY25" fmla="*/ 18312 h 151672"/>
                      <a:gd name="connsiteX26" fmla="*/ 79912 w 170953"/>
                      <a:gd name="connsiteY26" fmla="*/ 964 h 151672"/>
                      <a:gd name="connsiteX27" fmla="*/ 11247 w 170953"/>
                      <a:gd name="connsiteY27" fmla="*/ 964 h 151672"/>
                      <a:gd name="connsiteX28" fmla="*/ 964 w 170953"/>
                      <a:gd name="connsiteY28" fmla="*/ 11247 h 151672"/>
                      <a:gd name="connsiteX29" fmla="*/ 11247 w 170953"/>
                      <a:gd name="connsiteY29" fmla="*/ 21530 h 151672"/>
                      <a:gd name="connsiteX30" fmla="*/ 79912 w 170953"/>
                      <a:gd name="connsiteY30" fmla="*/ 21530 h 151672"/>
                      <a:gd name="connsiteX31" fmla="*/ 107332 w 170953"/>
                      <a:gd name="connsiteY31" fmla="*/ 32847 h 151672"/>
                      <a:gd name="connsiteX32" fmla="*/ 118549 w 170953"/>
                      <a:gd name="connsiteY32" fmla="*/ 60312 h 151672"/>
                      <a:gd name="connsiteX33" fmla="*/ 118549 w 170953"/>
                      <a:gd name="connsiteY33" fmla="*/ 115588 h 151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70953" h="151672">
                        <a:moveTo>
                          <a:pt x="105429" y="102066"/>
                        </a:moveTo>
                        <a:cubicBezTo>
                          <a:pt x="103536" y="100127"/>
                          <a:pt x="100946" y="99028"/>
                          <a:pt x="98234" y="99013"/>
                        </a:cubicBezTo>
                        <a:cubicBezTo>
                          <a:pt x="95523" y="98999"/>
                          <a:pt x="92918" y="100063"/>
                          <a:pt x="90999" y="101981"/>
                        </a:cubicBezTo>
                        <a:cubicBezTo>
                          <a:pt x="86978" y="105987"/>
                          <a:pt x="86962" y="112495"/>
                          <a:pt x="90969" y="116521"/>
                        </a:cubicBezTo>
                        <a:lnTo>
                          <a:pt x="121949" y="147857"/>
                        </a:lnTo>
                        <a:cubicBezTo>
                          <a:pt x="121953" y="147867"/>
                          <a:pt x="121978" y="147872"/>
                          <a:pt x="121989" y="147882"/>
                        </a:cubicBezTo>
                        <a:cubicBezTo>
                          <a:pt x="122149" y="148043"/>
                          <a:pt x="122329" y="148193"/>
                          <a:pt x="122500" y="148349"/>
                        </a:cubicBezTo>
                        <a:cubicBezTo>
                          <a:pt x="122581" y="148414"/>
                          <a:pt x="122656" y="148489"/>
                          <a:pt x="122737" y="148560"/>
                        </a:cubicBezTo>
                        <a:cubicBezTo>
                          <a:pt x="124041" y="149639"/>
                          <a:pt x="125598" y="150377"/>
                          <a:pt x="127255" y="150714"/>
                        </a:cubicBezTo>
                        <a:lnTo>
                          <a:pt x="127286" y="150714"/>
                        </a:lnTo>
                        <a:cubicBezTo>
                          <a:pt x="127607" y="150774"/>
                          <a:pt x="127928" y="151046"/>
                          <a:pt x="128260" y="151075"/>
                        </a:cubicBezTo>
                        <a:cubicBezTo>
                          <a:pt x="128591" y="151111"/>
                          <a:pt x="128948" y="151346"/>
                          <a:pt x="129288" y="151346"/>
                        </a:cubicBezTo>
                        <a:lnTo>
                          <a:pt x="129309" y="151346"/>
                        </a:lnTo>
                        <a:cubicBezTo>
                          <a:pt x="129545" y="151346"/>
                          <a:pt x="129786" y="151106"/>
                          <a:pt x="130022" y="151091"/>
                        </a:cubicBezTo>
                        <a:cubicBezTo>
                          <a:pt x="131834" y="150930"/>
                          <a:pt x="133567" y="150292"/>
                          <a:pt x="135053" y="149247"/>
                        </a:cubicBezTo>
                        <a:cubicBezTo>
                          <a:pt x="135108" y="149213"/>
                          <a:pt x="135153" y="149123"/>
                          <a:pt x="135209" y="149082"/>
                        </a:cubicBezTo>
                        <a:cubicBezTo>
                          <a:pt x="135424" y="148926"/>
                          <a:pt x="135646" y="148741"/>
                          <a:pt x="135851" y="148565"/>
                        </a:cubicBezTo>
                        <a:cubicBezTo>
                          <a:pt x="135951" y="148480"/>
                          <a:pt x="136047" y="148375"/>
                          <a:pt x="136143" y="148283"/>
                        </a:cubicBezTo>
                        <a:cubicBezTo>
                          <a:pt x="136293" y="148154"/>
                          <a:pt x="136449" y="148007"/>
                          <a:pt x="136589" y="147867"/>
                        </a:cubicBezTo>
                        <a:lnTo>
                          <a:pt x="136629" y="147827"/>
                        </a:lnTo>
                        <a:lnTo>
                          <a:pt x="167348" y="116486"/>
                        </a:lnTo>
                        <a:cubicBezTo>
                          <a:pt x="171325" y="112435"/>
                          <a:pt x="171259" y="105922"/>
                          <a:pt x="167202" y="101946"/>
                        </a:cubicBezTo>
                        <a:cubicBezTo>
                          <a:pt x="163060" y="97969"/>
                          <a:pt x="156497" y="98035"/>
                          <a:pt x="152430" y="102091"/>
                        </a:cubicBezTo>
                        <a:lnTo>
                          <a:pt x="139115" y="115451"/>
                        </a:lnTo>
                        <a:lnTo>
                          <a:pt x="139115" y="60312"/>
                        </a:lnTo>
                        <a:cubicBezTo>
                          <a:pt x="139191" y="44571"/>
                          <a:pt x="132984" y="29453"/>
                          <a:pt x="121868" y="18312"/>
                        </a:cubicBezTo>
                        <a:cubicBezTo>
                          <a:pt x="110752" y="7170"/>
                          <a:pt x="95649" y="924"/>
                          <a:pt x="79912" y="964"/>
                        </a:cubicBezTo>
                        <a:lnTo>
                          <a:pt x="11247" y="964"/>
                        </a:lnTo>
                        <a:cubicBezTo>
                          <a:pt x="5568" y="964"/>
                          <a:pt x="964" y="5568"/>
                          <a:pt x="964" y="11247"/>
                        </a:cubicBezTo>
                        <a:cubicBezTo>
                          <a:pt x="964" y="16926"/>
                          <a:pt x="5568" y="21530"/>
                          <a:pt x="11247" y="21530"/>
                        </a:cubicBezTo>
                        <a:lnTo>
                          <a:pt x="79912" y="21530"/>
                        </a:lnTo>
                        <a:cubicBezTo>
                          <a:pt x="90195" y="21485"/>
                          <a:pt x="100072" y="25562"/>
                          <a:pt x="107332" y="32847"/>
                        </a:cubicBezTo>
                        <a:cubicBezTo>
                          <a:pt x="114593" y="40133"/>
                          <a:pt x="118630" y="50024"/>
                          <a:pt x="118549" y="60312"/>
                        </a:cubicBezTo>
                        <a:lnTo>
                          <a:pt x="118549" y="115588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D1DB23BA-B3FB-4EE5-BE9B-276D6553E739}"/>
                      </a:ext>
                    </a:extLst>
                  </p:cNvPr>
                  <p:cNvSpPr/>
                  <p:nvPr/>
                </p:nvSpPr>
                <p:spPr>
                  <a:xfrm>
                    <a:off x="829868" y="2688150"/>
                    <a:ext cx="170953" cy="151673"/>
                  </a:xfrm>
                  <a:custGeom>
                    <a:avLst/>
                    <a:gdLst>
                      <a:gd name="connsiteX0" fmla="*/ 160008 w 170953"/>
                      <a:gd name="connsiteY0" fmla="*/ 151346 h 151672"/>
                      <a:gd name="connsiteX1" fmla="*/ 170291 w 170953"/>
                      <a:gd name="connsiteY1" fmla="*/ 141063 h 151672"/>
                      <a:gd name="connsiteX2" fmla="*/ 160008 w 170953"/>
                      <a:gd name="connsiteY2" fmla="*/ 130780 h 151672"/>
                      <a:gd name="connsiteX3" fmla="*/ 91343 w 170953"/>
                      <a:gd name="connsiteY3" fmla="*/ 130780 h 151672"/>
                      <a:gd name="connsiteX4" fmla="*/ 63923 w 170953"/>
                      <a:gd name="connsiteY4" fmla="*/ 119463 h 151672"/>
                      <a:gd name="connsiteX5" fmla="*/ 52706 w 170953"/>
                      <a:gd name="connsiteY5" fmla="*/ 92004 h 151672"/>
                      <a:gd name="connsiteX6" fmla="*/ 52706 w 170953"/>
                      <a:gd name="connsiteY6" fmla="*/ 36723 h 151672"/>
                      <a:gd name="connsiteX7" fmla="*/ 65826 w 170953"/>
                      <a:gd name="connsiteY7" fmla="*/ 50245 h 151672"/>
                      <a:gd name="connsiteX8" fmla="*/ 73021 w 170953"/>
                      <a:gd name="connsiteY8" fmla="*/ 53298 h 151672"/>
                      <a:gd name="connsiteX9" fmla="*/ 80257 w 170953"/>
                      <a:gd name="connsiteY9" fmla="*/ 50330 h 151672"/>
                      <a:gd name="connsiteX10" fmla="*/ 80286 w 170953"/>
                      <a:gd name="connsiteY10" fmla="*/ 35790 h 151672"/>
                      <a:gd name="connsiteX11" fmla="*/ 49307 w 170953"/>
                      <a:gd name="connsiteY11" fmla="*/ 4454 h 151672"/>
                      <a:gd name="connsiteX12" fmla="*/ 49267 w 170953"/>
                      <a:gd name="connsiteY12" fmla="*/ 4428 h 151672"/>
                      <a:gd name="connsiteX13" fmla="*/ 48755 w 170953"/>
                      <a:gd name="connsiteY13" fmla="*/ 3967 h 151672"/>
                      <a:gd name="connsiteX14" fmla="*/ 48519 w 170953"/>
                      <a:gd name="connsiteY14" fmla="*/ 3751 h 151672"/>
                      <a:gd name="connsiteX15" fmla="*/ 44000 w 170953"/>
                      <a:gd name="connsiteY15" fmla="*/ 1602 h 151672"/>
                      <a:gd name="connsiteX16" fmla="*/ 43970 w 170953"/>
                      <a:gd name="connsiteY16" fmla="*/ 1602 h 151672"/>
                      <a:gd name="connsiteX17" fmla="*/ 42996 w 170953"/>
                      <a:gd name="connsiteY17" fmla="*/ 1235 h 151672"/>
                      <a:gd name="connsiteX18" fmla="*/ 41966 w 170953"/>
                      <a:gd name="connsiteY18" fmla="*/ 964 h 151672"/>
                      <a:gd name="connsiteX19" fmla="*/ 41946 w 170953"/>
                      <a:gd name="connsiteY19" fmla="*/ 964 h 151672"/>
                      <a:gd name="connsiteX20" fmla="*/ 41233 w 170953"/>
                      <a:gd name="connsiteY20" fmla="*/ 1220 h 151672"/>
                      <a:gd name="connsiteX21" fmla="*/ 36202 w 170953"/>
                      <a:gd name="connsiteY21" fmla="*/ 3063 h 151672"/>
                      <a:gd name="connsiteX22" fmla="*/ 36037 w 170953"/>
                      <a:gd name="connsiteY22" fmla="*/ 3238 h 151672"/>
                      <a:gd name="connsiteX23" fmla="*/ 35404 w 170953"/>
                      <a:gd name="connsiteY23" fmla="*/ 3746 h 151672"/>
                      <a:gd name="connsiteX24" fmla="*/ 35108 w 170953"/>
                      <a:gd name="connsiteY24" fmla="*/ 4027 h 151672"/>
                      <a:gd name="connsiteX25" fmla="*/ 34666 w 170953"/>
                      <a:gd name="connsiteY25" fmla="*/ 4443 h 151672"/>
                      <a:gd name="connsiteX26" fmla="*/ 34626 w 170953"/>
                      <a:gd name="connsiteY26" fmla="*/ 4483 h 151672"/>
                      <a:gd name="connsiteX27" fmla="*/ 3903 w 170953"/>
                      <a:gd name="connsiteY27" fmla="*/ 35824 h 151672"/>
                      <a:gd name="connsiteX28" fmla="*/ 1769 w 170953"/>
                      <a:gd name="connsiteY28" fmla="*/ 47001 h 151672"/>
                      <a:gd name="connsiteX29" fmla="*/ 11248 w 170953"/>
                      <a:gd name="connsiteY29" fmla="*/ 53303 h 151672"/>
                      <a:gd name="connsiteX30" fmla="*/ 18820 w 170953"/>
                      <a:gd name="connsiteY30" fmla="*/ 50219 h 151672"/>
                      <a:gd name="connsiteX31" fmla="*/ 32140 w 170953"/>
                      <a:gd name="connsiteY31" fmla="*/ 36859 h 151672"/>
                      <a:gd name="connsiteX32" fmla="*/ 32140 w 170953"/>
                      <a:gd name="connsiteY32" fmla="*/ 91998 h 151672"/>
                      <a:gd name="connsiteX33" fmla="*/ 49387 w 170953"/>
                      <a:gd name="connsiteY33" fmla="*/ 133999 h 151672"/>
                      <a:gd name="connsiteX34" fmla="*/ 91343 w 170953"/>
                      <a:gd name="connsiteY34" fmla="*/ 151346 h 151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70953" h="151672">
                        <a:moveTo>
                          <a:pt x="160008" y="151346"/>
                        </a:moveTo>
                        <a:cubicBezTo>
                          <a:pt x="165687" y="151346"/>
                          <a:pt x="170291" y="146742"/>
                          <a:pt x="170291" y="141063"/>
                        </a:cubicBezTo>
                        <a:cubicBezTo>
                          <a:pt x="170291" y="135385"/>
                          <a:pt x="165687" y="130780"/>
                          <a:pt x="160008" y="130780"/>
                        </a:cubicBezTo>
                        <a:lnTo>
                          <a:pt x="91343" y="130780"/>
                        </a:lnTo>
                        <a:cubicBezTo>
                          <a:pt x="81060" y="130825"/>
                          <a:pt x="71183" y="126748"/>
                          <a:pt x="63923" y="119463"/>
                        </a:cubicBezTo>
                        <a:cubicBezTo>
                          <a:pt x="56663" y="112177"/>
                          <a:pt x="52626" y="102287"/>
                          <a:pt x="52706" y="92004"/>
                        </a:cubicBezTo>
                        <a:lnTo>
                          <a:pt x="52706" y="36723"/>
                        </a:lnTo>
                        <a:lnTo>
                          <a:pt x="65826" y="50245"/>
                        </a:lnTo>
                        <a:cubicBezTo>
                          <a:pt x="67719" y="52183"/>
                          <a:pt x="70310" y="53282"/>
                          <a:pt x="73021" y="53298"/>
                        </a:cubicBezTo>
                        <a:cubicBezTo>
                          <a:pt x="75732" y="53317"/>
                          <a:pt x="78338" y="52247"/>
                          <a:pt x="80257" y="50330"/>
                        </a:cubicBezTo>
                        <a:cubicBezTo>
                          <a:pt x="84279" y="46323"/>
                          <a:pt x="84293" y="39815"/>
                          <a:pt x="80286" y="35790"/>
                        </a:cubicBezTo>
                        <a:lnTo>
                          <a:pt x="49307" y="4454"/>
                        </a:lnTo>
                        <a:cubicBezTo>
                          <a:pt x="49302" y="4443"/>
                          <a:pt x="49277" y="4438"/>
                          <a:pt x="49267" y="4428"/>
                        </a:cubicBezTo>
                        <a:cubicBezTo>
                          <a:pt x="49106" y="4267"/>
                          <a:pt x="48925" y="4117"/>
                          <a:pt x="48755" y="3967"/>
                        </a:cubicBezTo>
                        <a:cubicBezTo>
                          <a:pt x="48674" y="3896"/>
                          <a:pt x="48599" y="3821"/>
                          <a:pt x="48519" y="3751"/>
                        </a:cubicBezTo>
                        <a:cubicBezTo>
                          <a:pt x="47213" y="2671"/>
                          <a:pt x="45657" y="1933"/>
                          <a:pt x="44000" y="1602"/>
                        </a:cubicBezTo>
                        <a:lnTo>
                          <a:pt x="43970" y="1602"/>
                        </a:lnTo>
                        <a:cubicBezTo>
                          <a:pt x="43648" y="1536"/>
                          <a:pt x="43327" y="1265"/>
                          <a:pt x="42996" y="1235"/>
                        </a:cubicBezTo>
                        <a:cubicBezTo>
                          <a:pt x="42664" y="1201"/>
                          <a:pt x="42308" y="964"/>
                          <a:pt x="41966" y="964"/>
                        </a:cubicBezTo>
                        <a:lnTo>
                          <a:pt x="41946" y="964"/>
                        </a:lnTo>
                        <a:cubicBezTo>
                          <a:pt x="41710" y="964"/>
                          <a:pt x="41469" y="1204"/>
                          <a:pt x="41233" y="1220"/>
                        </a:cubicBezTo>
                        <a:cubicBezTo>
                          <a:pt x="39421" y="1380"/>
                          <a:pt x="37689" y="2018"/>
                          <a:pt x="36202" y="3063"/>
                        </a:cubicBezTo>
                        <a:cubicBezTo>
                          <a:pt x="36142" y="3103"/>
                          <a:pt x="36092" y="3198"/>
                          <a:pt x="36037" y="3238"/>
                        </a:cubicBezTo>
                        <a:cubicBezTo>
                          <a:pt x="35821" y="3395"/>
                          <a:pt x="35605" y="3575"/>
                          <a:pt x="35404" y="3746"/>
                        </a:cubicBezTo>
                        <a:cubicBezTo>
                          <a:pt x="35304" y="3825"/>
                          <a:pt x="35208" y="3936"/>
                          <a:pt x="35108" y="4027"/>
                        </a:cubicBezTo>
                        <a:cubicBezTo>
                          <a:pt x="34957" y="4162"/>
                          <a:pt x="34807" y="4298"/>
                          <a:pt x="34666" y="4443"/>
                        </a:cubicBezTo>
                        <a:lnTo>
                          <a:pt x="34626" y="4483"/>
                        </a:lnTo>
                        <a:lnTo>
                          <a:pt x="3903" y="35824"/>
                        </a:lnTo>
                        <a:cubicBezTo>
                          <a:pt x="1006" y="38777"/>
                          <a:pt x="162" y="43186"/>
                          <a:pt x="1769" y="47001"/>
                        </a:cubicBezTo>
                        <a:cubicBezTo>
                          <a:pt x="3370" y="50822"/>
                          <a:pt x="7106" y="53303"/>
                          <a:pt x="11248" y="53303"/>
                        </a:cubicBezTo>
                        <a:cubicBezTo>
                          <a:pt x="14080" y="53308"/>
                          <a:pt x="16801" y="52202"/>
                          <a:pt x="18820" y="50219"/>
                        </a:cubicBezTo>
                        <a:lnTo>
                          <a:pt x="32140" y="36859"/>
                        </a:lnTo>
                        <a:lnTo>
                          <a:pt x="32140" y="91998"/>
                        </a:lnTo>
                        <a:cubicBezTo>
                          <a:pt x="32065" y="107739"/>
                          <a:pt x="38271" y="122857"/>
                          <a:pt x="49387" y="133999"/>
                        </a:cubicBezTo>
                        <a:cubicBezTo>
                          <a:pt x="60504" y="145140"/>
                          <a:pt x="75607" y="151386"/>
                          <a:pt x="91343" y="151346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8A76CBE-A31C-46CD-A4D2-E57DF5456C60}"/>
                </a:ext>
              </a:extLst>
            </p:cNvPr>
            <p:cNvGrpSpPr/>
            <p:nvPr/>
          </p:nvGrpSpPr>
          <p:grpSpPr>
            <a:xfrm>
              <a:off x="1071932" y="3911564"/>
              <a:ext cx="4980470" cy="686833"/>
              <a:chOff x="1071932" y="3931361"/>
              <a:chExt cx="4980470" cy="686833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C8970069-04D1-4CC4-89B9-B52731E77782}"/>
                  </a:ext>
                </a:extLst>
              </p:cNvPr>
              <p:cNvGrpSpPr/>
              <p:nvPr/>
            </p:nvGrpSpPr>
            <p:grpSpPr>
              <a:xfrm>
                <a:off x="1794019" y="3931361"/>
                <a:ext cx="4258383" cy="686833"/>
                <a:chOff x="1836223" y="3730570"/>
                <a:chExt cx="4258383" cy="686833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9EE05183-E4BE-4B27-85F1-B0F9728ED458}"/>
                    </a:ext>
                  </a:extLst>
                </p:cNvPr>
                <p:cNvSpPr/>
                <p:nvPr/>
              </p:nvSpPr>
              <p:spPr>
                <a:xfrm>
                  <a:off x="1836223" y="3955738"/>
                  <a:ext cx="4258383" cy="461665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Customer satisfaction.  Are you getting ample referrals, are you getting quality outcomes</a:t>
                  </a: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0A939D68-F98F-4D80-A138-BEDF11CF28B2}"/>
                    </a:ext>
                  </a:extLst>
                </p:cNvPr>
                <p:cNvSpPr/>
                <p:nvPr/>
              </p:nvSpPr>
              <p:spPr>
                <a:xfrm>
                  <a:off x="1836223" y="3730570"/>
                  <a:ext cx="2350323" cy="338554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chemeClr val="tx2"/>
                      </a:solidFill>
                      <a:latin typeface="Arial"/>
                      <a:cs typeface="Arial"/>
                    </a:rPr>
                    <a:t>Customer Perspective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03A9E8A-199A-48E8-B14A-3BBF59ED5A45}"/>
                  </a:ext>
                </a:extLst>
              </p:cNvPr>
              <p:cNvGrpSpPr/>
              <p:nvPr/>
            </p:nvGrpSpPr>
            <p:grpSpPr>
              <a:xfrm>
                <a:off x="1071932" y="3969832"/>
                <a:ext cx="549944" cy="549940"/>
                <a:chOff x="1557368" y="3958489"/>
                <a:chExt cx="589550" cy="589548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2BC9C16E-B25D-4B3C-94A5-22E2C613A1D8}"/>
                    </a:ext>
                  </a:extLst>
                </p:cNvPr>
                <p:cNvGrpSpPr/>
                <p:nvPr/>
              </p:nvGrpSpPr>
              <p:grpSpPr>
                <a:xfrm>
                  <a:off x="1557368" y="3958489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F884DDC8-0819-4732-8184-4913D2D18F9A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C57BC54-8DAE-4F5A-9BC7-5CC5254E7C9A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AB9C7A6-3C5D-4278-AA56-EE8B08756CE7}"/>
                    </a:ext>
                  </a:extLst>
                </p:cNvPr>
                <p:cNvGrpSpPr/>
                <p:nvPr/>
              </p:nvGrpSpPr>
              <p:grpSpPr>
                <a:xfrm>
                  <a:off x="1627689" y="4028809"/>
                  <a:ext cx="448908" cy="448908"/>
                  <a:chOff x="719003" y="3877992"/>
                  <a:chExt cx="573512" cy="573513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586430B1-275A-4E20-9720-777E6C9D9D6C}"/>
                      </a:ext>
                    </a:extLst>
                  </p:cNvPr>
                  <p:cNvSpPr/>
                  <p:nvPr/>
                </p:nvSpPr>
                <p:spPr>
                  <a:xfrm>
                    <a:off x="1143005" y="4327946"/>
                    <a:ext cx="139598" cy="79105"/>
                  </a:xfrm>
                  <a:custGeom>
                    <a:avLst/>
                    <a:gdLst>
                      <a:gd name="connsiteX0" fmla="*/ 139913 w 139597"/>
                      <a:gd name="connsiteY0" fmla="*/ 67415 h 79105"/>
                      <a:gd name="connsiteX1" fmla="*/ 139913 w 139597"/>
                      <a:gd name="connsiteY1" fmla="*/ 79353 h 79105"/>
                      <a:gd name="connsiteX2" fmla="*/ 106 w 139597"/>
                      <a:gd name="connsiteY2" fmla="*/ 79353 h 79105"/>
                      <a:gd name="connsiteX3" fmla="*/ 106 w 139597"/>
                      <a:gd name="connsiteY3" fmla="*/ 67415 h 79105"/>
                      <a:gd name="connsiteX4" fmla="*/ 70010 w 139597"/>
                      <a:gd name="connsiteY4" fmla="*/ 107 h 79105"/>
                      <a:gd name="connsiteX5" fmla="*/ 119383 w 139597"/>
                      <a:gd name="connsiteY5" fmla="*/ 19883 h 79105"/>
                      <a:gd name="connsiteX6" fmla="*/ 139913 w 139597"/>
                      <a:gd name="connsiteY6" fmla="*/ 67415 h 79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9597" h="79105">
                        <a:moveTo>
                          <a:pt x="139913" y="67415"/>
                        </a:moveTo>
                        <a:lnTo>
                          <a:pt x="139913" y="79353"/>
                        </a:lnTo>
                        <a:lnTo>
                          <a:pt x="106" y="79353"/>
                        </a:lnTo>
                        <a:lnTo>
                          <a:pt x="106" y="67415"/>
                        </a:lnTo>
                        <a:cubicBezTo>
                          <a:pt x="106" y="30403"/>
                          <a:pt x="31561" y="107"/>
                          <a:pt x="70010" y="107"/>
                        </a:cubicBezTo>
                        <a:cubicBezTo>
                          <a:pt x="88405" y="57"/>
                          <a:pt x="106105" y="7146"/>
                          <a:pt x="119383" y="19883"/>
                        </a:cubicBezTo>
                        <a:cubicBezTo>
                          <a:pt x="132425" y="32262"/>
                          <a:pt x="139841" y="49433"/>
                          <a:pt x="139913" y="6741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FE10E912-C0D1-4423-8CF8-13C1B3EE45D3}"/>
                      </a:ext>
                    </a:extLst>
                  </p:cNvPr>
                  <p:cNvSpPr/>
                  <p:nvPr/>
                </p:nvSpPr>
                <p:spPr>
                  <a:xfrm>
                    <a:off x="1172402" y="4228929"/>
                    <a:ext cx="80269" cy="77942"/>
                  </a:xfrm>
                  <a:custGeom>
                    <a:avLst/>
                    <a:gdLst>
                      <a:gd name="connsiteX0" fmla="*/ 81120 w 80268"/>
                      <a:gd name="connsiteY0" fmla="*/ 39109 h 77941"/>
                      <a:gd name="connsiteX1" fmla="*/ 40613 w 80268"/>
                      <a:gd name="connsiteY1" fmla="*/ 106 h 77941"/>
                      <a:gd name="connsiteX2" fmla="*/ 106 w 80268"/>
                      <a:gd name="connsiteY2" fmla="*/ 39109 h 77941"/>
                      <a:gd name="connsiteX3" fmla="*/ 40613 w 80268"/>
                      <a:gd name="connsiteY3" fmla="*/ 78116 h 77941"/>
                      <a:gd name="connsiteX4" fmla="*/ 81120 w 80268"/>
                      <a:gd name="connsiteY4" fmla="*/ 39109 h 77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268" h="77941">
                        <a:moveTo>
                          <a:pt x="81120" y="39109"/>
                        </a:moveTo>
                        <a:cubicBezTo>
                          <a:pt x="81120" y="17569"/>
                          <a:pt x="62985" y="106"/>
                          <a:pt x="40613" y="106"/>
                        </a:cubicBezTo>
                        <a:cubicBezTo>
                          <a:pt x="18242" y="106"/>
                          <a:pt x="106" y="17569"/>
                          <a:pt x="106" y="39109"/>
                        </a:cubicBezTo>
                        <a:cubicBezTo>
                          <a:pt x="106" y="60653"/>
                          <a:pt x="18242" y="78116"/>
                          <a:pt x="40613" y="78116"/>
                        </a:cubicBezTo>
                        <a:cubicBezTo>
                          <a:pt x="62985" y="78116"/>
                          <a:pt x="81120" y="60653"/>
                          <a:pt x="81120" y="39109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56363992-C72D-4996-B914-A5C67E820EA4}"/>
                      </a:ext>
                    </a:extLst>
                  </p:cNvPr>
                  <p:cNvSpPr/>
                  <p:nvPr/>
                </p:nvSpPr>
                <p:spPr>
                  <a:xfrm>
                    <a:off x="915041" y="3888064"/>
                    <a:ext cx="260582" cy="236153"/>
                  </a:xfrm>
                  <a:custGeom>
                    <a:avLst/>
                    <a:gdLst>
                      <a:gd name="connsiteX0" fmla="*/ 90055 w 260582"/>
                      <a:gd name="connsiteY0" fmla="*/ 173836 h 236152"/>
                      <a:gd name="connsiteX1" fmla="*/ 30726 w 260582"/>
                      <a:gd name="connsiteY1" fmla="*/ 173836 h 236152"/>
                      <a:gd name="connsiteX2" fmla="*/ 106 w 260582"/>
                      <a:gd name="connsiteY2" fmla="*/ 141740 h 236152"/>
                      <a:gd name="connsiteX3" fmla="*/ 106 w 260582"/>
                      <a:gd name="connsiteY3" fmla="*/ 32202 h 236152"/>
                      <a:gd name="connsiteX4" fmla="*/ 30726 w 260582"/>
                      <a:gd name="connsiteY4" fmla="*/ 106 h 236152"/>
                      <a:gd name="connsiteX5" fmla="*/ 230829 w 260582"/>
                      <a:gd name="connsiteY5" fmla="*/ 106 h 236152"/>
                      <a:gd name="connsiteX6" fmla="*/ 261448 w 260582"/>
                      <a:gd name="connsiteY6" fmla="*/ 32202 h 236152"/>
                      <a:gd name="connsiteX7" fmla="*/ 261448 w 260582"/>
                      <a:gd name="connsiteY7" fmla="*/ 141740 h 236152"/>
                      <a:gd name="connsiteX8" fmla="*/ 230829 w 260582"/>
                      <a:gd name="connsiteY8" fmla="*/ 173836 h 236152"/>
                      <a:gd name="connsiteX9" fmla="*/ 199442 w 260582"/>
                      <a:gd name="connsiteY9" fmla="*/ 173836 h 236152"/>
                      <a:gd name="connsiteX10" fmla="*/ 197302 w 260582"/>
                      <a:gd name="connsiteY10" fmla="*/ 236817 h 236152"/>
                      <a:gd name="connsiteX11" fmla="*/ 130934 w 260582"/>
                      <a:gd name="connsiteY11" fmla="*/ 173836 h 236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0582" h="236152">
                        <a:moveTo>
                          <a:pt x="90055" y="173836"/>
                        </a:moveTo>
                        <a:lnTo>
                          <a:pt x="30726" y="173836"/>
                        </a:lnTo>
                        <a:cubicBezTo>
                          <a:pt x="13813" y="173836"/>
                          <a:pt x="106" y="159457"/>
                          <a:pt x="106" y="141740"/>
                        </a:cubicBezTo>
                        <a:lnTo>
                          <a:pt x="106" y="32202"/>
                        </a:lnTo>
                        <a:cubicBezTo>
                          <a:pt x="106" y="14475"/>
                          <a:pt x="13813" y="106"/>
                          <a:pt x="30726" y="106"/>
                        </a:cubicBezTo>
                        <a:lnTo>
                          <a:pt x="230829" y="106"/>
                        </a:lnTo>
                        <a:cubicBezTo>
                          <a:pt x="247742" y="106"/>
                          <a:pt x="261448" y="14475"/>
                          <a:pt x="261448" y="32202"/>
                        </a:cubicBezTo>
                        <a:lnTo>
                          <a:pt x="261448" y="141740"/>
                        </a:lnTo>
                        <a:cubicBezTo>
                          <a:pt x="261448" y="159457"/>
                          <a:pt x="247742" y="173836"/>
                          <a:pt x="230829" y="173836"/>
                        </a:cubicBezTo>
                        <a:lnTo>
                          <a:pt x="199442" y="173836"/>
                        </a:lnTo>
                        <a:lnTo>
                          <a:pt x="197302" y="236817"/>
                        </a:lnTo>
                        <a:lnTo>
                          <a:pt x="130934" y="17383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001051C8-DD5E-434B-8389-65168683AE72}"/>
                      </a:ext>
                    </a:extLst>
                  </p:cNvPr>
                  <p:cNvSpPr/>
                  <p:nvPr/>
                </p:nvSpPr>
                <p:spPr>
                  <a:xfrm>
                    <a:off x="1004980" y="4354567"/>
                    <a:ext cx="116331" cy="87248"/>
                  </a:xfrm>
                  <a:custGeom>
                    <a:avLst/>
                    <a:gdLst>
                      <a:gd name="connsiteX0" fmla="*/ 37273 w 116331"/>
                      <a:gd name="connsiteY0" fmla="*/ 106 h 87248"/>
                      <a:gd name="connsiteX1" fmla="*/ 70696 w 116331"/>
                      <a:gd name="connsiteY1" fmla="*/ 106 h 87248"/>
                      <a:gd name="connsiteX2" fmla="*/ 117005 w 116331"/>
                      <a:gd name="connsiteY2" fmla="*/ 46403 h 87248"/>
                      <a:gd name="connsiteX3" fmla="*/ 117005 w 116331"/>
                      <a:gd name="connsiteY3" fmla="*/ 87341 h 87248"/>
                      <a:gd name="connsiteX4" fmla="*/ 106 w 116331"/>
                      <a:gd name="connsiteY4" fmla="*/ 87341 h 87248"/>
                      <a:gd name="connsiteX5" fmla="*/ 106 w 116331"/>
                      <a:gd name="connsiteY5" fmla="*/ 23240 h 87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6331" h="87248">
                        <a:moveTo>
                          <a:pt x="37273" y="106"/>
                        </a:moveTo>
                        <a:lnTo>
                          <a:pt x="70696" y="106"/>
                        </a:lnTo>
                        <a:cubicBezTo>
                          <a:pt x="96266" y="106"/>
                          <a:pt x="117001" y="20832"/>
                          <a:pt x="117005" y="46403"/>
                        </a:cubicBezTo>
                        <a:lnTo>
                          <a:pt x="117005" y="87341"/>
                        </a:lnTo>
                        <a:lnTo>
                          <a:pt x="106" y="87341"/>
                        </a:lnTo>
                        <a:lnTo>
                          <a:pt x="106" y="2324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CAAD0AF5-5437-49CA-AEC5-3FC972DEDA8C}"/>
                      </a:ext>
                    </a:extLst>
                  </p:cNvPr>
                  <p:cNvSpPr/>
                  <p:nvPr/>
                </p:nvSpPr>
                <p:spPr>
                  <a:xfrm>
                    <a:off x="971798" y="4158394"/>
                    <a:ext cx="116331" cy="45369"/>
                  </a:xfrm>
                  <a:custGeom>
                    <a:avLst/>
                    <a:gdLst>
                      <a:gd name="connsiteX0" fmla="*/ 117256 w 116331"/>
                      <a:gd name="connsiteY0" fmla="*/ 46420 h 45369"/>
                      <a:gd name="connsiteX1" fmla="*/ 23260 w 116331"/>
                      <a:gd name="connsiteY1" fmla="*/ 46420 h 45369"/>
                      <a:gd name="connsiteX2" fmla="*/ 21896 w 116331"/>
                      <a:gd name="connsiteY2" fmla="*/ 46370 h 45369"/>
                      <a:gd name="connsiteX3" fmla="*/ 1615 w 116331"/>
                      <a:gd name="connsiteY3" fmla="*/ 31488 h 45369"/>
                      <a:gd name="connsiteX4" fmla="*/ 6891 w 116331"/>
                      <a:gd name="connsiteY4" fmla="*/ 6891 h 45369"/>
                      <a:gd name="connsiteX5" fmla="*/ 9054 w 116331"/>
                      <a:gd name="connsiteY5" fmla="*/ 4982 h 45369"/>
                      <a:gd name="connsiteX6" fmla="*/ 23260 w 116331"/>
                      <a:gd name="connsiteY6" fmla="*/ 106 h 45369"/>
                      <a:gd name="connsiteX7" fmla="*/ 70941 w 116331"/>
                      <a:gd name="connsiteY7" fmla="*/ 106 h 45369"/>
                      <a:gd name="connsiteX8" fmla="*/ 117256 w 116331"/>
                      <a:gd name="connsiteY8" fmla="*/ 46420 h 4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331" h="45369">
                        <a:moveTo>
                          <a:pt x="117256" y="46420"/>
                        </a:moveTo>
                        <a:lnTo>
                          <a:pt x="23260" y="46420"/>
                        </a:lnTo>
                        <a:cubicBezTo>
                          <a:pt x="22805" y="46420"/>
                          <a:pt x="22342" y="46407"/>
                          <a:pt x="21896" y="46370"/>
                        </a:cubicBezTo>
                        <a:cubicBezTo>
                          <a:pt x="12794" y="45839"/>
                          <a:pt x="4855" y="40009"/>
                          <a:pt x="1615" y="31488"/>
                        </a:cubicBezTo>
                        <a:cubicBezTo>
                          <a:pt x="-1620" y="22963"/>
                          <a:pt x="443" y="13334"/>
                          <a:pt x="6891" y="6891"/>
                        </a:cubicBezTo>
                        <a:cubicBezTo>
                          <a:pt x="7569" y="6209"/>
                          <a:pt x="8291" y="5573"/>
                          <a:pt x="9054" y="4982"/>
                        </a:cubicBezTo>
                        <a:cubicBezTo>
                          <a:pt x="13112" y="1815"/>
                          <a:pt x="18111" y="97"/>
                          <a:pt x="23260" y="106"/>
                        </a:cubicBezTo>
                        <a:lnTo>
                          <a:pt x="70941" y="106"/>
                        </a:lnTo>
                        <a:cubicBezTo>
                          <a:pt x="96520" y="106"/>
                          <a:pt x="117256" y="20841"/>
                          <a:pt x="117256" y="4642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C6119842-536D-413D-A5F0-8CEBAACF7293}"/>
                      </a:ext>
                    </a:extLst>
                  </p:cNvPr>
                  <p:cNvSpPr/>
                  <p:nvPr/>
                </p:nvSpPr>
                <p:spPr>
                  <a:xfrm>
                    <a:off x="936703" y="4204657"/>
                    <a:ext cx="134944" cy="137271"/>
                  </a:xfrm>
                  <a:custGeom>
                    <a:avLst/>
                    <a:gdLst>
                      <a:gd name="connsiteX0" fmla="*/ 105550 w 134944"/>
                      <a:gd name="connsiteY0" fmla="*/ 125722 h 137270"/>
                      <a:gd name="connsiteX1" fmla="*/ 32957 w 134944"/>
                      <a:gd name="connsiteY1" fmla="*/ 127489 h 137270"/>
                      <a:gd name="connsiteX2" fmla="*/ 106 w 134944"/>
                      <a:gd name="connsiteY2" fmla="*/ 68420 h 137270"/>
                      <a:gd name="connsiteX3" fmla="*/ 106 w 134944"/>
                      <a:gd name="connsiteY3" fmla="*/ 27644 h 137270"/>
                      <a:gd name="connsiteX4" fmla="*/ 56991 w 134944"/>
                      <a:gd name="connsiteY4" fmla="*/ 156 h 137270"/>
                      <a:gd name="connsiteX5" fmla="*/ 56991 w 134944"/>
                      <a:gd name="connsiteY5" fmla="*/ 106 h 137270"/>
                      <a:gd name="connsiteX6" fmla="*/ 58355 w 134944"/>
                      <a:gd name="connsiteY6" fmla="*/ 156 h 137270"/>
                      <a:gd name="connsiteX7" fmla="*/ 135692 w 134944"/>
                      <a:gd name="connsiteY7" fmla="*/ 156 h 137270"/>
                      <a:gd name="connsiteX8" fmla="*/ 135692 w 134944"/>
                      <a:gd name="connsiteY8" fmla="*/ 68420 h 137270"/>
                      <a:gd name="connsiteX9" fmla="*/ 105550 w 134944"/>
                      <a:gd name="connsiteY9" fmla="*/ 125722 h 137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944" h="137270">
                        <a:moveTo>
                          <a:pt x="105550" y="125722"/>
                        </a:moveTo>
                        <a:cubicBezTo>
                          <a:pt x="83898" y="140814"/>
                          <a:pt x="55323" y="141508"/>
                          <a:pt x="32957" y="127489"/>
                        </a:cubicBezTo>
                        <a:cubicBezTo>
                          <a:pt x="12581" y="114757"/>
                          <a:pt x="175" y="92449"/>
                          <a:pt x="106" y="68420"/>
                        </a:cubicBezTo>
                        <a:lnTo>
                          <a:pt x="106" y="27644"/>
                        </a:lnTo>
                        <a:cubicBezTo>
                          <a:pt x="3574" y="28085"/>
                          <a:pt x="33911" y="30934"/>
                          <a:pt x="56991" y="156"/>
                        </a:cubicBezTo>
                        <a:lnTo>
                          <a:pt x="56991" y="106"/>
                        </a:lnTo>
                        <a:cubicBezTo>
                          <a:pt x="57437" y="144"/>
                          <a:pt x="57900" y="156"/>
                          <a:pt x="58355" y="156"/>
                        </a:cubicBezTo>
                        <a:lnTo>
                          <a:pt x="135692" y="156"/>
                        </a:lnTo>
                        <a:lnTo>
                          <a:pt x="135692" y="68420"/>
                        </a:lnTo>
                        <a:cubicBezTo>
                          <a:pt x="135610" y="91295"/>
                          <a:pt x="124354" y="112694"/>
                          <a:pt x="105550" y="125722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8F65924A-3C01-4D17-86FA-C4FED84D5EDC}"/>
                      </a:ext>
                    </a:extLst>
                  </p:cNvPr>
                  <p:cNvSpPr/>
                  <p:nvPr/>
                </p:nvSpPr>
                <p:spPr>
                  <a:xfrm>
                    <a:off x="969554" y="4330273"/>
                    <a:ext cx="72125" cy="46533"/>
                  </a:xfrm>
                  <a:custGeom>
                    <a:avLst/>
                    <a:gdLst>
                      <a:gd name="connsiteX0" fmla="*/ 72699 w 72125"/>
                      <a:gd name="connsiteY0" fmla="*/ 23790 h 46532"/>
                      <a:gd name="connsiteX1" fmla="*/ 72699 w 72125"/>
                      <a:gd name="connsiteY1" fmla="*/ 24400 h 46532"/>
                      <a:gd name="connsiteX2" fmla="*/ 35533 w 72125"/>
                      <a:gd name="connsiteY2" fmla="*/ 47534 h 46532"/>
                      <a:gd name="connsiteX3" fmla="*/ 106 w 72125"/>
                      <a:gd name="connsiteY3" fmla="*/ 24400 h 46532"/>
                      <a:gd name="connsiteX4" fmla="*/ 106 w 72125"/>
                      <a:gd name="connsiteY4" fmla="*/ 1873 h 46532"/>
                      <a:gd name="connsiteX5" fmla="*/ 72699 w 72125"/>
                      <a:gd name="connsiteY5" fmla="*/ 106 h 4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125" h="46532">
                        <a:moveTo>
                          <a:pt x="72699" y="23790"/>
                        </a:moveTo>
                        <a:lnTo>
                          <a:pt x="72699" y="24400"/>
                        </a:lnTo>
                        <a:lnTo>
                          <a:pt x="35533" y="47534"/>
                        </a:lnTo>
                        <a:lnTo>
                          <a:pt x="106" y="24400"/>
                        </a:lnTo>
                        <a:lnTo>
                          <a:pt x="106" y="1873"/>
                        </a:lnTo>
                        <a:cubicBezTo>
                          <a:pt x="22472" y="15893"/>
                          <a:pt x="51047" y="15198"/>
                          <a:pt x="72699" y="106"/>
                        </a:cubicBezTo>
                        <a:close/>
                      </a:path>
                    </a:pathLst>
                  </a:custGeom>
                  <a:solidFill>
                    <a:srgbClr val="EDB288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A5772C1B-777D-48EE-982B-5C44A0E8195F}"/>
                      </a:ext>
                    </a:extLst>
                  </p:cNvPr>
                  <p:cNvSpPr/>
                  <p:nvPr/>
                </p:nvSpPr>
                <p:spPr>
                  <a:xfrm>
                    <a:off x="847137" y="4019659"/>
                    <a:ext cx="157047" cy="145414"/>
                  </a:xfrm>
                  <a:custGeom>
                    <a:avLst/>
                    <a:gdLst>
                      <a:gd name="connsiteX0" fmla="*/ 157959 w 157047"/>
                      <a:gd name="connsiteY0" fmla="*/ 42240 h 145414"/>
                      <a:gd name="connsiteX1" fmla="*/ 157959 w 157047"/>
                      <a:gd name="connsiteY1" fmla="*/ 90785 h 145414"/>
                      <a:gd name="connsiteX2" fmla="*/ 142649 w 157047"/>
                      <a:gd name="connsiteY2" fmla="*/ 106826 h 145414"/>
                      <a:gd name="connsiteX3" fmla="*/ 92113 w 157047"/>
                      <a:gd name="connsiteY3" fmla="*/ 106826 h 145414"/>
                      <a:gd name="connsiteX4" fmla="*/ 40986 w 157047"/>
                      <a:gd name="connsiteY4" fmla="*/ 145356 h 145414"/>
                      <a:gd name="connsiteX5" fmla="*/ 38383 w 157047"/>
                      <a:gd name="connsiteY5" fmla="*/ 106826 h 145414"/>
                      <a:gd name="connsiteX6" fmla="*/ 15416 w 157047"/>
                      <a:gd name="connsiteY6" fmla="*/ 106826 h 145414"/>
                      <a:gd name="connsiteX7" fmla="*/ 106 w 157047"/>
                      <a:gd name="connsiteY7" fmla="*/ 90785 h 145414"/>
                      <a:gd name="connsiteX8" fmla="*/ 106 w 157047"/>
                      <a:gd name="connsiteY8" fmla="*/ 16161 h 145414"/>
                      <a:gd name="connsiteX9" fmla="*/ 15416 w 157047"/>
                      <a:gd name="connsiteY9" fmla="*/ 106 h 145414"/>
                      <a:gd name="connsiteX10" fmla="*/ 68010 w 157047"/>
                      <a:gd name="connsiteY10" fmla="*/ 106 h 145414"/>
                      <a:gd name="connsiteX11" fmla="*/ 68010 w 157047"/>
                      <a:gd name="connsiteY11" fmla="*/ 10145 h 145414"/>
                      <a:gd name="connsiteX12" fmla="*/ 98630 w 157047"/>
                      <a:gd name="connsiteY12" fmla="*/ 42240 h 14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047" h="145414">
                        <a:moveTo>
                          <a:pt x="157959" y="42240"/>
                        </a:moveTo>
                        <a:lnTo>
                          <a:pt x="157959" y="90785"/>
                        </a:lnTo>
                        <a:cubicBezTo>
                          <a:pt x="157959" y="99651"/>
                          <a:pt x="151106" y="106826"/>
                          <a:pt x="142649" y="106826"/>
                        </a:cubicBezTo>
                        <a:lnTo>
                          <a:pt x="92113" y="106826"/>
                        </a:lnTo>
                        <a:lnTo>
                          <a:pt x="40986" y="145356"/>
                        </a:lnTo>
                        <a:lnTo>
                          <a:pt x="38383" y="106826"/>
                        </a:lnTo>
                        <a:lnTo>
                          <a:pt x="15416" y="106826"/>
                        </a:lnTo>
                        <a:cubicBezTo>
                          <a:pt x="6959" y="106826"/>
                          <a:pt x="106" y="99651"/>
                          <a:pt x="106" y="90785"/>
                        </a:cubicBezTo>
                        <a:lnTo>
                          <a:pt x="106" y="16161"/>
                        </a:lnTo>
                        <a:cubicBezTo>
                          <a:pt x="106" y="7296"/>
                          <a:pt x="6959" y="106"/>
                          <a:pt x="15416" y="106"/>
                        </a:cubicBezTo>
                        <a:lnTo>
                          <a:pt x="68010" y="106"/>
                        </a:lnTo>
                        <a:lnTo>
                          <a:pt x="68010" y="10145"/>
                        </a:lnTo>
                        <a:cubicBezTo>
                          <a:pt x="68010" y="27862"/>
                          <a:pt x="81716" y="42240"/>
                          <a:pt x="98630" y="4224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A021D0F-F14F-4A3B-88EF-7D39D0805484}"/>
                      </a:ext>
                    </a:extLst>
                  </p:cNvPr>
                  <p:cNvSpPr/>
                  <p:nvPr/>
                </p:nvSpPr>
                <p:spPr>
                  <a:xfrm>
                    <a:off x="890008" y="4354567"/>
                    <a:ext cx="115168" cy="87248"/>
                  </a:xfrm>
                  <a:custGeom>
                    <a:avLst/>
                    <a:gdLst>
                      <a:gd name="connsiteX0" fmla="*/ 79653 w 115167"/>
                      <a:gd name="connsiteY0" fmla="*/ 106 h 87248"/>
                      <a:gd name="connsiteX1" fmla="*/ 115079 w 115167"/>
                      <a:gd name="connsiteY1" fmla="*/ 23240 h 87248"/>
                      <a:gd name="connsiteX2" fmla="*/ 115079 w 115167"/>
                      <a:gd name="connsiteY2" fmla="*/ 87341 h 87248"/>
                      <a:gd name="connsiteX3" fmla="*/ 106 w 115167"/>
                      <a:gd name="connsiteY3" fmla="*/ 87341 h 87248"/>
                      <a:gd name="connsiteX4" fmla="*/ 106 w 115167"/>
                      <a:gd name="connsiteY4" fmla="*/ 46403 h 87248"/>
                      <a:gd name="connsiteX5" fmla="*/ 46416 w 115167"/>
                      <a:gd name="connsiteY5" fmla="*/ 106 h 87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167" h="87248">
                        <a:moveTo>
                          <a:pt x="79653" y="106"/>
                        </a:moveTo>
                        <a:lnTo>
                          <a:pt x="115079" y="23240"/>
                        </a:lnTo>
                        <a:lnTo>
                          <a:pt x="115079" y="87341"/>
                        </a:lnTo>
                        <a:lnTo>
                          <a:pt x="106" y="87341"/>
                        </a:lnTo>
                        <a:lnTo>
                          <a:pt x="106" y="46403"/>
                        </a:lnTo>
                        <a:cubicBezTo>
                          <a:pt x="111" y="20832"/>
                          <a:pt x="20846" y="106"/>
                          <a:pt x="46416" y="10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49852B97-509D-4F2B-94F0-4C901F3C89C9}"/>
                      </a:ext>
                    </a:extLst>
                  </p:cNvPr>
                  <p:cNvSpPr/>
                  <p:nvPr/>
                </p:nvSpPr>
                <p:spPr>
                  <a:xfrm>
                    <a:off x="936703" y="4163211"/>
                    <a:ext cx="57002" cy="68635"/>
                  </a:xfrm>
                  <a:custGeom>
                    <a:avLst/>
                    <a:gdLst>
                      <a:gd name="connsiteX0" fmla="*/ 56991 w 57002"/>
                      <a:gd name="connsiteY0" fmla="*/ 41553 h 68635"/>
                      <a:gd name="connsiteX1" fmla="*/ 56991 w 57002"/>
                      <a:gd name="connsiteY1" fmla="*/ 41603 h 68635"/>
                      <a:gd name="connsiteX2" fmla="*/ 106 w 57002"/>
                      <a:gd name="connsiteY2" fmla="*/ 69091 h 68635"/>
                      <a:gd name="connsiteX3" fmla="*/ 106 w 57002"/>
                      <a:gd name="connsiteY3" fmla="*/ 63588 h 68635"/>
                      <a:gd name="connsiteX4" fmla="*/ 44104 w 57002"/>
                      <a:gd name="connsiteY4" fmla="*/ 106 h 68635"/>
                      <a:gd name="connsiteX5" fmla="*/ 44149 w 57002"/>
                      <a:gd name="connsiteY5" fmla="*/ 165 h 68635"/>
                      <a:gd name="connsiteX6" fmla="*/ 41986 w 57002"/>
                      <a:gd name="connsiteY6" fmla="*/ 2074 h 68635"/>
                      <a:gd name="connsiteX7" fmla="*/ 36710 w 57002"/>
                      <a:gd name="connsiteY7" fmla="*/ 26671 h 68635"/>
                      <a:gd name="connsiteX8" fmla="*/ 56991 w 57002"/>
                      <a:gd name="connsiteY8" fmla="*/ 41553 h 68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002" h="68635">
                        <a:moveTo>
                          <a:pt x="56991" y="41553"/>
                        </a:moveTo>
                        <a:lnTo>
                          <a:pt x="56991" y="41603"/>
                        </a:lnTo>
                        <a:cubicBezTo>
                          <a:pt x="33911" y="72381"/>
                          <a:pt x="3574" y="69532"/>
                          <a:pt x="106" y="69091"/>
                        </a:cubicBezTo>
                        <a:lnTo>
                          <a:pt x="106" y="63588"/>
                        </a:lnTo>
                        <a:cubicBezTo>
                          <a:pt x="130" y="35333"/>
                          <a:pt x="17653" y="10048"/>
                          <a:pt x="44104" y="106"/>
                        </a:cubicBezTo>
                        <a:lnTo>
                          <a:pt x="44149" y="165"/>
                        </a:lnTo>
                        <a:cubicBezTo>
                          <a:pt x="43386" y="756"/>
                          <a:pt x="42664" y="1392"/>
                          <a:pt x="41986" y="2074"/>
                        </a:cubicBezTo>
                        <a:cubicBezTo>
                          <a:pt x="35539" y="8517"/>
                          <a:pt x="33475" y="18146"/>
                          <a:pt x="36710" y="26671"/>
                        </a:cubicBezTo>
                        <a:cubicBezTo>
                          <a:pt x="39950" y="35192"/>
                          <a:pt x="47889" y="41021"/>
                          <a:pt x="56991" y="41553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6E7ED6E1-F9FF-4A32-86CC-3666ADF77996}"/>
                      </a:ext>
                    </a:extLst>
                  </p:cNvPr>
                  <p:cNvSpPr/>
                  <p:nvPr/>
                </p:nvSpPr>
                <p:spPr>
                  <a:xfrm>
                    <a:off x="729075" y="4327946"/>
                    <a:ext cx="139598" cy="79105"/>
                  </a:xfrm>
                  <a:custGeom>
                    <a:avLst/>
                    <a:gdLst>
                      <a:gd name="connsiteX0" fmla="*/ 139913 w 139597"/>
                      <a:gd name="connsiteY0" fmla="*/ 67415 h 79105"/>
                      <a:gd name="connsiteX1" fmla="*/ 139913 w 139597"/>
                      <a:gd name="connsiteY1" fmla="*/ 79353 h 79105"/>
                      <a:gd name="connsiteX2" fmla="*/ 106 w 139597"/>
                      <a:gd name="connsiteY2" fmla="*/ 79353 h 79105"/>
                      <a:gd name="connsiteX3" fmla="*/ 106 w 139597"/>
                      <a:gd name="connsiteY3" fmla="*/ 67415 h 79105"/>
                      <a:gd name="connsiteX4" fmla="*/ 70010 w 139597"/>
                      <a:gd name="connsiteY4" fmla="*/ 107 h 79105"/>
                      <a:gd name="connsiteX5" fmla="*/ 119382 w 139597"/>
                      <a:gd name="connsiteY5" fmla="*/ 19883 h 79105"/>
                      <a:gd name="connsiteX6" fmla="*/ 139913 w 139597"/>
                      <a:gd name="connsiteY6" fmla="*/ 67415 h 79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9597" h="79105">
                        <a:moveTo>
                          <a:pt x="139913" y="67415"/>
                        </a:moveTo>
                        <a:lnTo>
                          <a:pt x="139913" y="79353"/>
                        </a:lnTo>
                        <a:lnTo>
                          <a:pt x="106" y="79353"/>
                        </a:lnTo>
                        <a:lnTo>
                          <a:pt x="106" y="67415"/>
                        </a:lnTo>
                        <a:cubicBezTo>
                          <a:pt x="106" y="30403"/>
                          <a:pt x="31561" y="107"/>
                          <a:pt x="70010" y="107"/>
                        </a:cubicBezTo>
                        <a:cubicBezTo>
                          <a:pt x="88409" y="57"/>
                          <a:pt x="106104" y="7146"/>
                          <a:pt x="119382" y="19883"/>
                        </a:cubicBezTo>
                        <a:cubicBezTo>
                          <a:pt x="132424" y="32262"/>
                          <a:pt x="139845" y="49433"/>
                          <a:pt x="139913" y="6741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5BB91EFD-AFC0-46DE-9AB5-BE22BDB4FEB1}"/>
                      </a:ext>
                    </a:extLst>
                  </p:cNvPr>
                  <p:cNvSpPr/>
                  <p:nvPr/>
                </p:nvSpPr>
                <p:spPr>
                  <a:xfrm>
                    <a:off x="758471" y="4228929"/>
                    <a:ext cx="80269" cy="77942"/>
                  </a:xfrm>
                  <a:custGeom>
                    <a:avLst/>
                    <a:gdLst>
                      <a:gd name="connsiteX0" fmla="*/ 81120 w 80268"/>
                      <a:gd name="connsiteY0" fmla="*/ 39109 h 77941"/>
                      <a:gd name="connsiteX1" fmla="*/ 40613 w 80268"/>
                      <a:gd name="connsiteY1" fmla="*/ 106 h 77941"/>
                      <a:gd name="connsiteX2" fmla="*/ 106 w 80268"/>
                      <a:gd name="connsiteY2" fmla="*/ 39109 h 77941"/>
                      <a:gd name="connsiteX3" fmla="*/ 40613 w 80268"/>
                      <a:gd name="connsiteY3" fmla="*/ 78116 h 77941"/>
                      <a:gd name="connsiteX4" fmla="*/ 81120 w 80268"/>
                      <a:gd name="connsiteY4" fmla="*/ 39109 h 779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268" h="77941">
                        <a:moveTo>
                          <a:pt x="81120" y="39109"/>
                        </a:moveTo>
                        <a:cubicBezTo>
                          <a:pt x="81120" y="17569"/>
                          <a:pt x="62984" y="106"/>
                          <a:pt x="40613" y="106"/>
                        </a:cubicBezTo>
                        <a:cubicBezTo>
                          <a:pt x="18242" y="106"/>
                          <a:pt x="106" y="17569"/>
                          <a:pt x="106" y="39109"/>
                        </a:cubicBezTo>
                        <a:cubicBezTo>
                          <a:pt x="106" y="60653"/>
                          <a:pt x="18242" y="78116"/>
                          <a:pt x="40613" y="78116"/>
                        </a:cubicBezTo>
                        <a:cubicBezTo>
                          <a:pt x="62984" y="78116"/>
                          <a:pt x="81120" y="60653"/>
                          <a:pt x="81120" y="39109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116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EC523DD6-8B31-405D-B79F-21C38A6B534D}"/>
                      </a:ext>
                    </a:extLst>
                  </p:cNvPr>
                  <p:cNvSpPr/>
                  <p:nvPr/>
                </p:nvSpPr>
                <p:spPr>
                  <a:xfrm>
                    <a:off x="836497" y="3877992"/>
                    <a:ext cx="350157" cy="296645"/>
                  </a:xfrm>
                  <a:custGeom>
                    <a:avLst/>
                    <a:gdLst>
                      <a:gd name="connsiteX0" fmla="*/ 47755 w 350157"/>
                      <a:gd name="connsiteY0" fmla="*/ 295491 h 296644"/>
                      <a:gd name="connsiteX1" fmla="*/ 57225 w 350157"/>
                      <a:gd name="connsiteY1" fmla="*/ 294537 h 296644"/>
                      <a:gd name="connsiteX2" fmla="*/ 105871 w 350157"/>
                      <a:gd name="connsiteY2" fmla="*/ 257965 h 296644"/>
                      <a:gd name="connsiteX3" fmla="*/ 153290 w 350157"/>
                      <a:gd name="connsiteY3" fmla="*/ 257965 h 296644"/>
                      <a:gd name="connsiteX4" fmla="*/ 177696 w 350157"/>
                      <a:gd name="connsiteY4" fmla="*/ 232453 h 296644"/>
                      <a:gd name="connsiteX5" fmla="*/ 177696 w 350157"/>
                      <a:gd name="connsiteY5" fmla="*/ 192819 h 296644"/>
                      <a:gd name="connsiteX6" fmla="*/ 205766 w 350157"/>
                      <a:gd name="connsiteY6" fmla="*/ 192819 h 296644"/>
                      <a:gd name="connsiteX7" fmla="*/ 269438 w 350157"/>
                      <a:gd name="connsiteY7" fmla="*/ 253443 h 296644"/>
                      <a:gd name="connsiteX8" fmla="*/ 275846 w 350157"/>
                      <a:gd name="connsiteY8" fmla="*/ 256098 h 296644"/>
                      <a:gd name="connsiteX9" fmla="*/ 279372 w 350157"/>
                      <a:gd name="connsiteY9" fmla="*/ 255452 h 296644"/>
                      <a:gd name="connsiteX10" fmla="*/ 285143 w 350157"/>
                      <a:gd name="connsiteY10" fmla="*/ 246982 h 296644"/>
                      <a:gd name="connsiteX11" fmla="*/ 286979 w 350157"/>
                      <a:gd name="connsiteY11" fmla="*/ 192819 h 296644"/>
                      <a:gd name="connsiteX12" fmla="*/ 309373 w 350157"/>
                      <a:gd name="connsiteY12" fmla="*/ 192819 h 296644"/>
                      <a:gd name="connsiteX13" fmla="*/ 349866 w 350157"/>
                      <a:gd name="connsiteY13" fmla="*/ 151812 h 296644"/>
                      <a:gd name="connsiteX14" fmla="*/ 349866 w 350157"/>
                      <a:gd name="connsiteY14" fmla="*/ 42275 h 296644"/>
                      <a:gd name="connsiteX15" fmla="*/ 309373 w 350157"/>
                      <a:gd name="connsiteY15" fmla="*/ 872 h 296644"/>
                      <a:gd name="connsiteX16" fmla="*/ 109270 w 350157"/>
                      <a:gd name="connsiteY16" fmla="*/ 872 h 296644"/>
                      <a:gd name="connsiteX17" fmla="*/ 69508 w 350157"/>
                      <a:gd name="connsiteY17" fmla="*/ 42275 h 296644"/>
                      <a:gd name="connsiteX18" fmla="*/ 69508 w 350157"/>
                      <a:gd name="connsiteY18" fmla="*/ 132327 h 296644"/>
                      <a:gd name="connsiteX19" fmla="*/ 26056 w 350157"/>
                      <a:gd name="connsiteY19" fmla="*/ 132327 h 296644"/>
                      <a:gd name="connsiteX20" fmla="*/ 872 w 350157"/>
                      <a:gd name="connsiteY20" fmla="*/ 157829 h 296644"/>
                      <a:gd name="connsiteX21" fmla="*/ 872 w 350157"/>
                      <a:gd name="connsiteY21" fmla="*/ 232453 h 296644"/>
                      <a:gd name="connsiteX22" fmla="*/ 26056 w 350157"/>
                      <a:gd name="connsiteY22" fmla="*/ 257965 h 296644"/>
                      <a:gd name="connsiteX23" fmla="*/ 40320 w 350157"/>
                      <a:gd name="connsiteY23" fmla="*/ 257965 h 296644"/>
                      <a:gd name="connsiteX24" fmla="*/ 42342 w 350157"/>
                      <a:gd name="connsiteY24" fmla="*/ 287734 h 296644"/>
                      <a:gd name="connsiteX25" fmla="*/ 47755 w 350157"/>
                      <a:gd name="connsiteY25" fmla="*/ 295491 h 296644"/>
                      <a:gd name="connsiteX26" fmla="*/ 88121 w 350157"/>
                      <a:gd name="connsiteY26" fmla="*/ 42275 h 296644"/>
                      <a:gd name="connsiteX27" fmla="*/ 109270 w 350157"/>
                      <a:gd name="connsiteY27" fmla="*/ 19485 h 296644"/>
                      <a:gd name="connsiteX28" fmla="*/ 309373 w 350157"/>
                      <a:gd name="connsiteY28" fmla="*/ 19485 h 296644"/>
                      <a:gd name="connsiteX29" fmla="*/ 331253 w 350157"/>
                      <a:gd name="connsiteY29" fmla="*/ 42275 h 296644"/>
                      <a:gd name="connsiteX30" fmla="*/ 331253 w 350157"/>
                      <a:gd name="connsiteY30" fmla="*/ 151812 h 296644"/>
                      <a:gd name="connsiteX31" fmla="*/ 309373 w 350157"/>
                      <a:gd name="connsiteY31" fmla="*/ 174206 h 296644"/>
                      <a:gd name="connsiteX32" fmla="*/ 277986 w 350157"/>
                      <a:gd name="connsiteY32" fmla="*/ 174206 h 296644"/>
                      <a:gd name="connsiteX33" fmla="*/ 268680 w 350157"/>
                      <a:gd name="connsiteY33" fmla="*/ 183394 h 296644"/>
                      <a:gd name="connsiteX34" fmla="*/ 267240 w 350157"/>
                      <a:gd name="connsiteY34" fmla="*/ 225805 h 296644"/>
                      <a:gd name="connsiteX35" fmla="*/ 215876 w 350157"/>
                      <a:gd name="connsiteY35" fmla="*/ 176914 h 296644"/>
                      <a:gd name="connsiteX36" fmla="*/ 209478 w 350157"/>
                      <a:gd name="connsiteY36" fmla="*/ 174206 h 296644"/>
                      <a:gd name="connsiteX37" fmla="*/ 109270 w 350157"/>
                      <a:gd name="connsiteY37" fmla="*/ 174206 h 296644"/>
                      <a:gd name="connsiteX38" fmla="*/ 88121 w 350157"/>
                      <a:gd name="connsiteY38" fmla="*/ 151812 h 296644"/>
                      <a:gd name="connsiteX39" fmla="*/ 26056 w 350157"/>
                      <a:gd name="connsiteY39" fmla="*/ 239352 h 296644"/>
                      <a:gd name="connsiteX40" fmla="*/ 19485 w 350157"/>
                      <a:gd name="connsiteY40" fmla="*/ 232453 h 296644"/>
                      <a:gd name="connsiteX41" fmla="*/ 19485 w 350157"/>
                      <a:gd name="connsiteY41" fmla="*/ 157829 h 296644"/>
                      <a:gd name="connsiteX42" fmla="*/ 26056 w 350157"/>
                      <a:gd name="connsiteY42" fmla="*/ 150940 h 296644"/>
                      <a:gd name="connsiteX43" fmla="*/ 69508 w 350157"/>
                      <a:gd name="connsiteY43" fmla="*/ 150940 h 296644"/>
                      <a:gd name="connsiteX44" fmla="*/ 69508 w 350157"/>
                      <a:gd name="connsiteY44" fmla="*/ 151812 h 296644"/>
                      <a:gd name="connsiteX45" fmla="*/ 109270 w 350157"/>
                      <a:gd name="connsiteY45" fmla="*/ 192819 h 296644"/>
                      <a:gd name="connsiteX46" fmla="*/ 159083 w 350157"/>
                      <a:gd name="connsiteY46" fmla="*/ 192819 h 296644"/>
                      <a:gd name="connsiteX47" fmla="*/ 159083 w 350157"/>
                      <a:gd name="connsiteY47" fmla="*/ 232453 h 296644"/>
                      <a:gd name="connsiteX48" fmla="*/ 153290 w 350157"/>
                      <a:gd name="connsiteY48" fmla="*/ 239352 h 296644"/>
                      <a:gd name="connsiteX49" fmla="*/ 102753 w 350157"/>
                      <a:gd name="connsiteY49" fmla="*/ 239352 h 296644"/>
                      <a:gd name="connsiteX50" fmla="*/ 97155 w 350157"/>
                      <a:gd name="connsiteY50" fmla="*/ 241142 h 296644"/>
                      <a:gd name="connsiteX51" fmla="*/ 59751 w 350157"/>
                      <a:gd name="connsiteY51" fmla="*/ 269288 h 296644"/>
                      <a:gd name="connsiteX52" fmla="*/ 58306 w 350157"/>
                      <a:gd name="connsiteY52" fmla="*/ 247967 h 296644"/>
                      <a:gd name="connsiteX53" fmla="*/ 49023 w 350157"/>
                      <a:gd name="connsiteY53" fmla="*/ 239352 h 296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50157" h="296644">
                        <a:moveTo>
                          <a:pt x="47755" y="295491"/>
                        </a:moveTo>
                        <a:cubicBezTo>
                          <a:pt x="50854" y="296886"/>
                          <a:pt x="54462" y="296526"/>
                          <a:pt x="57225" y="294537"/>
                        </a:cubicBezTo>
                        <a:lnTo>
                          <a:pt x="105871" y="257965"/>
                        </a:lnTo>
                        <a:lnTo>
                          <a:pt x="153290" y="257965"/>
                        </a:lnTo>
                        <a:cubicBezTo>
                          <a:pt x="166863" y="257965"/>
                          <a:pt x="177696" y="246432"/>
                          <a:pt x="177696" y="232453"/>
                        </a:cubicBezTo>
                        <a:lnTo>
                          <a:pt x="177696" y="192819"/>
                        </a:lnTo>
                        <a:lnTo>
                          <a:pt x="205766" y="192819"/>
                        </a:lnTo>
                        <a:lnTo>
                          <a:pt x="269438" y="253443"/>
                        </a:lnTo>
                        <a:cubicBezTo>
                          <a:pt x="271157" y="255111"/>
                          <a:pt x="273452" y="256060"/>
                          <a:pt x="275846" y="256098"/>
                        </a:cubicBezTo>
                        <a:cubicBezTo>
                          <a:pt x="277055" y="256115"/>
                          <a:pt x="278251" y="255897"/>
                          <a:pt x="279372" y="255452"/>
                        </a:cubicBezTo>
                        <a:cubicBezTo>
                          <a:pt x="282776" y="253988"/>
                          <a:pt x="285030" y="250689"/>
                          <a:pt x="285143" y="246982"/>
                        </a:cubicBezTo>
                        <a:lnTo>
                          <a:pt x="286979" y="192819"/>
                        </a:lnTo>
                        <a:lnTo>
                          <a:pt x="309373" y="192819"/>
                        </a:lnTo>
                        <a:cubicBezTo>
                          <a:pt x="331854" y="192619"/>
                          <a:pt x="349948" y="174292"/>
                          <a:pt x="349866" y="151812"/>
                        </a:cubicBezTo>
                        <a:lnTo>
                          <a:pt x="349866" y="42275"/>
                        </a:lnTo>
                        <a:cubicBezTo>
                          <a:pt x="349866" y="19445"/>
                          <a:pt x="331385" y="872"/>
                          <a:pt x="309373" y="872"/>
                        </a:cubicBezTo>
                        <a:lnTo>
                          <a:pt x="109270" y="872"/>
                        </a:lnTo>
                        <a:cubicBezTo>
                          <a:pt x="87258" y="872"/>
                          <a:pt x="69508" y="19445"/>
                          <a:pt x="69508" y="42275"/>
                        </a:cubicBezTo>
                        <a:lnTo>
                          <a:pt x="69508" y="132327"/>
                        </a:lnTo>
                        <a:lnTo>
                          <a:pt x="26056" y="132327"/>
                        </a:lnTo>
                        <a:cubicBezTo>
                          <a:pt x="12129" y="132568"/>
                          <a:pt x="941" y="143891"/>
                          <a:pt x="872" y="157829"/>
                        </a:cubicBezTo>
                        <a:lnTo>
                          <a:pt x="872" y="232453"/>
                        </a:lnTo>
                        <a:cubicBezTo>
                          <a:pt x="941" y="246386"/>
                          <a:pt x="12124" y="257715"/>
                          <a:pt x="26056" y="257965"/>
                        </a:cubicBezTo>
                        <a:lnTo>
                          <a:pt x="40320" y="257965"/>
                        </a:lnTo>
                        <a:lnTo>
                          <a:pt x="42342" y="287734"/>
                        </a:lnTo>
                        <a:cubicBezTo>
                          <a:pt x="42575" y="291119"/>
                          <a:pt x="44656" y="294101"/>
                          <a:pt x="47755" y="295491"/>
                        </a:cubicBezTo>
                        <a:close/>
                        <a:moveTo>
                          <a:pt x="88121" y="42275"/>
                        </a:moveTo>
                        <a:cubicBezTo>
                          <a:pt x="88121" y="29710"/>
                          <a:pt x="97518" y="19485"/>
                          <a:pt x="109270" y="19485"/>
                        </a:cubicBezTo>
                        <a:lnTo>
                          <a:pt x="309373" y="19485"/>
                        </a:lnTo>
                        <a:cubicBezTo>
                          <a:pt x="321120" y="19485"/>
                          <a:pt x="331253" y="29710"/>
                          <a:pt x="331253" y="42275"/>
                        </a:cubicBezTo>
                        <a:lnTo>
                          <a:pt x="331253" y="151812"/>
                        </a:lnTo>
                        <a:cubicBezTo>
                          <a:pt x="331344" y="164018"/>
                          <a:pt x="321579" y="174015"/>
                          <a:pt x="309373" y="174206"/>
                        </a:cubicBezTo>
                        <a:lnTo>
                          <a:pt x="277986" y="174206"/>
                        </a:lnTo>
                        <a:cubicBezTo>
                          <a:pt x="272928" y="174297"/>
                          <a:pt x="268830" y="178342"/>
                          <a:pt x="268680" y="183394"/>
                        </a:cubicBezTo>
                        <a:lnTo>
                          <a:pt x="267240" y="225805"/>
                        </a:lnTo>
                        <a:lnTo>
                          <a:pt x="215876" y="176914"/>
                        </a:lnTo>
                        <a:cubicBezTo>
                          <a:pt x="214168" y="175233"/>
                          <a:pt x="211878" y="174265"/>
                          <a:pt x="209478" y="174206"/>
                        </a:cubicBezTo>
                        <a:lnTo>
                          <a:pt x="109270" y="174206"/>
                        </a:lnTo>
                        <a:cubicBezTo>
                          <a:pt x="97518" y="174206"/>
                          <a:pt x="88121" y="164377"/>
                          <a:pt x="88121" y="151812"/>
                        </a:cubicBezTo>
                        <a:close/>
                        <a:moveTo>
                          <a:pt x="26056" y="239352"/>
                        </a:moveTo>
                        <a:cubicBezTo>
                          <a:pt x="22408" y="239116"/>
                          <a:pt x="19545" y="236112"/>
                          <a:pt x="19485" y="232453"/>
                        </a:cubicBezTo>
                        <a:lnTo>
                          <a:pt x="19485" y="157829"/>
                        </a:lnTo>
                        <a:cubicBezTo>
                          <a:pt x="19545" y="154166"/>
                          <a:pt x="22408" y="151171"/>
                          <a:pt x="26056" y="150940"/>
                        </a:cubicBezTo>
                        <a:lnTo>
                          <a:pt x="69508" y="150940"/>
                        </a:lnTo>
                        <a:lnTo>
                          <a:pt x="69508" y="151812"/>
                        </a:lnTo>
                        <a:cubicBezTo>
                          <a:pt x="69508" y="174642"/>
                          <a:pt x="87258" y="192819"/>
                          <a:pt x="109270" y="192819"/>
                        </a:cubicBezTo>
                        <a:lnTo>
                          <a:pt x="159083" y="192819"/>
                        </a:lnTo>
                        <a:lnTo>
                          <a:pt x="159083" y="232453"/>
                        </a:lnTo>
                        <a:cubicBezTo>
                          <a:pt x="159083" y="236167"/>
                          <a:pt x="156597" y="239352"/>
                          <a:pt x="153290" y="239352"/>
                        </a:cubicBezTo>
                        <a:lnTo>
                          <a:pt x="102753" y="239352"/>
                        </a:lnTo>
                        <a:cubicBezTo>
                          <a:pt x="100745" y="239325"/>
                          <a:pt x="98777" y="239952"/>
                          <a:pt x="97155" y="241142"/>
                        </a:cubicBezTo>
                        <a:lnTo>
                          <a:pt x="59751" y="269288"/>
                        </a:lnTo>
                        <a:lnTo>
                          <a:pt x="58306" y="247967"/>
                        </a:lnTo>
                        <a:cubicBezTo>
                          <a:pt x="57970" y="243096"/>
                          <a:pt x="53908" y="239325"/>
                          <a:pt x="49023" y="239352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6493994D-79E2-403B-8191-E886AE55E486}"/>
                      </a:ext>
                    </a:extLst>
                  </p:cNvPr>
                  <p:cNvSpPr/>
                  <p:nvPr/>
                </p:nvSpPr>
                <p:spPr>
                  <a:xfrm>
                    <a:off x="945534" y="3939647"/>
                    <a:ext cx="111678" cy="19776"/>
                  </a:xfrm>
                  <a:custGeom>
                    <a:avLst/>
                    <a:gdLst>
                      <a:gd name="connsiteX0" fmla="*/ 10179 w 111678"/>
                      <a:gd name="connsiteY0" fmla="*/ 19485 h 19776"/>
                      <a:gd name="connsiteX1" fmla="*/ 102045 w 111678"/>
                      <a:gd name="connsiteY1" fmla="*/ 19485 h 19776"/>
                      <a:gd name="connsiteX2" fmla="*/ 111351 w 111678"/>
                      <a:gd name="connsiteY2" fmla="*/ 10179 h 19776"/>
                      <a:gd name="connsiteX3" fmla="*/ 102045 w 111678"/>
                      <a:gd name="connsiteY3" fmla="*/ 872 h 19776"/>
                      <a:gd name="connsiteX4" fmla="*/ 10179 w 111678"/>
                      <a:gd name="connsiteY4" fmla="*/ 872 h 19776"/>
                      <a:gd name="connsiteX5" fmla="*/ 872 w 111678"/>
                      <a:gd name="connsiteY5" fmla="*/ 10179 h 19776"/>
                      <a:gd name="connsiteX6" fmla="*/ 10179 w 111678"/>
                      <a:gd name="connsiteY6" fmla="*/ 19485 h 1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678" h="19776">
                        <a:moveTo>
                          <a:pt x="10179" y="19485"/>
                        </a:moveTo>
                        <a:lnTo>
                          <a:pt x="102045" y="19485"/>
                        </a:lnTo>
                        <a:cubicBezTo>
                          <a:pt x="107184" y="19485"/>
                          <a:pt x="111351" y="15319"/>
                          <a:pt x="111351" y="10179"/>
                        </a:cubicBezTo>
                        <a:cubicBezTo>
                          <a:pt x="111351" y="5039"/>
                          <a:pt x="107184" y="872"/>
                          <a:pt x="102045" y="872"/>
                        </a:cubicBezTo>
                        <a:lnTo>
                          <a:pt x="10179" y="872"/>
                        </a:lnTo>
                        <a:cubicBezTo>
                          <a:pt x="5041" y="872"/>
                          <a:pt x="872" y="5039"/>
                          <a:pt x="872" y="10179"/>
                        </a:cubicBezTo>
                        <a:cubicBezTo>
                          <a:pt x="872" y="15319"/>
                          <a:pt x="5041" y="19485"/>
                          <a:pt x="10179" y="1948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00D42ACF-78FD-41C2-8900-BDCE098C212C}"/>
                      </a:ext>
                    </a:extLst>
                  </p:cNvPr>
                  <p:cNvSpPr/>
                  <p:nvPr/>
                </p:nvSpPr>
                <p:spPr>
                  <a:xfrm>
                    <a:off x="945534" y="3988506"/>
                    <a:ext cx="196600" cy="19776"/>
                  </a:xfrm>
                  <a:custGeom>
                    <a:avLst/>
                    <a:gdLst>
                      <a:gd name="connsiteX0" fmla="*/ 10179 w 196599"/>
                      <a:gd name="connsiteY0" fmla="*/ 19485 h 19776"/>
                      <a:gd name="connsiteX1" fmla="*/ 186549 w 196599"/>
                      <a:gd name="connsiteY1" fmla="*/ 19485 h 19776"/>
                      <a:gd name="connsiteX2" fmla="*/ 195855 w 196599"/>
                      <a:gd name="connsiteY2" fmla="*/ 10179 h 19776"/>
                      <a:gd name="connsiteX3" fmla="*/ 186549 w 196599"/>
                      <a:gd name="connsiteY3" fmla="*/ 872 h 19776"/>
                      <a:gd name="connsiteX4" fmla="*/ 10179 w 196599"/>
                      <a:gd name="connsiteY4" fmla="*/ 872 h 19776"/>
                      <a:gd name="connsiteX5" fmla="*/ 872 w 196599"/>
                      <a:gd name="connsiteY5" fmla="*/ 10179 h 19776"/>
                      <a:gd name="connsiteX6" fmla="*/ 10179 w 196599"/>
                      <a:gd name="connsiteY6" fmla="*/ 19485 h 19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599" h="19776">
                        <a:moveTo>
                          <a:pt x="10179" y="19485"/>
                        </a:moveTo>
                        <a:lnTo>
                          <a:pt x="186549" y="19485"/>
                        </a:lnTo>
                        <a:cubicBezTo>
                          <a:pt x="191688" y="19485"/>
                          <a:pt x="195855" y="15319"/>
                          <a:pt x="195855" y="10179"/>
                        </a:cubicBezTo>
                        <a:cubicBezTo>
                          <a:pt x="195855" y="5039"/>
                          <a:pt x="191688" y="872"/>
                          <a:pt x="186549" y="872"/>
                        </a:cubicBezTo>
                        <a:lnTo>
                          <a:pt x="10179" y="872"/>
                        </a:lnTo>
                        <a:cubicBezTo>
                          <a:pt x="5041" y="872"/>
                          <a:pt x="872" y="5039"/>
                          <a:pt x="872" y="10179"/>
                        </a:cubicBezTo>
                        <a:cubicBezTo>
                          <a:pt x="872" y="15319"/>
                          <a:pt x="5041" y="19485"/>
                          <a:pt x="10179" y="1948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329FD8FC-C5B4-495C-BF98-D6744A869FDF}"/>
                      </a:ext>
                    </a:extLst>
                  </p:cNvPr>
                  <p:cNvSpPr/>
                  <p:nvPr/>
                </p:nvSpPr>
                <p:spPr>
                  <a:xfrm>
                    <a:off x="1162329" y="4218856"/>
                    <a:ext cx="101208" cy="97718"/>
                  </a:xfrm>
                  <a:custGeom>
                    <a:avLst/>
                    <a:gdLst>
                      <a:gd name="connsiteX0" fmla="*/ 872 w 101208"/>
                      <a:gd name="connsiteY0" fmla="*/ 49181 h 97718"/>
                      <a:gd name="connsiteX1" fmla="*/ 50686 w 101208"/>
                      <a:gd name="connsiteY1" fmla="*/ 97495 h 97718"/>
                      <a:gd name="connsiteX2" fmla="*/ 100499 w 101208"/>
                      <a:gd name="connsiteY2" fmla="*/ 49181 h 97718"/>
                      <a:gd name="connsiteX3" fmla="*/ 50686 w 101208"/>
                      <a:gd name="connsiteY3" fmla="*/ 872 h 97718"/>
                      <a:gd name="connsiteX4" fmla="*/ 872 w 101208"/>
                      <a:gd name="connsiteY4" fmla="*/ 49181 h 97718"/>
                      <a:gd name="connsiteX5" fmla="*/ 81886 w 101208"/>
                      <a:gd name="connsiteY5" fmla="*/ 49181 h 97718"/>
                      <a:gd name="connsiteX6" fmla="*/ 50686 w 101208"/>
                      <a:gd name="connsiteY6" fmla="*/ 78882 h 97718"/>
                      <a:gd name="connsiteX7" fmla="*/ 19485 w 101208"/>
                      <a:gd name="connsiteY7" fmla="*/ 49181 h 97718"/>
                      <a:gd name="connsiteX8" fmla="*/ 50686 w 101208"/>
                      <a:gd name="connsiteY8" fmla="*/ 19485 h 97718"/>
                      <a:gd name="connsiteX9" fmla="*/ 81886 w 101208"/>
                      <a:gd name="connsiteY9" fmla="*/ 49181 h 97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1208" h="97718">
                        <a:moveTo>
                          <a:pt x="872" y="49181"/>
                        </a:moveTo>
                        <a:cubicBezTo>
                          <a:pt x="872" y="75824"/>
                          <a:pt x="23221" y="97495"/>
                          <a:pt x="50686" y="97495"/>
                        </a:cubicBezTo>
                        <a:cubicBezTo>
                          <a:pt x="78151" y="97495"/>
                          <a:pt x="100499" y="75820"/>
                          <a:pt x="100499" y="49181"/>
                        </a:cubicBezTo>
                        <a:cubicBezTo>
                          <a:pt x="100499" y="22544"/>
                          <a:pt x="78151" y="872"/>
                          <a:pt x="50686" y="872"/>
                        </a:cubicBezTo>
                        <a:cubicBezTo>
                          <a:pt x="23221" y="872"/>
                          <a:pt x="872" y="22544"/>
                          <a:pt x="872" y="49181"/>
                        </a:cubicBezTo>
                        <a:close/>
                        <a:moveTo>
                          <a:pt x="81886" y="49181"/>
                        </a:moveTo>
                        <a:cubicBezTo>
                          <a:pt x="81886" y="65559"/>
                          <a:pt x="67890" y="78882"/>
                          <a:pt x="50686" y="78882"/>
                        </a:cubicBezTo>
                        <a:cubicBezTo>
                          <a:pt x="33481" y="78882"/>
                          <a:pt x="19485" y="65559"/>
                          <a:pt x="19485" y="49181"/>
                        </a:cubicBezTo>
                        <a:cubicBezTo>
                          <a:pt x="19485" y="32809"/>
                          <a:pt x="33481" y="19485"/>
                          <a:pt x="50686" y="19485"/>
                        </a:cubicBezTo>
                        <a:cubicBezTo>
                          <a:pt x="67890" y="19485"/>
                          <a:pt x="81886" y="32804"/>
                          <a:pt x="81886" y="49181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B56221BE-D404-4977-961A-D23E5809E8AF}"/>
                      </a:ext>
                    </a:extLst>
                  </p:cNvPr>
                  <p:cNvSpPr/>
                  <p:nvPr/>
                </p:nvSpPr>
                <p:spPr>
                  <a:xfrm>
                    <a:off x="1133141" y="4317873"/>
                    <a:ext cx="159374" cy="98882"/>
                  </a:xfrm>
                  <a:custGeom>
                    <a:avLst/>
                    <a:gdLst>
                      <a:gd name="connsiteX0" fmla="*/ 79979 w 159373"/>
                      <a:gd name="connsiteY0" fmla="*/ 873 h 98881"/>
                      <a:gd name="connsiteX1" fmla="*/ 873 w 159373"/>
                      <a:gd name="connsiteY1" fmla="*/ 77488 h 98881"/>
                      <a:gd name="connsiteX2" fmla="*/ 873 w 159373"/>
                      <a:gd name="connsiteY2" fmla="*/ 89426 h 98881"/>
                      <a:gd name="connsiteX3" fmla="*/ 3505 w 159373"/>
                      <a:gd name="connsiteY3" fmla="*/ 95869 h 98881"/>
                      <a:gd name="connsiteX4" fmla="*/ 9971 w 159373"/>
                      <a:gd name="connsiteY4" fmla="*/ 98441 h 98881"/>
                      <a:gd name="connsiteX5" fmla="*/ 149778 w 159373"/>
                      <a:gd name="connsiteY5" fmla="*/ 98441 h 98881"/>
                      <a:gd name="connsiteX6" fmla="*/ 156326 w 159373"/>
                      <a:gd name="connsiteY6" fmla="*/ 95893 h 98881"/>
                      <a:gd name="connsiteX7" fmla="*/ 159084 w 159373"/>
                      <a:gd name="connsiteY7" fmla="*/ 89426 h 98881"/>
                      <a:gd name="connsiteX8" fmla="*/ 159084 w 159373"/>
                      <a:gd name="connsiteY8" fmla="*/ 77488 h 98881"/>
                      <a:gd name="connsiteX9" fmla="*/ 135754 w 159373"/>
                      <a:gd name="connsiteY9" fmla="*/ 23253 h 98881"/>
                      <a:gd name="connsiteX10" fmla="*/ 79979 w 159373"/>
                      <a:gd name="connsiteY10" fmla="*/ 873 h 98881"/>
                      <a:gd name="connsiteX11" fmla="*/ 140471 w 159373"/>
                      <a:gd name="connsiteY11" fmla="*/ 79828 h 98881"/>
                      <a:gd name="connsiteX12" fmla="*/ 19486 w 159373"/>
                      <a:gd name="connsiteY12" fmla="*/ 79828 h 98881"/>
                      <a:gd name="connsiteX13" fmla="*/ 19486 w 159373"/>
                      <a:gd name="connsiteY13" fmla="*/ 77488 h 98881"/>
                      <a:gd name="connsiteX14" fmla="*/ 79979 w 159373"/>
                      <a:gd name="connsiteY14" fmla="*/ 19486 h 98881"/>
                      <a:gd name="connsiteX15" fmla="*/ 122840 w 159373"/>
                      <a:gd name="connsiteY15" fmla="*/ 36659 h 98881"/>
                      <a:gd name="connsiteX16" fmla="*/ 140471 w 159373"/>
                      <a:gd name="connsiteY16" fmla="*/ 77488 h 98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9373" h="98881">
                        <a:moveTo>
                          <a:pt x="79979" y="873"/>
                        </a:moveTo>
                        <a:cubicBezTo>
                          <a:pt x="36300" y="873"/>
                          <a:pt x="873" y="35246"/>
                          <a:pt x="873" y="77488"/>
                        </a:cubicBezTo>
                        <a:lnTo>
                          <a:pt x="873" y="89426"/>
                        </a:lnTo>
                        <a:cubicBezTo>
                          <a:pt x="837" y="91843"/>
                          <a:pt x="1787" y="94170"/>
                          <a:pt x="3505" y="95869"/>
                        </a:cubicBezTo>
                        <a:cubicBezTo>
                          <a:pt x="5217" y="97569"/>
                          <a:pt x="7553" y="98501"/>
                          <a:pt x="9971" y="98441"/>
                        </a:cubicBezTo>
                        <a:lnTo>
                          <a:pt x="149778" y="98441"/>
                        </a:lnTo>
                        <a:cubicBezTo>
                          <a:pt x="152214" y="98505"/>
                          <a:pt x="154576" y="97587"/>
                          <a:pt x="156326" y="95893"/>
                        </a:cubicBezTo>
                        <a:cubicBezTo>
                          <a:pt x="158080" y="94193"/>
                          <a:pt x="159070" y="91866"/>
                          <a:pt x="159084" y="89426"/>
                        </a:cubicBezTo>
                        <a:lnTo>
                          <a:pt x="159084" y="77488"/>
                        </a:lnTo>
                        <a:cubicBezTo>
                          <a:pt x="159075" y="56975"/>
                          <a:pt x="150636" y="37367"/>
                          <a:pt x="135754" y="23253"/>
                        </a:cubicBezTo>
                        <a:cubicBezTo>
                          <a:pt x="120781" y="8821"/>
                          <a:pt x="100773" y="792"/>
                          <a:pt x="79979" y="873"/>
                        </a:cubicBezTo>
                        <a:close/>
                        <a:moveTo>
                          <a:pt x="140471" y="79828"/>
                        </a:moveTo>
                        <a:lnTo>
                          <a:pt x="19486" y="79828"/>
                        </a:lnTo>
                        <a:lnTo>
                          <a:pt x="19486" y="77488"/>
                        </a:lnTo>
                        <a:cubicBezTo>
                          <a:pt x="19486" y="45506"/>
                          <a:pt x="46565" y="19486"/>
                          <a:pt x="79979" y="19486"/>
                        </a:cubicBezTo>
                        <a:cubicBezTo>
                          <a:pt x="95956" y="19413"/>
                          <a:pt x="111334" y="25575"/>
                          <a:pt x="122840" y="36659"/>
                        </a:cubicBezTo>
                        <a:cubicBezTo>
                          <a:pt x="134068" y="47279"/>
                          <a:pt x="140444" y="62038"/>
                          <a:pt x="140471" y="77488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A9C6271D-4DEF-4340-A472-B3F025B65ECE}"/>
                      </a:ext>
                    </a:extLst>
                  </p:cNvPr>
                  <p:cNvSpPr/>
                  <p:nvPr/>
                </p:nvSpPr>
                <p:spPr>
                  <a:xfrm>
                    <a:off x="748399" y="4218856"/>
                    <a:ext cx="101208" cy="97718"/>
                  </a:xfrm>
                  <a:custGeom>
                    <a:avLst/>
                    <a:gdLst>
                      <a:gd name="connsiteX0" fmla="*/ 872 w 101208"/>
                      <a:gd name="connsiteY0" fmla="*/ 49181 h 97718"/>
                      <a:gd name="connsiteX1" fmla="*/ 50686 w 101208"/>
                      <a:gd name="connsiteY1" fmla="*/ 97495 h 97718"/>
                      <a:gd name="connsiteX2" fmla="*/ 100499 w 101208"/>
                      <a:gd name="connsiteY2" fmla="*/ 49181 h 97718"/>
                      <a:gd name="connsiteX3" fmla="*/ 50686 w 101208"/>
                      <a:gd name="connsiteY3" fmla="*/ 872 h 97718"/>
                      <a:gd name="connsiteX4" fmla="*/ 872 w 101208"/>
                      <a:gd name="connsiteY4" fmla="*/ 49181 h 97718"/>
                      <a:gd name="connsiteX5" fmla="*/ 50686 w 101208"/>
                      <a:gd name="connsiteY5" fmla="*/ 19485 h 97718"/>
                      <a:gd name="connsiteX6" fmla="*/ 81886 w 101208"/>
                      <a:gd name="connsiteY6" fmla="*/ 49181 h 97718"/>
                      <a:gd name="connsiteX7" fmla="*/ 50686 w 101208"/>
                      <a:gd name="connsiteY7" fmla="*/ 78882 h 97718"/>
                      <a:gd name="connsiteX8" fmla="*/ 19485 w 101208"/>
                      <a:gd name="connsiteY8" fmla="*/ 49181 h 97718"/>
                      <a:gd name="connsiteX9" fmla="*/ 50686 w 101208"/>
                      <a:gd name="connsiteY9" fmla="*/ 19485 h 97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1208" h="97718">
                        <a:moveTo>
                          <a:pt x="872" y="49181"/>
                        </a:moveTo>
                        <a:cubicBezTo>
                          <a:pt x="872" y="75824"/>
                          <a:pt x="23221" y="97495"/>
                          <a:pt x="50686" y="97495"/>
                        </a:cubicBezTo>
                        <a:cubicBezTo>
                          <a:pt x="78151" y="97495"/>
                          <a:pt x="100499" y="75820"/>
                          <a:pt x="100499" y="49181"/>
                        </a:cubicBezTo>
                        <a:cubicBezTo>
                          <a:pt x="100499" y="22544"/>
                          <a:pt x="78151" y="872"/>
                          <a:pt x="50686" y="872"/>
                        </a:cubicBezTo>
                        <a:cubicBezTo>
                          <a:pt x="23221" y="872"/>
                          <a:pt x="872" y="22544"/>
                          <a:pt x="872" y="49181"/>
                        </a:cubicBezTo>
                        <a:close/>
                        <a:moveTo>
                          <a:pt x="50686" y="19485"/>
                        </a:moveTo>
                        <a:cubicBezTo>
                          <a:pt x="67890" y="19485"/>
                          <a:pt x="81886" y="32804"/>
                          <a:pt x="81886" y="49181"/>
                        </a:cubicBezTo>
                        <a:cubicBezTo>
                          <a:pt x="81886" y="65559"/>
                          <a:pt x="67890" y="78882"/>
                          <a:pt x="50686" y="78882"/>
                        </a:cubicBezTo>
                        <a:cubicBezTo>
                          <a:pt x="33482" y="78882"/>
                          <a:pt x="19485" y="65559"/>
                          <a:pt x="19485" y="49181"/>
                        </a:cubicBezTo>
                        <a:cubicBezTo>
                          <a:pt x="19485" y="32809"/>
                          <a:pt x="33482" y="19485"/>
                          <a:pt x="50686" y="1948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83C9C2C6-0799-40F0-83AA-C635775516C8}"/>
                      </a:ext>
                    </a:extLst>
                  </p:cNvPr>
                  <p:cNvSpPr/>
                  <p:nvPr/>
                </p:nvSpPr>
                <p:spPr>
                  <a:xfrm>
                    <a:off x="719003" y="4317873"/>
                    <a:ext cx="159374" cy="98882"/>
                  </a:xfrm>
                  <a:custGeom>
                    <a:avLst/>
                    <a:gdLst>
                      <a:gd name="connsiteX0" fmla="*/ 80082 w 159373"/>
                      <a:gd name="connsiteY0" fmla="*/ 873 h 98881"/>
                      <a:gd name="connsiteX1" fmla="*/ 872 w 159373"/>
                      <a:gd name="connsiteY1" fmla="*/ 77488 h 98881"/>
                      <a:gd name="connsiteX2" fmla="*/ 872 w 159373"/>
                      <a:gd name="connsiteY2" fmla="*/ 89426 h 98881"/>
                      <a:gd name="connsiteX3" fmla="*/ 3631 w 159373"/>
                      <a:gd name="connsiteY3" fmla="*/ 95893 h 98881"/>
                      <a:gd name="connsiteX4" fmla="*/ 10179 w 159373"/>
                      <a:gd name="connsiteY4" fmla="*/ 98441 h 98881"/>
                      <a:gd name="connsiteX5" fmla="*/ 149986 w 159373"/>
                      <a:gd name="connsiteY5" fmla="*/ 98441 h 98881"/>
                      <a:gd name="connsiteX6" fmla="*/ 156452 w 159373"/>
                      <a:gd name="connsiteY6" fmla="*/ 95869 h 98881"/>
                      <a:gd name="connsiteX7" fmla="*/ 159083 w 159373"/>
                      <a:gd name="connsiteY7" fmla="*/ 89426 h 98881"/>
                      <a:gd name="connsiteX8" fmla="*/ 159083 w 159373"/>
                      <a:gd name="connsiteY8" fmla="*/ 77488 h 98881"/>
                      <a:gd name="connsiteX9" fmla="*/ 135803 w 159373"/>
                      <a:gd name="connsiteY9" fmla="*/ 23253 h 98881"/>
                      <a:gd name="connsiteX10" fmla="*/ 80082 w 159373"/>
                      <a:gd name="connsiteY10" fmla="*/ 873 h 98881"/>
                      <a:gd name="connsiteX11" fmla="*/ 140470 w 159373"/>
                      <a:gd name="connsiteY11" fmla="*/ 79828 h 98881"/>
                      <a:gd name="connsiteX12" fmla="*/ 19485 w 159373"/>
                      <a:gd name="connsiteY12" fmla="*/ 79828 h 98881"/>
                      <a:gd name="connsiteX13" fmla="*/ 19485 w 159373"/>
                      <a:gd name="connsiteY13" fmla="*/ 77488 h 98881"/>
                      <a:gd name="connsiteX14" fmla="*/ 80082 w 159373"/>
                      <a:gd name="connsiteY14" fmla="*/ 19486 h 98881"/>
                      <a:gd name="connsiteX15" fmla="*/ 122894 w 159373"/>
                      <a:gd name="connsiteY15" fmla="*/ 36659 h 98881"/>
                      <a:gd name="connsiteX16" fmla="*/ 140470 w 159373"/>
                      <a:gd name="connsiteY16" fmla="*/ 77488 h 98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9373" h="98881">
                        <a:moveTo>
                          <a:pt x="80082" y="873"/>
                        </a:moveTo>
                        <a:cubicBezTo>
                          <a:pt x="36408" y="873"/>
                          <a:pt x="872" y="35246"/>
                          <a:pt x="872" y="77488"/>
                        </a:cubicBezTo>
                        <a:lnTo>
                          <a:pt x="872" y="89426"/>
                        </a:lnTo>
                        <a:cubicBezTo>
                          <a:pt x="886" y="91866"/>
                          <a:pt x="1877" y="94193"/>
                          <a:pt x="3631" y="95893"/>
                        </a:cubicBezTo>
                        <a:cubicBezTo>
                          <a:pt x="5380" y="97587"/>
                          <a:pt x="7743" y="98505"/>
                          <a:pt x="10179" y="98441"/>
                        </a:cubicBezTo>
                        <a:lnTo>
                          <a:pt x="149986" y="98441"/>
                        </a:lnTo>
                        <a:cubicBezTo>
                          <a:pt x="152403" y="98501"/>
                          <a:pt x="154739" y="97569"/>
                          <a:pt x="156452" y="95869"/>
                        </a:cubicBezTo>
                        <a:cubicBezTo>
                          <a:pt x="158170" y="94170"/>
                          <a:pt x="159119" y="91843"/>
                          <a:pt x="159083" y="89426"/>
                        </a:cubicBezTo>
                        <a:lnTo>
                          <a:pt x="159083" y="77488"/>
                        </a:lnTo>
                        <a:cubicBezTo>
                          <a:pt x="159092" y="56984"/>
                          <a:pt x="150676" y="37372"/>
                          <a:pt x="135803" y="23253"/>
                        </a:cubicBezTo>
                        <a:cubicBezTo>
                          <a:pt x="120853" y="8821"/>
                          <a:pt x="100863" y="792"/>
                          <a:pt x="80082" y="873"/>
                        </a:cubicBezTo>
                        <a:close/>
                        <a:moveTo>
                          <a:pt x="140470" y="79828"/>
                        </a:moveTo>
                        <a:lnTo>
                          <a:pt x="19485" y="79828"/>
                        </a:lnTo>
                        <a:lnTo>
                          <a:pt x="19485" y="77488"/>
                        </a:lnTo>
                        <a:cubicBezTo>
                          <a:pt x="19485" y="45506"/>
                          <a:pt x="46669" y="19486"/>
                          <a:pt x="80082" y="19486"/>
                        </a:cubicBezTo>
                        <a:cubicBezTo>
                          <a:pt x="96046" y="19413"/>
                          <a:pt x="111405" y="25575"/>
                          <a:pt x="122894" y="36659"/>
                        </a:cubicBezTo>
                        <a:cubicBezTo>
                          <a:pt x="134103" y="47282"/>
                          <a:pt x="140461" y="62047"/>
                          <a:pt x="140470" y="77488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0D5D81ED-CD16-4E02-900C-1D987AFFDFAF}"/>
                      </a:ext>
                    </a:extLst>
                  </p:cNvPr>
                  <p:cNvSpPr/>
                  <p:nvPr/>
                </p:nvSpPr>
                <p:spPr>
                  <a:xfrm>
                    <a:off x="879540" y="4147880"/>
                    <a:ext cx="252439" cy="303625"/>
                  </a:xfrm>
                  <a:custGeom>
                    <a:avLst/>
                    <a:gdLst>
                      <a:gd name="connsiteX0" fmla="*/ 196137 w 252438"/>
                      <a:gd name="connsiteY0" fmla="*/ 197472 h 303624"/>
                      <a:gd name="connsiteX1" fmla="*/ 171880 w 252438"/>
                      <a:gd name="connsiteY1" fmla="*/ 197472 h 303624"/>
                      <a:gd name="connsiteX2" fmla="*/ 171880 w 252438"/>
                      <a:gd name="connsiteY2" fmla="*/ 187157 h 303624"/>
                      <a:gd name="connsiteX3" fmla="*/ 179573 w 252438"/>
                      <a:gd name="connsiteY3" fmla="*/ 180295 h 303624"/>
                      <a:gd name="connsiteX4" fmla="*/ 202126 w 252438"/>
                      <a:gd name="connsiteY4" fmla="*/ 125197 h 303624"/>
                      <a:gd name="connsiteX5" fmla="*/ 202126 w 252438"/>
                      <a:gd name="connsiteY5" fmla="*/ 66018 h 303624"/>
                      <a:gd name="connsiteX6" fmla="*/ 209515 w 252438"/>
                      <a:gd name="connsiteY6" fmla="*/ 66018 h 303624"/>
                      <a:gd name="connsiteX7" fmla="*/ 218821 w 252438"/>
                      <a:gd name="connsiteY7" fmla="*/ 56593 h 303624"/>
                      <a:gd name="connsiteX8" fmla="*/ 163200 w 252438"/>
                      <a:gd name="connsiteY8" fmla="*/ 872 h 303624"/>
                      <a:gd name="connsiteX9" fmla="*/ 115518 w 252438"/>
                      <a:gd name="connsiteY9" fmla="*/ 872 h 303624"/>
                      <a:gd name="connsiteX10" fmla="*/ 96800 w 252438"/>
                      <a:gd name="connsiteY10" fmla="*/ 6871 h 303624"/>
                      <a:gd name="connsiteX11" fmla="*/ 47405 w 252438"/>
                      <a:gd name="connsiteY11" fmla="*/ 78919 h 303624"/>
                      <a:gd name="connsiteX12" fmla="*/ 47405 w 252438"/>
                      <a:gd name="connsiteY12" fmla="*/ 125197 h 303624"/>
                      <a:gd name="connsiteX13" fmla="*/ 81141 w 252438"/>
                      <a:gd name="connsiteY13" fmla="*/ 189220 h 303624"/>
                      <a:gd name="connsiteX14" fmla="*/ 81141 w 252438"/>
                      <a:gd name="connsiteY14" fmla="*/ 197472 h 303624"/>
                      <a:gd name="connsiteX15" fmla="*/ 56884 w 252438"/>
                      <a:gd name="connsiteY15" fmla="*/ 197472 h 303624"/>
                      <a:gd name="connsiteX16" fmla="*/ 872 w 252438"/>
                      <a:gd name="connsiteY16" fmla="*/ 253089 h 303624"/>
                      <a:gd name="connsiteX17" fmla="*/ 872 w 252438"/>
                      <a:gd name="connsiteY17" fmla="*/ 294027 h 303624"/>
                      <a:gd name="connsiteX18" fmla="*/ 10575 w 252438"/>
                      <a:gd name="connsiteY18" fmla="*/ 303334 h 303624"/>
                      <a:gd name="connsiteX19" fmla="*/ 242446 w 252438"/>
                      <a:gd name="connsiteY19" fmla="*/ 303334 h 303624"/>
                      <a:gd name="connsiteX20" fmla="*/ 252148 w 252438"/>
                      <a:gd name="connsiteY20" fmla="*/ 294027 h 303624"/>
                      <a:gd name="connsiteX21" fmla="*/ 252148 w 252438"/>
                      <a:gd name="connsiteY21" fmla="*/ 253089 h 303624"/>
                      <a:gd name="connsiteX22" fmla="*/ 196137 w 252438"/>
                      <a:gd name="connsiteY22" fmla="*/ 197472 h 303624"/>
                      <a:gd name="connsiteX23" fmla="*/ 125756 w 252438"/>
                      <a:gd name="connsiteY23" fmla="*/ 218889 h 303624"/>
                      <a:gd name="connsiteX24" fmla="*/ 99754 w 252438"/>
                      <a:gd name="connsiteY24" fmla="*/ 201753 h 303624"/>
                      <a:gd name="connsiteX25" fmla="*/ 99754 w 252438"/>
                      <a:gd name="connsiteY25" fmla="*/ 199099 h 303624"/>
                      <a:gd name="connsiteX26" fmla="*/ 125161 w 252438"/>
                      <a:gd name="connsiteY26" fmla="*/ 203639 h 303624"/>
                      <a:gd name="connsiteX27" fmla="*/ 153266 w 252438"/>
                      <a:gd name="connsiteY27" fmla="*/ 198054 h 303624"/>
                      <a:gd name="connsiteX28" fmla="*/ 153266 w 252438"/>
                      <a:gd name="connsiteY28" fmla="*/ 201621 h 303624"/>
                      <a:gd name="connsiteX29" fmla="*/ 107043 w 252438"/>
                      <a:gd name="connsiteY29" fmla="*/ 22608 h 303624"/>
                      <a:gd name="connsiteX30" fmla="*/ 115518 w 252438"/>
                      <a:gd name="connsiteY30" fmla="*/ 19485 h 303624"/>
                      <a:gd name="connsiteX31" fmla="*/ 163200 w 252438"/>
                      <a:gd name="connsiteY31" fmla="*/ 19485 h 303624"/>
                      <a:gd name="connsiteX32" fmla="*/ 199022 w 252438"/>
                      <a:gd name="connsiteY32" fmla="*/ 47405 h 303624"/>
                      <a:gd name="connsiteX33" fmla="*/ 115518 w 252438"/>
                      <a:gd name="connsiteY33" fmla="*/ 47405 h 303624"/>
                      <a:gd name="connsiteX34" fmla="*/ 114896 w 252438"/>
                      <a:gd name="connsiteY34" fmla="*/ 47496 h 303624"/>
                      <a:gd name="connsiteX35" fmla="*/ 114691 w 252438"/>
                      <a:gd name="connsiteY35" fmla="*/ 47541 h 303624"/>
                      <a:gd name="connsiteX36" fmla="*/ 101671 w 252438"/>
                      <a:gd name="connsiteY36" fmla="*/ 33755 h 303624"/>
                      <a:gd name="connsiteX37" fmla="*/ 105789 w 252438"/>
                      <a:gd name="connsiteY37" fmla="*/ 23798 h 303624"/>
                      <a:gd name="connsiteX38" fmla="*/ 107043 w 252438"/>
                      <a:gd name="connsiteY38" fmla="*/ 22608 h 303624"/>
                      <a:gd name="connsiteX39" fmla="*/ 83349 w 252438"/>
                      <a:gd name="connsiteY39" fmla="*/ 38030 h 303624"/>
                      <a:gd name="connsiteX40" fmla="*/ 97918 w 252438"/>
                      <a:gd name="connsiteY40" fmla="*/ 61043 h 303624"/>
                      <a:gd name="connsiteX41" fmla="*/ 66714 w 252438"/>
                      <a:gd name="connsiteY41" fmla="*/ 75198 h 303624"/>
                      <a:gd name="connsiteX42" fmla="*/ 83349 w 252438"/>
                      <a:gd name="connsiteY42" fmla="*/ 38030 h 303624"/>
                      <a:gd name="connsiteX43" fmla="*/ 66018 w 252438"/>
                      <a:gd name="connsiteY43" fmla="*/ 125197 h 303624"/>
                      <a:gd name="connsiteX44" fmla="*/ 66018 w 252438"/>
                      <a:gd name="connsiteY44" fmla="*/ 93801 h 303624"/>
                      <a:gd name="connsiteX45" fmla="*/ 118639 w 252438"/>
                      <a:gd name="connsiteY45" fmla="*/ 66018 h 303624"/>
                      <a:gd name="connsiteX46" fmla="*/ 183513 w 252438"/>
                      <a:gd name="connsiteY46" fmla="*/ 66018 h 303624"/>
                      <a:gd name="connsiteX47" fmla="*/ 183513 w 252438"/>
                      <a:gd name="connsiteY47" fmla="*/ 125197 h 303624"/>
                      <a:gd name="connsiteX48" fmla="*/ 157420 w 252438"/>
                      <a:gd name="connsiteY48" fmla="*/ 174842 h 303624"/>
                      <a:gd name="connsiteX49" fmla="*/ 125065 w 252438"/>
                      <a:gd name="connsiteY49" fmla="*/ 185012 h 303624"/>
                      <a:gd name="connsiteX50" fmla="*/ 94755 w 252438"/>
                      <a:gd name="connsiteY50" fmla="*/ 176369 h 303624"/>
                      <a:gd name="connsiteX51" fmla="*/ 66018 w 252438"/>
                      <a:gd name="connsiteY51" fmla="*/ 125197 h 303624"/>
                      <a:gd name="connsiteX52" fmla="*/ 19485 w 252438"/>
                      <a:gd name="connsiteY52" fmla="*/ 253089 h 303624"/>
                      <a:gd name="connsiteX53" fmla="*/ 56884 w 252438"/>
                      <a:gd name="connsiteY53" fmla="*/ 216085 h 303624"/>
                      <a:gd name="connsiteX54" fmla="*/ 87353 w 252438"/>
                      <a:gd name="connsiteY54" fmla="*/ 216085 h 303624"/>
                      <a:gd name="connsiteX55" fmla="*/ 116040 w 252438"/>
                      <a:gd name="connsiteY55" fmla="*/ 234966 h 303624"/>
                      <a:gd name="connsiteX56" fmla="*/ 116040 w 252438"/>
                      <a:gd name="connsiteY56" fmla="*/ 284721 h 303624"/>
                      <a:gd name="connsiteX57" fmla="*/ 19485 w 252438"/>
                      <a:gd name="connsiteY57" fmla="*/ 284721 h 303624"/>
                      <a:gd name="connsiteX58" fmla="*/ 233535 w 252438"/>
                      <a:gd name="connsiteY58" fmla="*/ 284721 h 303624"/>
                      <a:gd name="connsiteX59" fmla="*/ 134653 w 252438"/>
                      <a:gd name="connsiteY59" fmla="*/ 284721 h 303624"/>
                      <a:gd name="connsiteX60" fmla="*/ 134653 w 252438"/>
                      <a:gd name="connsiteY60" fmla="*/ 235099 h 303624"/>
                      <a:gd name="connsiteX61" fmla="*/ 165372 w 252438"/>
                      <a:gd name="connsiteY61" fmla="*/ 216085 h 303624"/>
                      <a:gd name="connsiteX62" fmla="*/ 196137 w 252438"/>
                      <a:gd name="connsiteY62" fmla="*/ 216085 h 303624"/>
                      <a:gd name="connsiteX63" fmla="*/ 233535 w 252438"/>
                      <a:gd name="connsiteY63" fmla="*/ 253089 h 303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252438" h="303624">
                        <a:moveTo>
                          <a:pt x="196137" y="197472"/>
                        </a:moveTo>
                        <a:lnTo>
                          <a:pt x="171880" y="197472"/>
                        </a:lnTo>
                        <a:lnTo>
                          <a:pt x="171880" y="187157"/>
                        </a:lnTo>
                        <a:cubicBezTo>
                          <a:pt x="174206" y="185040"/>
                          <a:pt x="177178" y="182754"/>
                          <a:pt x="179573" y="180295"/>
                        </a:cubicBezTo>
                        <a:cubicBezTo>
                          <a:pt x="194023" y="165595"/>
                          <a:pt x="202121" y="145810"/>
                          <a:pt x="202126" y="125197"/>
                        </a:cubicBezTo>
                        <a:lnTo>
                          <a:pt x="202126" y="66018"/>
                        </a:lnTo>
                        <a:lnTo>
                          <a:pt x="209515" y="66018"/>
                        </a:lnTo>
                        <a:cubicBezTo>
                          <a:pt x="214677" y="65963"/>
                          <a:pt x="218830" y="61760"/>
                          <a:pt x="218821" y="56593"/>
                        </a:cubicBezTo>
                        <a:cubicBezTo>
                          <a:pt x="218789" y="25874"/>
                          <a:pt x="193923" y="959"/>
                          <a:pt x="163200" y="872"/>
                        </a:cubicBezTo>
                        <a:lnTo>
                          <a:pt x="115518" y="872"/>
                        </a:lnTo>
                        <a:cubicBezTo>
                          <a:pt x="108815" y="932"/>
                          <a:pt x="102290" y="3027"/>
                          <a:pt x="96800" y="6871"/>
                        </a:cubicBezTo>
                        <a:cubicBezTo>
                          <a:pt x="67181" y="18568"/>
                          <a:pt x="47637" y="47078"/>
                          <a:pt x="47405" y="78919"/>
                        </a:cubicBezTo>
                        <a:lnTo>
                          <a:pt x="47405" y="125197"/>
                        </a:lnTo>
                        <a:cubicBezTo>
                          <a:pt x="47619" y="150740"/>
                          <a:pt x="60192" y="174602"/>
                          <a:pt x="81141" y="189220"/>
                        </a:cubicBezTo>
                        <a:lnTo>
                          <a:pt x="81141" y="197472"/>
                        </a:lnTo>
                        <a:lnTo>
                          <a:pt x="56884" y="197472"/>
                        </a:lnTo>
                        <a:cubicBezTo>
                          <a:pt x="26215" y="197472"/>
                          <a:pt x="872" y="222429"/>
                          <a:pt x="872" y="253089"/>
                        </a:cubicBezTo>
                        <a:lnTo>
                          <a:pt x="872" y="294027"/>
                        </a:lnTo>
                        <a:cubicBezTo>
                          <a:pt x="1059" y="299239"/>
                          <a:pt x="5357" y="303361"/>
                          <a:pt x="10575" y="303334"/>
                        </a:cubicBezTo>
                        <a:lnTo>
                          <a:pt x="242446" y="303334"/>
                        </a:lnTo>
                        <a:cubicBezTo>
                          <a:pt x="247664" y="303361"/>
                          <a:pt x="251962" y="299239"/>
                          <a:pt x="252148" y="294027"/>
                        </a:cubicBezTo>
                        <a:lnTo>
                          <a:pt x="252148" y="253089"/>
                        </a:lnTo>
                        <a:cubicBezTo>
                          <a:pt x="252148" y="222429"/>
                          <a:pt x="226805" y="197472"/>
                          <a:pt x="196137" y="197472"/>
                        </a:cubicBezTo>
                        <a:close/>
                        <a:moveTo>
                          <a:pt x="125756" y="218889"/>
                        </a:moveTo>
                        <a:lnTo>
                          <a:pt x="99754" y="201753"/>
                        </a:lnTo>
                        <a:lnTo>
                          <a:pt x="99754" y="199099"/>
                        </a:lnTo>
                        <a:cubicBezTo>
                          <a:pt x="107888" y="202102"/>
                          <a:pt x="116491" y="203639"/>
                          <a:pt x="125161" y="203639"/>
                        </a:cubicBezTo>
                        <a:cubicBezTo>
                          <a:pt x="134804" y="203603"/>
                          <a:pt x="144346" y="201708"/>
                          <a:pt x="153266" y="198054"/>
                        </a:cubicBezTo>
                        <a:lnTo>
                          <a:pt x="153266" y="201621"/>
                        </a:lnTo>
                        <a:close/>
                        <a:moveTo>
                          <a:pt x="107043" y="22608"/>
                        </a:moveTo>
                        <a:cubicBezTo>
                          <a:pt x="109442" y="20649"/>
                          <a:pt x="112424" y="19554"/>
                          <a:pt x="115518" y="19485"/>
                        </a:cubicBezTo>
                        <a:lnTo>
                          <a:pt x="163200" y="19485"/>
                        </a:lnTo>
                        <a:cubicBezTo>
                          <a:pt x="180390" y="19485"/>
                          <a:pt x="194882" y="32282"/>
                          <a:pt x="199022" y="47405"/>
                        </a:cubicBezTo>
                        <a:lnTo>
                          <a:pt x="115518" y="47405"/>
                        </a:lnTo>
                        <a:cubicBezTo>
                          <a:pt x="115309" y="47405"/>
                          <a:pt x="115096" y="47514"/>
                          <a:pt x="114896" y="47496"/>
                        </a:cubicBezTo>
                        <a:cubicBezTo>
                          <a:pt x="114827" y="47496"/>
                          <a:pt x="114758" y="47541"/>
                          <a:pt x="114691" y="47541"/>
                        </a:cubicBezTo>
                        <a:cubicBezTo>
                          <a:pt x="107384" y="47119"/>
                          <a:pt x="101671" y="41075"/>
                          <a:pt x="101671" y="33755"/>
                        </a:cubicBezTo>
                        <a:cubicBezTo>
                          <a:pt x="101668" y="30019"/>
                          <a:pt x="103149" y="26439"/>
                          <a:pt x="105789" y="23798"/>
                        </a:cubicBezTo>
                        <a:cubicBezTo>
                          <a:pt x="106179" y="23376"/>
                          <a:pt x="106598" y="22975"/>
                          <a:pt x="107043" y="22608"/>
                        </a:cubicBezTo>
                        <a:close/>
                        <a:moveTo>
                          <a:pt x="83349" y="38030"/>
                        </a:moveTo>
                        <a:cubicBezTo>
                          <a:pt x="84600" y="47464"/>
                          <a:pt x="89925" y="55875"/>
                          <a:pt x="97918" y="61043"/>
                        </a:cubicBezTo>
                        <a:cubicBezTo>
                          <a:pt x="89334" y="69031"/>
                          <a:pt x="78378" y="74002"/>
                          <a:pt x="66714" y="75198"/>
                        </a:cubicBezTo>
                        <a:cubicBezTo>
                          <a:pt x="67654" y="61219"/>
                          <a:pt x="73553" y="48041"/>
                          <a:pt x="83349" y="38030"/>
                        </a:cubicBezTo>
                        <a:close/>
                        <a:moveTo>
                          <a:pt x="66018" y="125197"/>
                        </a:moveTo>
                        <a:lnTo>
                          <a:pt x="66018" y="93801"/>
                        </a:lnTo>
                        <a:cubicBezTo>
                          <a:pt x="78814" y="92906"/>
                          <a:pt x="100608" y="88121"/>
                          <a:pt x="118639" y="66018"/>
                        </a:cubicBezTo>
                        <a:lnTo>
                          <a:pt x="183513" y="66018"/>
                        </a:lnTo>
                        <a:lnTo>
                          <a:pt x="183513" y="125197"/>
                        </a:lnTo>
                        <a:cubicBezTo>
                          <a:pt x="183436" y="145009"/>
                          <a:pt x="173698" y="163541"/>
                          <a:pt x="157420" y="174842"/>
                        </a:cubicBezTo>
                        <a:cubicBezTo>
                          <a:pt x="147922" y="181450"/>
                          <a:pt x="136635" y="184998"/>
                          <a:pt x="125065" y="185012"/>
                        </a:cubicBezTo>
                        <a:cubicBezTo>
                          <a:pt x="114355" y="184998"/>
                          <a:pt x="103862" y="182004"/>
                          <a:pt x="94755" y="176369"/>
                        </a:cubicBezTo>
                        <a:cubicBezTo>
                          <a:pt x="77060" y="165345"/>
                          <a:pt x="66223" y="146046"/>
                          <a:pt x="66018" y="125197"/>
                        </a:cubicBezTo>
                        <a:close/>
                        <a:moveTo>
                          <a:pt x="19485" y="253089"/>
                        </a:moveTo>
                        <a:cubicBezTo>
                          <a:pt x="19485" y="232689"/>
                          <a:pt x="36480" y="216085"/>
                          <a:pt x="56884" y="216085"/>
                        </a:cubicBezTo>
                        <a:lnTo>
                          <a:pt x="87353" y="216085"/>
                        </a:lnTo>
                        <a:lnTo>
                          <a:pt x="116040" y="234966"/>
                        </a:lnTo>
                        <a:lnTo>
                          <a:pt x="116040" y="284721"/>
                        </a:lnTo>
                        <a:lnTo>
                          <a:pt x="19485" y="284721"/>
                        </a:lnTo>
                        <a:close/>
                        <a:moveTo>
                          <a:pt x="233535" y="284721"/>
                        </a:moveTo>
                        <a:lnTo>
                          <a:pt x="134653" y="284721"/>
                        </a:lnTo>
                        <a:lnTo>
                          <a:pt x="134653" y="235099"/>
                        </a:lnTo>
                        <a:lnTo>
                          <a:pt x="165372" y="216085"/>
                        </a:lnTo>
                        <a:lnTo>
                          <a:pt x="196137" y="216085"/>
                        </a:lnTo>
                        <a:cubicBezTo>
                          <a:pt x="216540" y="216085"/>
                          <a:pt x="233535" y="232689"/>
                          <a:pt x="233535" y="253089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B784778-7687-488A-88AA-D1B9599E0729}"/>
                </a:ext>
              </a:extLst>
            </p:cNvPr>
            <p:cNvGrpSpPr/>
            <p:nvPr/>
          </p:nvGrpSpPr>
          <p:grpSpPr>
            <a:xfrm>
              <a:off x="1071932" y="5496188"/>
              <a:ext cx="4980470" cy="563440"/>
              <a:chOff x="1071932" y="5496188"/>
              <a:chExt cx="4980470" cy="563440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0C49057D-E5CF-4292-B0A0-3EB3FA004A7F}"/>
                  </a:ext>
                </a:extLst>
              </p:cNvPr>
              <p:cNvGrpSpPr/>
              <p:nvPr/>
            </p:nvGrpSpPr>
            <p:grpSpPr>
              <a:xfrm>
                <a:off x="1794019" y="5519555"/>
                <a:ext cx="4258383" cy="540073"/>
                <a:chOff x="1836223" y="4959146"/>
                <a:chExt cx="4258383" cy="540073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0D88C29-54A4-4A80-B4DF-B6222668FF40}"/>
                    </a:ext>
                  </a:extLst>
                </p:cNvPr>
                <p:cNvSpPr/>
                <p:nvPr/>
              </p:nvSpPr>
              <p:spPr>
                <a:xfrm>
                  <a:off x="1836223" y="5222220"/>
                  <a:ext cx="4258383" cy="276999"/>
                </a:xfrm>
                <a:prstGeom prst="rect">
                  <a:avLst/>
                </a:prstGeom>
              </p:spPr>
              <p:txBody>
                <a:bodyPr wrap="squar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200">
                      <a:solidFill>
                        <a:srgbClr val="000000"/>
                      </a:solidFill>
                      <a:latin typeface="Arial"/>
                      <a:cs typeface="Arial"/>
                    </a:rPr>
                    <a:t>Sustainability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DDEA3AB-5A93-49C6-84B2-4F84D8D4ABC0}"/>
                    </a:ext>
                  </a:extLst>
                </p:cNvPr>
                <p:cNvSpPr/>
                <p:nvPr/>
              </p:nvSpPr>
              <p:spPr>
                <a:xfrm>
                  <a:off x="1836223" y="4959146"/>
                  <a:ext cx="2282997" cy="338554"/>
                </a:xfrm>
                <a:prstGeom prst="rect">
                  <a:avLst/>
                </a:prstGeom>
              </p:spPr>
              <p:txBody>
                <a:bodyPr wrap="none" lIns="91440" tIns="45720" rIns="91440" bIns="4572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600" b="1">
                      <a:solidFill>
                        <a:schemeClr val="tx2"/>
                      </a:solidFill>
                      <a:latin typeface="Arial"/>
                      <a:cs typeface="Arial"/>
                    </a:rPr>
                    <a:t>Financial Perspective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1A3C12C-08A8-48A2-BE2D-60E2636C277B}"/>
                  </a:ext>
                </a:extLst>
              </p:cNvPr>
              <p:cNvGrpSpPr/>
              <p:nvPr/>
            </p:nvGrpSpPr>
            <p:grpSpPr>
              <a:xfrm>
                <a:off x="1071932" y="5496188"/>
                <a:ext cx="549944" cy="549940"/>
                <a:chOff x="1557368" y="5529527"/>
                <a:chExt cx="589550" cy="589548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138BF228-BEDA-4E1F-A81F-D79029E745B8}"/>
                    </a:ext>
                  </a:extLst>
                </p:cNvPr>
                <p:cNvGrpSpPr/>
                <p:nvPr/>
              </p:nvGrpSpPr>
              <p:grpSpPr>
                <a:xfrm>
                  <a:off x="1557368" y="5529527"/>
                  <a:ext cx="589550" cy="589548"/>
                  <a:chOff x="3037929" y="940381"/>
                  <a:chExt cx="510497" cy="510497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7EFD5901-BD7C-4DFB-B34C-DA24E00B3106}"/>
                      </a:ext>
                    </a:extLst>
                  </p:cNvPr>
                  <p:cNvSpPr/>
                  <p:nvPr/>
                </p:nvSpPr>
                <p:spPr>
                  <a:xfrm>
                    <a:off x="3037929" y="940381"/>
                    <a:ext cx="510497" cy="510497"/>
                  </a:xfrm>
                  <a:prstGeom prst="rect">
                    <a:avLst/>
                  </a:prstGeom>
                  <a:noFill/>
                  <a:ln w="31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B20247F0-D732-4071-84A9-0DE54F069D39}"/>
                      </a:ext>
                    </a:extLst>
                  </p:cNvPr>
                  <p:cNvSpPr/>
                  <p:nvPr/>
                </p:nvSpPr>
                <p:spPr>
                  <a:xfrm>
                    <a:off x="3064262" y="966714"/>
                    <a:ext cx="457831" cy="457831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IN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30E5014-1A60-4C74-9507-7820490BCCD5}"/>
                    </a:ext>
                  </a:extLst>
                </p:cNvPr>
                <p:cNvGrpSpPr/>
                <p:nvPr/>
              </p:nvGrpSpPr>
              <p:grpSpPr>
                <a:xfrm>
                  <a:off x="1653661" y="5587649"/>
                  <a:ext cx="396964" cy="473304"/>
                  <a:chOff x="-1015848" y="2820084"/>
                  <a:chExt cx="1576167" cy="1879277"/>
                </a:xfrm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B579B1D4-3F2A-4CC2-B691-708746176C2F}"/>
                      </a:ext>
                    </a:extLst>
                  </p:cNvPr>
                  <p:cNvSpPr/>
                  <p:nvPr/>
                </p:nvSpPr>
                <p:spPr>
                  <a:xfrm>
                    <a:off x="-985537" y="3092882"/>
                    <a:ext cx="1333680" cy="1576167"/>
                  </a:xfrm>
                  <a:custGeom>
                    <a:avLst/>
                    <a:gdLst>
                      <a:gd name="connsiteX0" fmla="*/ 1129 w 1333679"/>
                      <a:gd name="connsiteY0" fmla="*/ 1129 h 1576166"/>
                      <a:gd name="connsiteX1" fmla="*/ 1334808 w 1333679"/>
                      <a:gd name="connsiteY1" fmla="*/ 1129 h 1576166"/>
                      <a:gd name="connsiteX2" fmla="*/ 1334808 w 1333679"/>
                      <a:gd name="connsiteY2" fmla="*/ 1577296 h 1576166"/>
                      <a:gd name="connsiteX3" fmla="*/ 1129 w 1333679"/>
                      <a:gd name="connsiteY3" fmla="*/ 1577296 h 157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679" h="1576166">
                        <a:moveTo>
                          <a:pt x="1129" y="1129"/>
                        </a:moveTo>
                        <a:lnTo>
                          <a:pt x="1334808" y="1129"/>
                        </a:lnTo>
                        <a:lnTo>
                          <a:pt x="1334808" y="1577296"/>
                        </a:lnTo>
                        <a:lnTo>
                          <a:pt x="1129" y="157729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D824FF7D-59F5-4778-8AAB-BFD6D9E6E5D6}"/>
                      </a:ext>
                    </a:extLst>
                  </p:cNvPr>
                  <p:cNvSpPr/>
                  <p:nvPr/>
                </p:nvSpPr>
                <p:spPr>
                  <a:xfrm>
                    <a:off x="-864293" y="3214126"/>
                    <a:ext cx="727462" cy="363731"/>
                  </a:xfrm>
                  <a:custGeom>
                    <a:avLst/>
                    <a:gdLst>
                      <a:gd name="connsiteX0" fmla="*/ 1129 w 727461"/>
                      <a:gd name="connsiteY0" fmla="*/ 1129 h 363730"/>
                      <a:gd name="connsiteX1" fmla="*/ 728590 w 727461"/>
                      <a:gd name="connsiteY1" fmla="*/ 1129 h 363730"/>
                      <a:gd name="connsiteX2" fmla="*/ 728590 w 727461"/>
                      <a:gd name="connsiteY2" fmla="*/ 364859 h 363730"/>
                      <a:gd name="connsiteX3" fmla="*/ 1129 w 727461"/>
                      <a:gd name="connsiteY3" fmla="*/ 364859 h 36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7461" h="363730">
                        <a:moveTo>
                          <a:pt x="1129" y="1129"/>
                        </a:moveTo>
                        <a:lnTo>
                          <a:pt x="728590" y="1129"/>
                        </a:lnTo>
                        <a:lnTo>
                          <a:pt x="728590" y="364859"/>
                        </a:lnTo>
                        <a:lnTo>
                          <a:pt x="1129" y="36485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2EE79354-3536-43E7-B8F0-EFCA9401EBB6}"/>
                      </a:ext>
                    </a:extLst>
                  </p:cNvPr>
                  <p:cNvSpPr/>
                  <p:nvPr/>
                </p:nvSpPr>
                <p:spPr>
                  <a:xfrm>
                    <a:off x="-562897" y="4364227"/>
                    <a:ext cx="185654" cy="185654"/>
                  </a:xfrm>
                  <a:custGeom>
                    <a:avLst/>
                    <a:gdLst>
                      <a:gd name="connsiteX0" fmla="*/ 2842 w 185654"/>
                      <a:gd name="connsiteY0" fmla="*/ 2842 h 185654"/>
                      <a:gd name="connsiteX1" fmla="*/ 184707 w 185654"/>
                      <a:gd name="connsiteY1" fmla="*/ 2842 h 185654"/>
                      <a:gd name="connsiteX2" fmla="*/ 184707 w 185654"/>
                      <a:gd name="connsiteY2" fmla="*/ 184707 h 185654"/>
                      <a:gd name="connsiteX3" fmla="*/ 2842 w 185654"/>
                      <a:gd name="connsiteY3" fmla="*/ 184707 h 185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654" h="185654">
                        <a:moveTo>
                          <a:pt x="2842" y="2842"/>
                        </a:moveTo>
                        <a:lnTo>
                          <a:pt x="184707" y="2842"/>
                        </a:lnTo>
                        <a:lnTo>
                          <a:pt x="184707" y="184707"/>
                        </a:lnTo>
                        <a:lnTo>
                          <a:pt x="2842" y="18470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555B603B-0147-4484-A6B2-423A29251AF3}"/>
                      </a:ext>
                    </a:extLst>
                  </p:cNvPr>
                  <p:cNvSpPr/>
                  <p:nvPr/>
                </p:nvSpPr>
                <p:spPr>
                  <a:xfrm>
                    <a:off x="-259788" y="4364227"/>
                    <a:ext cx="185654" cy="185654"/>
                  </a:xfrm>
                  <a:custGeom>
                    <a:avLst/>
                    <a:gdLst>
                      <a:gd name="connsiteX0" fmla="*/ 2842 w 185654"/>
                      <a:gd name="connsiteY0" fmla="*/ 2842 h 185654"/>
                      <a:gd name="connsiteX1" fmla="*/ 184707 w 185654"/>
                      <a:gd name="connsiteY1" fmla="*/ 2842 h 185654"/>
                      <a:gd name="connsiteX2" fmla="*/ 184707 w 185654"/>
                      <a:gd name="connsiteY2" fmla="*/ 184707 h 185654"/>
                      <a:gd name="connsiteX3" fmla="*/ 2842 w 185654"/>
                      <a:gd name="connsiteY3" fmla="*/ 184707 h 185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654" h="185654">
                        <a:moveTo>
                          <a:pt x="2842" y="2842"/>
                        </a:moveTo>
                        <a:lnTo>
                          <a:pt x="184707" y="2842"/>
                        </a:lnTo>
                        <a:lnTo>
                          <a:pt x="184707" y="184707"/>
                        </a:lnTo>
                        <a:lnTo>
                          <a:pt x="2842" y="184707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39DC81E-CEA5-468A-9C4F-4ADF79F137A7}"/>
                      </a:ext>
                    </a:extLst>
                  </p:cNvPr>
                  <p:cNvSpPr/>
                  <p:nvPr/>
                </p:nvSpPr>
                <p:spPr>
                  <a:xfrm>
                    <a:off x="45034" y="4062831"/>
                    <a:ext cx="181865" cy="484974"/>
                  </a:xfrm>
                  <a:custGeom>
                    <a:avLst/>
                    <a:gdLst>
                      <a:gd name="connsiteX0" fmla="*/ 1129 w 181865"/>
                      <a:gd name="connsiteY0" fmla="*/ 1129 h 484974"/>
                      <a:gd name="connsiteX1" fmla="*/ 182994 w 181865"/>
                      <a:gd name="connsiteY1" fmla="*/ 1129 h 484974"/>
                      <a:gd name="connsiteX2" fmla="*/ 182994 w 181865"/>
                      <a:gd name="connsiteY2" fmla="*/ 486103 h 484974"/>
                      <a:gd name="connsiteX3" fmla="*/ 1129 w 181865"/>
                      <a:gd name="connsiteY3" fmla="*/ 486103 h 484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865" h="484974">
                        <a:moveTo>
                          <a:pt x="1129" y="1129"/>
                        </a:moveTo>
                        <a:lnTo>
                          <a:pt x="182994" y="1129"/>
                        </a:lnTo>
                        <a:lnTo>
                          <a:pt x="182994" y="486103"/>
                        </a:lnTo>
                        <a:lnTo>
                          <a:pt x="1129" y="486103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092B1E0C-C7EB-4603-A1D2-01637AF087EE}"/>
                      </a:ext>
                    </a:extLst>
                  </p:cNvPr>
                  <p:cNvSpPr/>
                  <p:nvPr/>
                </p:nvSpPr>
                <p:spPr>
                  <a:xfrm>
                    <a:off x="-317568" y="2851524"/>
                    <a:ext cx="848705" cy="848705"/>
                  </a:xfrm>
                  <a:custGeom>
                    <a:avLst/>
                    <a:gdLst>
                      <a:gd name="connsiteX0" fmla="*/ 424352 w 848705"/>
                      <a:gd name="connsiteY0" fmla="*/ 0 h 848705"/>
                      <a:gd name="connsiteX1" fmla="*/ 848705 w 848705"/>
                      <a:gd name="connsiteY1" fmla="*/ 424352 h 848705"/>
                      <a:gd name="connsiteX2" fmla="*/ 424352 w 848705"/>
                      <a:gd name="connsiteY2" fmla="*/ 848705 h 848705"/>
                      <a:gd name="connsiteX3" fmla="*/ 0 w 848705"/>
                      <a:gd name="connsiteY3" fmla="*/ 424352 h 848705"/>
                      <a:gd name="connsiteX4" fmla="*/ 424352 w 848705"/>
                      <a:gd name="connsiteY4" fmla="*/ 0 h 848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8705" h="848705">
                        <a:moveTo>
                          <a:pt x="424352" y="0"/>
                        </a:moveTo>
                        <a:cubicBezTo>
                          <a:pt x="658712" y="0"/>
                          <a:pt x="848705" y="189990"/>
                          <a:pt x="848705" y="424352"/>
                        </a:cubicBezTo>
                        <a:cubicBezTo>
                          <a:pt x="848705" y="658712"/>
                          <a:pt x="658712" y="848705"/>
                          <a:pt x="424352" y="848705"/>
                        </a:cubicBezTo>
                        <a:cubicBezTo>
                          <a:pt x="189992" y="848705"/>
                          <a:pt x="0" y="658712"/>
                          <a:pt x="0" y="424352"/>
                        </a:cubicBezTo>
                        <a:cubicBezTo>
                          <a:pt x="0" y="189990"/>
                          <a:pt x="189992" y="0"/>
                          <a:pt x="424352" y="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8743B242-2CA8-4080-9579-6A5E95E7D39E}"/>
                      </a:ext>
                    </a:extLst>
                  </p:cNvPr>
                  <p:cNvGrpSpPr/>
                  <p:nvPr/>
                </p:nvGrpSpPr>
                <p:grpSpPr>
                  <a:xfrm>
                    <a:off x="-349008" y="2820084"/>
                    <a:ext cx="909327" cy="909327"/>
                    <a:chOff x="-349008" y="2820084"/>
                    <a:chExt cx="909327" cy="909327"/>
                  </a:xfrm>
                </p:grpSpPr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B30D70E2-CF9F-4CC2-83C3-C6D69F9D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7764" y="2941328"/>
                      <a:ext cx="333420" cy="333420"/>
                    </a:xfrm>
                    <a:custGeom>
                      <a:avLst/>
                      <a:gdLst>
                        <a:gd name="connsiteX0" fmla="*/ 61750 w 333419"/>
                        <a:gd name="connsiteY0" fmla="*/ 334549 h 333419"/>
                        <a:gd name="connsiteX1" fmla="*/ 1129 w 333419"/>
                        <a:gd name="connsiteY1" fmla="*/ 334549 h 333419"/>
                        <a:gd name="connsiteX2" fmla="*/ 334549 w 333419"/>
                        <a:gd name="connsiteY2" fmla="*/ 1129 h 333419"/>
                        <a:gd name="connsiteX3" fmla="*/ 334549 w 333419"/>
                        <a:gd name="connsiteY3" fmla="*/ 61750 h 333419"/>
                        <a:gd name="connsiteX4" fmla="*/ 61750 w 333419"/>
                        <a:gd name="connsiteY4" fmla="*/ 334549 h 333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419" h="333419">
                          <a:moveTo>
                            <a:pt x="61750" y="334549"/>
                          </a:moveTo>
                          <a:lnTo>
                            <a:pt x="1129" y="334549"/>
                          </a:lnTo>
                          <a:cubicBezTo>
                            <a:pt x="1129" y="150715"/>
                            <a:pt x="150713" y="1129"/>
                            <a:pt x="334549" y="1129"/>
                          </a:cubicBezTo>
                          <a:lnTo>
                            <a:pt x="334549" y="61750"/>
                          </a:lnTo>
                          <a:cubicBezTo>
                            <a:pt x="184119" y="61750"/>
                            <a:pt x="61750" y="184119"/>
                            <a:pt x="61750" y="334549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37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1343B7E8-9BFE-4089-9B38-23D505B4E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56" y="3274748"/>
                      <a:ext cx="333420" cy="333420"/>
                    </a:xfrm>
                    <a:custGeom>
                      <a:avLst/>
                      <a:gdLst>
                        <a:gd name="connsiteX0" fmla="*/ 1129 w 333419"/>
                        <a:gd name="connsiteY0" fmla="*/ 334549 h 333419"/>
                        <a:gd name="connsiteX1" fmla="*/ 1129 w 333419"/>
                        <a:gd name="connsiteY1" fmla="*/ 273927 h 333419"/>
                        <a:gd name="connsiteX2" fmla="*/ 273927 w 333419"/>
                        <a:gd name="connsiteY2" fmla="*/ 1129 h 333419"/>
                        <a:gd name="connsiteX3" fmla="*/ 334549 w 333419"/>
                        <a:gd name="connsiteY3" fmla="*/ 1129 h 333419"/>
                        <a:gd name="connsiteX4" fmla="*/ 1129 w 333419"/>
                        <a:gd name="connsiteY4" fmla="*/ 334549 h 333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3419" h="333419">
                          <a:moveTo>
                            <a:pt x="1129" y="334549"/>
                          </a:moveTo>
                          <a:lnTo>
                            <a:pt x="1129" y="273927"/>
                          </a:lnTo>
                          <a:cubicBezTo>
                            <a:pt x="151558" y="273927"/>
                            <a:pt x="273927" y="151558"/>
                            <a:pt x="273927" y="1129"/>
                          </a:cubicBezTo>
                          <a:lnTo>
                            <a:pt x="334549" y="1129"/>
                          </a:lnTo>
                          <a:cubicBezTo>
                            <a:pt x="334549" y="184964"/>
                            <a:pt x="184964" y="334549"/>
                            <a:pt x="1129" y="334549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37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11A91D40-65F4-41E0-A19E-0C2BF2097A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49008" y="2820084"/>
                      <a:ext cx="909327" cy="909327"/>
                    </a:xfrm>
                    <a:custGeom>
                      <a:avLst/>
                      <a:gdLst>
                        <a:gd name="connsiteX0" fmla="*/ 455792 w 909327"/>
                        <a:gd name="connsiteY0" fmla="*/ 910456 h 909327"/>
                        <a:gd name="connsiteX1" fmla="*/ 1129 w 909327"/>
                        <a:gd name="connsiteY1" fmla="*/ 455792 h 909327"/>
                        <a:gd name="connsiteX2" fmla="*/ 455792 w 909327"/>
                        <a:gd name="connsiteY2" fmla="*/ 1129 h 909327"/>
                        <a:gd name="connsiteX3" fmla="*/ 910456 w 909327"/>
                        <a:gd name="connsiteY3" fmla="*/ 455792 h 909327"/>
                        <a:gd name="connsiteX4" fmla="*/ 455792 w 909327"/>
                        <a:gd name="connsiteY4" fmla="*/ 910456 h 909327"/>
                        <a:gd name="connsiteX5" fmla="*/ 455792 w 909327"/>
                        <a:gd name="connsiteY5" fmla="*/ 61750 h 909327"/>
                        <a:gd name="connsiteX6" fmla="*/ 61750 w 909327"/>
                        <a:gd name="connsiteY6" fmla="*/ 455792 h 909327"/>
                        <a:gd name="connsiteX7" fmla="*/ 455792 w 909327"/>
                        <a:gd name="connsiteY7" fmla="*/ 849834 h 909327"/>
                        <a:gd name="connsiteX8" fmla="*/ 849834 w 909327"/>
                        <a:gd name="connsiteY8" fmla="*/ 455792 h 909327"/>
                        <a:gd name="connsiteX9" fmla="*/ 455792 w 909327"/>
                        <a:gd name="connsiteY9" fmla="*/ 61750 h 909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909327" h="909327">
                          <a:moveTo>
                            <a:pt x="455792" y="910456"/>
                          </a:moveTo>
                          <a:cubicBezTo>
                            <a:pt x="205091" y="910456"/>
                            <a:pt x="1129" y="706494"/>
                            <a:pt x="1129" y="455792"/>
                          </a:cubicBezTo>
                          <a:cubicBezTo>
                            <a:pt x="1129" y="205091"/>
                            <a:pt x="205091" y="1129"/>
                            <a:pt x="455792" y="1129"/>
                          </a:cubicBezTo>
                          <a:cubicBezTo>
                            <a:pt x="706494" y="1129"/>
                            <a:pt x="910456" y="205091"/>
                            <a:pt x="910456" y="455792"/>
                          </a:cubicBezTo>
                          <a:cubicBezTo>
                            <a:pt x="910456" y="706494"/>
                            <a:pt x="706494" y="910456"/>
                            <a:pt x="455792" y="910456"/>
                          </a:cubicBezTo>
                          <a:close/>
                          <a:moveTo>
                            <a:pt x="455792" y="61750"/>
                          </a:moveTo>
                          <a:cubicBezTo>
                            <a:pt x="238524" y="61750"/>
                            <a:pt x="61750" y="238525"/>
                            <a:pt x="61750" y="455792"/>
                          </a:cubicBezTo>
                          <a:cubicBezTo>
                            <a:pt x="61750" y="673061"/>
                            <a:pt x="238524" y="849834"/>
                            <a:pt x="455792" y="849834"/>
                          </a:cubicBezTo>
                          <a:cubicBezTo>
                            <a:pt x="673061" y="849834"/>
                            <a:pt x="849834" y="673061"/>
                            <a:pt x="849834" y="455792"/>
                          </a:cubicBezTo>
                          <a:cubicBezTo>
                            <a:pt x="849834" y="238525"/>
                            <a:pt x="673061" y="61750"/>
                            <a:pt x="455792" y="61750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37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372B046E-D899-40FA-A08A-3565B1BA0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588" y="3123193"/>
                      <a:ext cx="242487" cy="303109"/>
                    </a:xfrm>
                    <a:custGeom>
                      <a:avLst/>
                      <a:gdLst>
                        <a:gd name="connsiteX0" fmla="*/ 152683 w 242487"/>
                        <a:gd name="connsiteY0" fmla="*/ 304238 h 303109"/>
                        <a:gd name="connsiteX1" fmla="*/ 1129 w 242487"/>
                        <a:gd name="connsiteY1" fmla="*/ 304238 h 303109"/>
                        <a:gd name="connsiteX2" fmla="*/ 1129 w 242487"/>
                        <a:gd name="connsiteY2" fmla="*/ 243616 h 303109"/>
                        <a:gd name="connsiteX3" fmla="*/ 152683 w 242487"/>
                        <a:gd name="connsiteY3" fmla="*/ 243616 h 303109"/>
                        <a:gd name="connsiteX4" fmla="*/ 182994 w 242487"/>
                        <a:gd name="connsiteY4" fmla="*/ 213305 h 303109"/>
                        <a:gd name="connsiteX5" fmla="*/ 152683 w 242487"/>
                        <a:gd name="connsiteY5" fmla="*/ 182994 h 303109"/>
                        <a:gd name="connsiteX6" fmla="*/ 92061 w 242487"/>
                        <a:gd name="connsiteY6" fmla="*/ 182994 h 303109"/>
                        <a:gd name="connsiteX7" fmla="*/ 1129 w 242487"/>
                        <a:gd name="connsiteY7" fmla="*/ 92061 h 303109"/>
                        <a:gd name="connsiteX8" fmla="*/ 92061 w 242487"/>
                        <a:gd name="connsiteY8" fmla="*/ 1129 h 303109"/>
                        <a:gd name="connsiteX9" fmla="*/ 243616 w 242487"/>
                        <a:gd name="connsiteY9" fmla="*/ 1129 h 303109"/>
                        <a:gd name="connsiteX10" fmla="*/ 243616 w 242487"/>
                        <a:gd name="connsiteY10" fmla="*/ 61750 h 303109"/>
                        <a:gd name="connsiteX11" fmla="*/ 92061 w 242487"/>
                        <a:gd name="connsiteY11" fmla="*/ 61750 h 303109"/>
                        <a:gd name="connsiteX12" fmla="*/ 61750 w 242487"/>
                        <a:gd name="connsiteY12" fmla="*/ 92061 h 303109"/>
                        <a:gd name="connsiteX13" fmla="*/ 92061 w 242487"/>
                        <a:gd name="connsiteY13" fmla="*/ 122372 h 303109"/>
                        <a:gd name="connsiteX14" fmla="*/ 152683 w 242487"/>
                        <a:gd name="connsiteY14" fmla="*/ 122372 h 303109"/>
                        <a:gd name="connsiteX15" fmla="*/ 243616 w 242487"/>
                        <a:gd name="connsiteY15" fmla="*/ 213305 h 303109"/>
                        <a:gd name="connsiteX16" fmla="*/ 152683 w 242487"/>
                        <a:gd name="connsiteY16" fmla="*/ 304238 h 303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42487" h="303109">
                          <a:moveTo>
                            <a:pt x="152683" y="304238"/>
                          </a:moveTo>
                          <a:lnTo>
                            <a:pt x="1129" y="304238"/>
                          </a:lnTo>
                          <a:lnTo>
                            <a:pt x="1129" y="243616"/>
                          </a:lnTo>
                          <a:lnTo>
                            <a:pt x="152683" y="243616"/>
                          </a:lnTo>
                          <a:cubicBezTo>
                            <a:pt x="169407" y="243616"/>
                            <a:pt x="182994" y="230029"/>
                            <a:pt x="182994" y="213305"/>
                          </a:cubicBezTo>
                          <a:cubicBezTo>
                            <a:pt x="182994" y="196581"/>
                            <a:pt x="169407" y="182994"/>
                            <a:pt x="152683" y="182994"/>
                          </a:cubicBezTo>
                          <a:lnTo>
                            <a:pt x="92061" y="182994"/>
                          </a:lnTo>
                          <a:cubicBezTo>
                            <a:pt x="41935" y="182994"/>
                            <a:pt x="1129" y="142188"/>
                            <a:pt x="1129" y="92061"/>
                          </a:cubicBezTo>
                          <a:cubicBezTo>
                            <a:pt x="1129" y="41933"/>
                            <a:pt x="41935" y="1129"/>
                            <a:pt x="92061" y="1129"/>
                          </a:cubicBezTo>
                          <a:lnTo>
                            <a:pt x="243616" y="1129"/>
                          </a:lnTo>
                          <a:lnTo>
                            <a:pt x="243616" y="61750"/>
                          </a:lnTo>
                          <a:lnTo>
                            <a:pt x="92061" y="61750"/>
                          </a:lnTo>
                          <a:cubicBezTo>
                            <a:pt x="75337" y="61750"/>
                            <a:pt x="61750" y="75337"/>
                            <a:pt x="61750" y="92061"/>
                          </a:cubicBezTo>
                          <a:cubicBezTo>
                            <a:pt x="61750" y="108785"/>
                            <a:pt x="75337" y="122372"/>
                            <a:pt x="92061" y="122372"/>
                          </a:cubicBezTo>
                          <a:lnTo>
                            <a:pt x="152683" y="122372"/>
                          </a:lnTo>
                          <a:cubicBezTo>
                            <a:pt x="202810" y="122372"/>
                            <a:pt x="243616" y="163178"/>
                            <a:pt x="243616" y="213305"/>
                          </a:cubicBezTo>
                          <a:cubicBezTo>
                            <a:pt x="243616" y="263432"/>
                            <a:pt x="202810" y="304238"/>
                            <a:pt x="152683" y="304238"/>
                          </a:cubicBezTo>
                          <a:close/>
                        </a:path>
                      </a:pathLst>
                    </a:custGeom>
                    <a:solidFill>
                      <a:schemeClr val="tx2">
                        <a:lumMod val="85000"/>
                        <a:lumOff val="15000"/>
                      </a:schemeClr>
                    </a:solidFill>
                    <a:ln w="37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EF4605DC-DF1B-42EE-BE64-E7E51BCD3916}"/>
                      </a:ext>
                    </a:extLst>
                  </p:cNvPr>
                  <p:cNvSpPr/>
                  <p:nvPr/>
                </p:nvSpPr>
                <p:spPr>
                  <a:xfrm>
                    <a:off x="75345" y="3062572"/>
                    <a:ext cx="60622" cy="90933"/>
                  </a:xfrm>
                  <a:custGeom>
                    <a:avLst/>
                    <a:gdLst>
                      <a:gd name="connsiteX0" fmla="*/ 1129 w 60621"/>
                      <a:gd name="connsiteY0" fmla="*/ 1129 h 90932"/>
                      <a:gd name="connsiteX1" fmla="*/ 61750 w 60621"/>
                      <a:gd name="connsiteY1" fmla="*/ 1129 h 90932"/>
                      <a:gd name="connsiteX2" fmla="*/ 61750 w 60621"/>
                      <a:gd name="connsiteY2" fmla="*/ 92061 h 90932"/>
                      <a:gd name="connsiteX3" fmla="*/ 1129 w 60621"/>
                      <a:gd name="connsiteY3" fmla="*/ 92061 h 9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621" h="90932">
                        <a:moveTo>
                          <a:pt x="1129" y="1129"/>
                        </a:moveTo>
                        <a:lnTo>
                          <a:pt x="61750" y="1129"/>
                        </a:lnTo>
                        <a:lnTo>
                          <a:pt x="61750" y="92061"/>
                        </a:lnTo>
                        <a:lnTo>
                          <a:pt x="1129" y="920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90F8E1B1-AC23-4F23-93B8-6BA59E930001}"/>
                      </a:ext>
                    </a:extLst>
                  </p:cNvPr>
                  <p:cNvSpPr/>
                  <p:nvPr/>
                </p:nvSpPr>
                <p:spPr>
                  <a:xfrm>
                    <a:off x="75345" y="3395992"/>
                    <a:ext cx="60622" cy="90933"/>
                  </a:xfrm>
                  <a:custGeom>
                    <a:avLst/>
                    <a:gdLst>
                      <a:gd name="connsiteX0" fmla="*/ 1129 w 60621"/>
                      <a:gd name="connsiteY0" fmla="*/ 1129 h 90932"/>
                      <a:gd name="connsiteX1" fmla="*/ 61750 w 60621"/>
                      <a:gd name="connsiteY1" fmla="*/ 1129 h 90932"/>
                      <a:gd name="connsiteX2" fmla="*/ 61750 w 60621"/>
                      <a:gd name="connsiteY2" fmla="*/ 92061 h 90932"/>
                      <a:gd name="connsiteX3" fmla="*/ 1129 w 60621"/>
                      <a:gd name="connsiteY3" fmla="*/ 92061 h 9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621" h="90932">
                        <a:moveTo>
                          <a:pt x="1129" y="1129"/>
                        </a:moveTo>
                        <a:lnTo>
                          <a:pt x="61750" y="1129"/>
                        </a:lnTo>
                        <a:lnTo>
                          <a:pt x="61750" y="92061"/>
                        </a:lnTo>
                        <a:lnTo>
                          <a:pt x="1129" y="9206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C4BAEFDB-5E6D-449F-B59A-81392E70BB7C}"/>
                      </a:ext>
                    </a:extLst>
                  </p:cNvPr>
                  <p:cNvSpPr/>
                  <p:nvPr/>
                </p:nvSpPr>
                <p:spPr>
                  <a:xfrm>
                    <a:off x="-1015848" y="3062572"/>
                    <a:ext cx="1394302" cy="1636789"/>
                  </a:xfrm>
                  <a:custGeom>
                    <a:avLst/>
                    <a:gdLst>
                      <a:gd name="connsiteX0" fmla="*/ 1365119 w 1394301"/>
                      <a:gd name="connsiteY0" fmla="*/ 1637917 h 1636788"/>
                      <a:gd name="connsiteX1" fmla="*/ 31440 w 1394301"/>
                      <a:gd name="connsiteY1" fmla="*/ 1637917 h 1636788"/>
                      <a:gd name="connsiteX2" fmla="*/ 1129 w 1394301"/>
                      <a:gd name="connsiteY2" fmla="*/ 1607607 h 1636788"/>
                      <a:gd name="connsiteX3" fmla="*/ 1129 w 1394301"/>
                      <a:gd name="connsiteY3" fmla="*/ 31440 h 1636788"/>
                      <a:gd name="connsiteX4" fmla="*/ 31440 w 1394301"/>
                      <a:gd name="connsiteY4" fmla="*/ 1129 h 1636788"/>
                      <a:gd name="connsiteX5" fmla="*/ 728590 w 1394301"/>
                      <a:gd name="connsiteY5" fmla="*/ 1129 h 1636788"/>
                      <a:gd name="connsiteX6" fmla="*/ 728590 w 1394301"/>
                      <a:gd name="connsiteY6" fmla="*/ 61750 h 1636788"/>
                      <a:gd name="connsiteX7" fmla="*/ 61750 w 1394301"/>
                      <a:gd name="connsiteY7" fmla="*/ 61750 h 1636788"/>
                      <a:gd name="connsiteX8" fmla="*/ 61750 w 1394301"/>
                      <a:gd name="connsiteY8" fmla="*/ 1577296 h 1636788"/>
                      <a:gd name="connsiteX9" fmla="*/ 1334808 w 1394301"/>
                      <a:gd name="connsiteY9" fmla="*/ 1577296 h 1636788"/>
                      <a:gd name="connsiteX10" fmla="*/ 1334808 w 1394301"/>
                      <a:gd name="connsiteY10" fmla="*/ 546725 h 1636788"/>
                      <a:gd name="connsiteX11" fmla="*/ 1395430 w 1394301"/>
                      <a:gd name="connsiteY11" fmla="*/ 546725 h 1636788"/>
                      <a:gd name="connsiteX12" fmla="*/ 1395430 w 1394301"/>
                      <a:gd name="connsiteY12" fmla="*/ 1607607 h 1636788"/>
                      <a:gd name="connsiteX13" fmla="*/ 1365119 w 1394301"/>
                      <a:gd name="connsiteY13" fmla="*/ 1637917 h 1636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94301" h="1636788">
                        <a:moveTo>
                          <a:pt x="1365119" y="1637917"/>
                        </a:moveTo>
                        <a:lnTo>
                          <a:pt x="31440" y="1637917"/>
                        </a:lnTo>
                        <a:cubicBezTo>
                          <a:pt x="14671" y="1637917"/>
                          <a:pt x="1129" y="1624376"/>
                          <a:pt x="1129" y="1607607"/>
                        </a:cubicBezTo>
                        <a:lnTo>
                          <a:pt x="1129" y="31440"/>
                        </a:lnTo>
                        <a:cubicBezTo>
                          <a:pt x="1129" y="14671"/>
                          <a:pt x="14671" y="1129"/>
                          <a:pt x="31440" y="1129"/>
                        </a:cubicBezTo>
                        <a:lnTo>
                          <a:pt x="728590" y="1129"/>
                        </a:lnTo>
                        <a:lnTo>
                          <a:pt x="728590" y="61750"/>
                        </a:lnTo>
                        <a:lnTo>
                          <a:pt x="61750" y="61750"/>
                        </a:lnTo>
                        <a:lnTo>
                          <a:pt x="61750" y="1577296"/>
                        </a:lnTo>
                        <a:lnTo>
                          <a:pt x="1334808" y="1577296"/>
                        </a:lnTo>
                        <a:lnTo>
                          <a:pt x="1334808" y="546725"/>
                        </a:lnTo>
                        <a:lnTo>
                          <a:pt x="1395430" y="546725"/>
                        </a:lnTo>
                        <a:lnTo>
                          <a:pt x="1395430" y="1607607"/>
                        </a:lnTo>
                        <a:cubicBezTo>
                          <a:pt x="1395430" y="1624376"/>
                          <a:pt x="1381889" y="1637917"/>
                          <a:pt x="1365119" y="1637917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FB4ED09-BF76-48A4-81FA-659526235F3B}"/>
                      </a:ext>
                    </a:extLst>
                  </p:cNvPr>
                  <p:cNvSpPr/>
                  <p:nvPr/>
                </p:nvSpPr>
                <p:spPr>
                  <a:xfrm>
                    <a:off x="-894604" y="3183815"/>
                    <a:ext cx="697151" cy="424353"/>
                  </a:xfrm>
                  <a:custGeom>
                    <a:avLst/>
                    <a:gdLst>
                      <a:gd name="connsiteX0" fmla="*/ 698279 w 697150"/>
                      <a:gd name="connsiteY0" fmla="*/ 425481 h 424352"/>
                      <a:gd name="connsiteX1" fmla="*/ 31440 w 697150"/>
                      <a:gd name="connsiteY1" fmla="*/ 425481 h 424352"/>
                      <a:gd name="connsiteX2" fmla="*/ 1129 w 697150"/>
                      <a:gd name="connsiteY2" fmla="*/ 395170 h 424352"/>
                      <a:gd name="connsiteX3" fmla="*/ 1129 w 697150"/>
                      <a:gd name="connsiteY3" fmla="*/ 31440 h 424352"/>
                      <a:gd name="connsiteX4" fmla="*/ 31440 w 697150"/>
                      <a:gd name="connsiteY4" fmla="*/ 1129 h 424352"/>
                      <a:gd name="connsiteX5" fmla="*/ 577036 w 697150"/>
                      <a:gd name="connsiteY5" fmla="*/ 1129 h 424352"/>
                      <a:gd name="connsiteX6" fmla="*/ 577036 w 697150"/>
                      <a:gd name="connsiteY6" fmla="*/ 61750 h 424352"/>
                      <a:gd name="connsiteX7" fmla="*/ 61750 w 697150"/>
                      <a:gd name="connsiteY7" fmla="*/ 61750 h 424352"/>
                      <a:gd name="connsiteX8" fmla="*/ 61750 w 697150"/>
                      <a:gd name="connsiteY8" fmla="*/ 364859 h 424352"/>
                      <a:gd name="connsiteX9" fmla="*/ 698279 w 697150"/>
                      <a:gd name="connsiteY9" fmla="*/ 364859 h 42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97150" h="424352">
                        <a:moveTo>
                          <a:pt x="698279" y="425481"/>
                        </a:moveTo>
                        <a:lnTo>
                          <a:pt x="31440" y="425481"/>
                        </a:lnTo>
                        <a:cubicBezTo>
                          <a:pt x="14671" y="425481"/>
                          <a:pt x="1129" y="411940"/>
                          <a:pt x="1129" y="395170"/>
                        </a:cubicBezTo>
                        <a:lnTo>
                          <a:pt x="1129" y="31440"/>
                        </a:lnTo>
                        <a:cubicBezTo>
                          <a:pt x="1129" y="14671"/>
                          <a:pt x="14671" y="1129"/>
                          <a:pt x="31440" y="1129"/>
                        </a:cubicBezTo>
                        <a:lnTo>
                          <a:pt x="577036" y="1129"/>
                        </a:lnTo>
                        <a:lnTo>
                          <a:pt x="577036" y="61750"/>
                        </a:lnTo>
                        <a:lnTo>
                          <a:pt x="61750" y="61750"/>
                        </a:lnTo>
                        <a:lnTo>
                          <a:pt x="61750" y="364859"/>
                        </a:lnTo>
                        <a:lnTo>
                          <a:pt x="698279" y="364859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C1D391C-E16A-4B22-BEF1-DBF2D349B12D}"/>
                      </a:ext>
                    </a:extLst>
                  </p:cNvPr>
                  <p:cNvSpPr/>
                  <p:nvPr/>
                </p:nvSpPr>
                <p:spPr>
                  <a:xfrm>
                    <a:off x="-894604" y="3729411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1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1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E9E3117-CBA2-4D73-A319-0DDB0C749CE1}"/>
                      </a:ext>
                    </a:extLst>
                  </p:cNvPr>
                  <p:cNvSpPr/>
                  <p:nvPr/>
                </p:nvSpPr>
                <p:spPr>
                  <a:xfrm>
                    <a:off x="-591495" y="3729411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0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0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EACC76A7-FB06-4246-953D-8F97AAC4B390}"/>
                      </a:ext>
                    </a:extLst>
                  </p:cNvPr>
                  <p:cNvSpPr/>
                  <p:nvPr/>
                </p:nvSpPr>
                <p:spPr>
                  <a:xfrm>
                    <a:off x="-288386" y="3729411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0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0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9D1269A5-149E-4DFF-86DD-326CBF83BD5A}"/>
                      </a:ext>
                    </a:extLst>
                  </p:cNvPr>
                  <p:cNvSpPr/>
                  <p:nvPr/>
                </p:nvSpPr>
                <p:spPr>
                  <a:xfrm>
                    <a:off x="-894604" y="4032520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1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1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542C8ACA-61F5-4875-96DF-155DEC26E15B}"/>
                      </a:ext>
                    </a:extLst>
                  </p:cNvPr>
                  <p:cNvSpPr/>
                  <p:nvPr/>
                </p:nvSpPr>
                <p:spPr>
                  <a:xfrm>
                    <a:off x="-591495" y="4032520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0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0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04D9967C-0CF9-4B80-BC94-EB8FD35AF3B0}"/>
                      </a:ext>
                    </a:extLst>
                  </p:cNvPr>
                  <p:cNvSpPr/>
                  <p:nvPr/>
                </p:nvSpPr>
                <p:spPr>
                  <a:xfrm>
                    <a:off x="-288386" y="4032520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0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0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39A2883B-58EF-4622-A0BC-0282B7B3DF65}"/>
                      </a:ext>
                    </a:extLst>
                  </p:cNvPr>
                  <p:cNvSpPr/>
                  <p:nvPr/>
                </p:nvSpPr>
                <p:spPr>
                  <a:xfrm>
                    <a:off x="14723" y="4032520"/>
                    <a:ext cx="242487" cy="545596"/>
                  </a:xfrm>
                  <a:custGeom>
                    <a:avLst/>
                    <a:gdLst>
                      <a:gd name="connsiteX0" fmla="*/ 213305 w 242487"/>
                      <a:gd name="connsiteY0" fmla="*/ 546725 h 545596"/>
                      <a:gd name="connsiteX1" fmla="*/ 31440 w 242487"/>
                      <a:gd name="connsiteY1" fmla="*/ 546725 h 545596"/>
                      <a:gd name="connsiteX2" fmla="*/ 1129 w 242487"/>
                      <a:gd name="connsiteY2" fmla="*/ 516414 h 545596"/>
                      <a:gd name="connsiteX3" fmla="*/ 1129 w 242487"/>
                      <a:gd name="connsiteY3" fmla="*/ 31440 h 545596"/>
                      <a:gd name="connsiteX4" fmla="*/ 31440 w 242487"/>
                      <a:gd name="connsiteY4" fmla="*/ 1129 h 545596"/>
                      <a:gd name="connsiteX5" fmla="*/ 213305 w 242487"/>
                      <a:gd name="connsiteY5" fmla="*/ 1129 h 545596"/>
                      <a:gd name="connsiteX6" fmla="*/ 243616 w 242487"/>
                      <a:gd name="connsiteY6" fmla="*/ 31440 h 545596"/>
                      <a:gd name="connsiteX7" fmla="*/ 243616 w 242487"/>
                      <a:gd name="connsiteY7" fmla="*/ 516414 h 545596"/>
                      <a:gd name="connsiteX8" fmla="*/ 213305 w 242487"/>
                      <a:gd name="connsiteY8" fmla="*/ 546725 h 545596"/>
                      <a:gd name="connsiteX9" fmla="*/ 61750 w 242487"/>
                      <a:gd name="connsiteY9" fmla="*/ 486103 h 545596"/>
                      <a:gd name="connsiteX10" fmla="*/ 182994 w 242487"/>
                      <a:gd name="connsiteY10" fmla="*/ 486103 h 545596"/>
                      <a:gd name="connsiteX11" fmla="*/ 182994 w 242487"/>
                      <a:gd name="connsiteY11" fmla="*/ 61750 h 545596"/>
                      <a:gd name="connsiteX12" fmla="*/ 61750 w 242487"/>
                      <a:gd name="connsiteY12" fmla="*/ 61750 h 545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545596">
                        <a:moveTo>
                          <a:pt x="213305" y="546725"/>
                        </a:moveTo>
                        <a:lnTo>
                          <a:pt x="31440" y="546725"/>
                        </a:lnTo>
                        <a:cubicBezTo>
                          <a:pt x="14670" y="546725"/>
                          <a:pt x="1129" y="533184"/>
                          <a:pt x="1129" y="516414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0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516414"/>
                        </a:lnTo>
                        <a:cubicBezTo>
                          <a:pt x="243616" y="533184"/>
                          <a:pt x="230074" y="546725"/>
                          <a:pt x="213305" y="546725"/>
                        </a:cubicBezTo>
                        <a:close/>
                        <a:moveTo>
                          <a:pt x="61750" y="486103"/>
                        </a:moveTo>
                        <a:lnTo>
                          <a:pt x="182994" y="486103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30111A82-77B7-46FA-A678-EAF3BCB6659B}"/>
                      </a:ext>
                    </a:extLst>
                  </p:cNvPr>
                  <p:cNvSpPr/>
                  <p:nvPr/>
                </p:nvSpPr>
                <p:spPr>
                  <a:xfrm>
                    <a:off x="-894604" y="4335630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1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1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A691D006-85C1-418B-B574-66667D973627}"/>
                      </a:ext>
                    </a:extLst>
                  </p:cNvPr>
                  <p:cNvSpPr/>
                  <p:nvPr/>
                </p:nvSpPr>
                <p:spPr>
                  <a:xfrm>
                    <a:off x="-591495" y="4335630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0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0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A6076798-2B01-431A-91CE-7F090ADF50A3}"/>
                      </a:ext>
                    </a:extLst>
                  </p:cNvPr>
                  <p:cNvSpPr/>
                  <p:nvPr/>
                </p:nvSpPr>
                <p:spPr>
                  <a:xfrm>
                    <a:off x="-288386" y="4335630"/>
                    <a:ext cx="242487" cy="242487"/>
                  </a:xfrm>
                  <a:custGeom>
                    <a:avLst/>
                    <a:gdLst>
                      <a:gd name="connsiteX0" fmla="*/ 213305 w 242487"/>
                      <a:gd name="connsiteY0" fmla="*/ 243616 h 242487"/>
                      <a:gd name="connsiteX1" fmla="*/ 31440 w 242487"/>
                      <a:gd name="connsiteY1" fmla="*/ 243616 h 242487"/>
                      <a:gd name="connsiteX2" fmla="*/ 1129 w 242487"/>
                      <a:gd name="connsiteY2" fmla="*/ 213305 h 242487"/>
                      <a:gd name="connsiteX3" fmla="*/ 1129 w 242487"/>
                      <a:gd name="connsiteY3" fmla="*/ 31440 h 242487"/>
                      <a:gd name="connsiteX4" fmla="*/ 31440 w 242487"/>
                      <a:gd name="connsiteY4" fmla="*/ 1129 h 242487"/>
                      <a:gd name="connsiteX5" fmla="*/ 213305 w 242487"/>
                      <a:gd name="connsiteY5" fmla="*/ 1129 h 242487"/>
                      <a:gd name="connsiteX6" fmla="*/ 243616 w 242487"/>
                      <a:gd name="connsiteY6" fmla="*/ 31440 h 242487"/>
                      <a:gd name="connsiteX7" fmla="*/ 243616 w 242487"/>
                      <a:gd name="connsiteY7" fmla="*/ 213305 h 242487"/>
                      <a:gd name="connsiteX8" fmla="*/ 213305 w 242487"/>
                      <a:gd name="connsiteY8" fmla="*/ 243616 h 242487"/>
                      <a:gd name="connsiteX9" fmla="*/ 61750 w 242487"/>
                      <a:gd name="connsiteY9" fmla="*/ 182994 h 242487"/>
                      <a:gd name="connsiteX10" fmla="*/ 182994 w 242487"/>
                      <a:gd name="connsiteY10" fmla="*/ 182994 h 242487"/>
                      <a:gd name="connsiteX11" fmla="*/ 182994 w 242487"/>
                      <a:gd name="connsiteY11" fmla="*/ 61750 h 242487"/>
                      <a:gd name="connsiteX12" fmla="*/ 61750 w 242487"/>
                      <a:gd name="connsiteY12" fmla="*/ 61750 h 242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2487" h="242487">
                        <a:moveTo>
                          <a:pt x="213305" y="243616"/>
                        </a:moveTo>
                        <a:lnTo>
                          <a:pt x="31440" y="243616"/>
                        </a:lnTo>
                        <a:cubicBezTo>
                          <a:pt x="14670" y="243616"/>
                          <a:pt x="1129" y="230074"/>
                          <a:pt x="1129" y="213305"/>
                        </a:cubicBezTo>
                        <a:lnTo>
                          <a:pt x="1129" y="31440"/>
                        </a:lnTo>
                        <a:cubicBezTo>
                          <a:pt x="1129" y="14670"/>
                          <a:pt x="14670" y="1129"/>
                          <a:pt x="31440" y="1129"/>
                        </a:cubicBezTo>
                        <a:lnTo>
                          <a:pt x="213305" y="1129"/>
                        </a:lnTo>
                        <a:cubicBezTo>
                          <a:pt x="230074" y="1129"/>
                          <a:pt x="243616" y="14670"/>
                          <a:pt x="243616" y="31440"/>
                        </a:cubicBezTo>
                        <a:lnTo>
                          <a:pt x="243616" y="213305"/>
                        </a:lnTo>
                        <a:cubicBezTo>
                          <a:pt x="243616" y="230074"/>
                          <a:pt x="230074" y="243616"/>
                          <a:pt x="213305" y="243616"/>
                        </a:cubicBezTo>
                        <a:close/>
                        <a:moveTo>
                          <a:pt x="61750" y="182994"/>
                        </a:moveTo>
                        <a:lnTo>
                          <a:pt x="182994" y="182994"/>
                        </a:lnTo>
                        <a:lnTo>
                          <a:pt x="182994" y="61750"/>
                        </a:lnTo>
                        <a:lnTo>
                          <a:pt x="61750" y="617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85000"/>
                      <a:lumOff val="15000"/>
                    </a:schemeClr>
                  </a:solidFill>
                  <a:ln w="37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985119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12F764-523D-4DE6-BC88-25F066D844F7}"/>
              </a:ext>
            </a:extLst>
          </p:cNvPr>
          <p:cNvSpPr/>
          <p:nvPr/>
        </p:nvSpPr>
        <p:spPr>
          <a:xfrm>
            <a:off x="2032716" y="2142235"/>
            <a:ext cx="5029681" cy="2146742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>
                <a:latin typeface="Garamond"/>
                <a:ea typeface="+mn-lt"/>
                <a:cs typeface="+mn-lt"/>
              </a:rPr>
              <a:t>9 employment programs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>
                <a:latin typeface="Garamond"/>
                <a:ea typeface="+mn-lt"/>
                <a:cs typeface="+mn-lt"/>
              </a:rPr>
              <a:t>47 Employment consultants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>
                <a:latin typeface="Garamond"/>
                <a:ea typeface="+mn-lt"/>
                <a:cs typeface="+mn-lt"/>
              </a:rPr>
              <a:t>Minnesota and Massachusetts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>
                <a:latin typeface="Garamond"/>
                <a:ea typeface="+mn-lt"/>
                <a:cs typeface="+mn-lt"/>
              </a:rPr>
              <a:t>October 2021 - March 2022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700">
              <a:latin typeface="Garamond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19" y="1019948"/>
            <a:ext cx="8397212" cy="4502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Garamond"/>
                <a:ea typeface="ヒラギノ角ゴ Pro W3"/>
                <a:cs typeface="Candara" panose="020E0502030303020204" pitchFamily="34" charset="0"/>
              </a:rPr>
              <a:t>Pilot project:</a:t>
            </a:r>
            <a:endParaRPr lang="en-US" sz="3600">
              <a:solidFill>
                <a:schemeClr val="tx1"/>
              </a:solidFill>
              <a:latin typeface="Garamond"/>
              <a:ea typeface="ヒラギノ角ゴ Pro W3"/>
            </a:endParaRPr>
          </a:p>
        </p:txBody>
      </p:sp>
      <p:pic>
        <p:nvPicPr>
          <p:cNvPr id="4" name="Content Placeholder 5" title="ThinkWork">
            <a:extLst>
              <a:ext uri="{FF2B5EF4-FFF2-40B4-BE49-F238E27FC236}">
                <a16:creationId xmlns:a16="http://schemas.microsoft.com/office/drawing/2014/main" id="{3119C81B-04C8-43A0-8DEB-850AC4DF6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80" y="5684451"/>
            <a:ext cx="1064567" cy="153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ECF37-0BCD-4F18-811D-486B96BC9DE4}"/>
              </a:ext>
            </a:extLst>
          </p:cNvPr>
          <p:cNvSpPr txBox="1"/>
          <p:nvPr/>
        </p:nvSpPr>
        <p:spPr>
          <a:xfrm>
            <a:off x="2037750" y="3333070"/>
            <a:ext cx="501704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latin typeface="Times New Roman"/>
              <a:cs typeface="Times New Roman"/>
            </a:endParaRPr>
          </a:p>
          <a:p>
            <a:endParaRPr lang="en-US" sz="1200">
              <a:latin typeface="Times New Roman"/>
              <a:cs typeface="Times New Roman"/>
            </a:endParaRPr>
          </a:p>
          <a:p>
            <a:endParaRPr lang="en-US" sz="1200">
              <a:latin typeface="Times New Roman"/>
              <a:cs typeface="Times New Roman"/>
            </a:endParaRPr>
          </a:p>
          <a:p>
            <a:endParaRPr lang="en-US" sz="1200">
              <a:latin typeface="Times New Roman"/>
              <a:cs typeface="Times New Roman"/>
            </a:endParaRPr>
          </a:p>
          <a:p>
            <a:endParaRPr lang="en-US" sz="1200">
              <a:latin typeface="Times New Roman"/>
              <a:cs typeface="Times New Roman"/>
            </a:endParaRPr>
          </a:p>
          <a:p>
            <a:r>
              <a:rPr lang="en-US" sz="2400" b="1">
                <a:latin typeface="Times New Roman"/>
                <a:cs typeface="Times New Roman"/>
                <a:hlinkClick r:id="rId4"/>
              </a:rPr>
              <a:t>https://www.es-coach.org/dashboard</a:t>
            </a:r>
            <a:endParaRPr lang="en-US" sz="2400" b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2C66C-DB43-47B6-8D09-5CD28989B59D}"/>
              </a:ext>
            </a:extLst>
          </p:cNvPr>
          <p:cNvSpPr txBox="1"/>
          <p:nvPr/>
        </p:nvSpPr>
        <p:spPr>
          <a:xfrm>
            <a:off x="914400" y="6199762"/>
            <a:ext cx="6966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*Ongoing study – results are subject to change prior to publication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3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1"/>
    </mc:Choice>
    <mc:Fallback xmlns="">
      <p:transition spd="slow" advTm="134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title="ThinkWork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80" y="5684451"/>
            <a:ext cx="1064567" cy="1539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153605"/>
            <a:ext cx="8623935" cy="45028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Candara" panose="020E0502030303020204" pitchFamily="34" charset="0"/>
                <a:ea typeface="ヒラギノ角ゴ Pro W3" charset="-128"/>
                <a:cs typeface="Candara" panose="020E0502030303020204" pitchFamily="34" charset="0"/>
              </a:rPr>
              <a:t>Overview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716644"/>
            <a:ext cx="5260658" cy="1805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790" y="3564747"/>
            <a:ext cx="5252895" cy="602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790" y="4288492"/>
            <a:ext cx="5226368" cy="548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" y="2385096"/>
            <a:ext cx="1554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ALL programs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310" y="3014448"/>
            <a:ext cx="1554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Program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310" y="3682899"/>
            <a:ext cx="1554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500"/>
              <a:t>Program 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310" y="4370341"/>
            <a:ext cx="1554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500"/>
              <a:t>Program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D43BB-1AEE-4775-BCB1-616403789752}"/>
              </a:ext>
            </a:extLst>
          </p:cNvPr>
          <p:cNvSpPr txBox="1"/>
          <p:nvPr/>
        </p:nvSpPr>
        <p:spPr>
          <a:xfrm>
            <a:off x="914400" y="6199762"/>
            <a:ext cx="6966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*Ongoing study – results are subject to change prior to publication</a:t>
            </a:r>
          </a:p>
        </p:txBody>
      </p:sp>
    </p:spTree>
    <p:extLst>
      <p:ext uri="{BB962C8B-B14F-4D97-AF65-F5344CB8AC3E}">
        <p14:creationId xmlns:p14="http://schemas.microsoft.com/office/powerpoint/2010/main" val="3304275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7|0.9"/>
</p:tagLst>
</file>

<file path=ppt/theme/theme1.xml><?xml version="1.0" encoding="utf-8"?>
<a:theme xmlns:a="http://schemas.openxmlformats.org/drawingml/2006/main" name="1_Office Theme">
  <a:themeElements>
    <a:clrScheme name="okkk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84544F"/>
      </a:accent1>
      <a:accent2>
        <a:srgbClr val="EE9835"/>
      </a:accent2>
      <a:accent3>
        <a:srgbClr val="BC945E"/>
      </a:accent3>
      <a:accent4>
        <a:srgbClr val="DDD0BE"/>
      </a:accent4>
      <a:accent5>
        <a:srgbClr val="8EDEC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29DE4F7A922948BB1D3D2056B9006F" ma:contentTypeVersion="7" ma:contentTypeDescription="Create a new document." ma:contentTypeScope="" ma:versionID="045adc61ede4fb6faf32c955653dcd2a">
  <xsd:schema xmlns:xsd="http://www.w3.org/2001/XMLSchema" xmlns:xs="http://www.w3.org/2001/XMLSchema" xmlns:p="http://schemas.microsoft.com/office/2006/metadata/properties" xmlns:ns2="47f8b843-c3a5-42af-9f00-39515cfee6e9" xmlns:ns3="856dd86a-c5c5-460c-bcb0-54883870ed4a" targetNamespace="http://schemas.microsoft.com/office/2006/metadata/properties" ma:root="true" ma:fieldsID="113bbb6cd864d6f21125649bca5b0798" ns2:_="" ns3:_="">
    <xsd:import namespace="47f8b843-c3a5-42af-9f00-39515cfee6e9"/>
    <xsd:import namespace="856dd86a-c5c5-460c-bcb0-54883870ed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8b843-c3a5-42af-9f00-39515cfee6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dd86a-c5c5-460c-bcb0-54883870e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D6ACDA-55FA-4C8D-9459-4B640A59C848}">
  <ds:schemaRefs>
    <ds:schemaRef ds:uri="47f8b843-c3a5-42af-9f00-39515cfee6e9"/>
    <ds:schemaRef ds:uri="856dd86a-c5c5-460c-bcb0-54883870ed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29774BA-97C8-465C-AF53-1E154EA02089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47f8b843-c3a5-42af-9f00-39515cfee6e9"/>
    <ds:schemaRef ds:uri="http://www.w3.org/XML/1998/namespace"/>
    <ds:schemaRef ds:uri="856dd86a-c5c5-460c-bcb0-54883870ed4a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EE6C841-D589-4485-BF9B-B3141B36C9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723</Words>
  <Application>Microsoft Office PowerPoint</Application>
  <PresentationFormat>On-screen Show (4:3)</PresentationFormat>
  <Paragraphs>170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Candara</vt:lpstr>
      <vt:lpstr>Garamond</vt:lpstr>
      <vt:lpstr>Gill Sans MT</vt:lpstr>
      <vt:lpstr>Times New Roman</vt:lpstr>
      <vt:lpstr>ヒラギノ角ゴ Pro W3</vt:lpstr>
      <vt:lpstr>1_Office Theme</vt:lpstr>
      <vt:lpstr>Data, Data Everywhere!  It’s Time to Stop and Think.</vt:lpstr>
      <vt:lpstr>Group Discussion</vt:lpstr>
      <vt:lpstr>If you don’t collect it you can't measure it!</vt:lpstr>
      <vt:lpstr>Colorado Data Collection Requirements</vt:lpstr>
      <vt:lpstr>Know what data you need before you start collecting it.</vt:lpstr>
      <vt:lpstr>Balanced Scorecard</vt:lpstr>
      <vt:lpstr>Balance Scoreboard: Four Perspectives</vt:lpstr>
      <vt:lpstr>Pilot project:</vt:lpstr>
      <vt:lpstr>Overview</vt:lpstr>
      <vt:lpstr>Supports leading to hire</vt:lpstr>
      <vt:lpstr>Quality getting to know (Observing, participating in activities, informational interviews)</vt:lpstr>
      <vt:lpstr>Quality job search (Networking, informational interviews, job negotiation)</vt:lpstr>
      <vt:lpstr>Infographs tell a story!</vt:lpstr>
      <vt:lpstr>PowerPoint Presentation</vt:lpstr>
      <vt:lpstr>PowerPoint Presentation</vt:lpstr>
      <vt:lpstr>Program Pulse</vt:lpstr>
      <vt:lpstr>PowerPoint Presentation</vt:lpstr>
      <vt:lpstr>Stakeholders</vt:lpstr>
      <vt:lpstr>Billable Hours Tracking</vt:lpstr>
      <vt:lpstr>Billing at a Glance</vt:lpstr>
      <vt:lpstr>Employment outcomes at a glance</vt:lpstr>
      <vt:lpstr>Average Weekly Hours Worked</vt:lpstr>
      <vt:lpstr>Employment Status</vt:lpstr>
      <vt:lpstr>Average Hourly Wage</vt:lpstr>
      <vt:lpstr>Q &amp; A</vt:lpstr>
      <vt:lpstr>Questions after today? Contact Us!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Governance</dc:title>
  <dc:creator>pc14 pc14</dc:creator>
  <cp:lastModifiedBy>Jeannine Pavlak</cp:lastModifiedBy>
  <cp:revision>3</cp:revision>
  <dcterms:created xsi:type="dcterms:W3CDTF">2019-02-07T04:28:52Z</dcterms:created>
  <dcterms:modified xsi:type="dcterms:W3CDTF">2022-03-28T17:20:24Z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0x0101008729DE4F7A922948BB1D3D2056B9006F</vt:lpwstr>
  </property>
</Properties>
</file>