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html" ContentType="image/png"/>
  <Default Extension="jpg" ContentType="image/jpeg"/>
  <Default Extension="crdownload" ContentType="image/jpeg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2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8.xml" ContentType="application/vnd.openxmlformats-officedocument.presentationml.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diagrams/quickStyle2.xml" ContentType="application/vnd.openxmlformats-officedocument.drawingml.diagramStyle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6" r:id="rId3"/>
    <p:sldId id="280" r:id="rId4"/>
    <p:sldId id="277" r:id="rId5"/>
    <p:sldId id="279" r:id="rId6"/>
    <p:sldId id="257" r:id="rId7"/>
    <p:sldId id="296" r:id="rId8"/>
    <p:sldId id="261" r:id="rId9"/>
    <p:sldId id="282" r:id="rId10"/>
    <p:sldId id="283" r:id="rId11"/>
    <p:sldId id="290" r:id="rId12"/>
    <p:sldId id="288" r:id="rId13"/>
    <p:sldId id="281" r:id="rId14"/>
    <p:sldId id="285" r:id="rId15"/>
    <p:sldId id="291" r:id="rId16"/>
    <p:sldId id="286" r:id="rId17"/>
    <p:sldId id="292" r:id="rId18"/>
    <p:sldId id="289" r:id="rId19"/>
    <p:sldId id="293" r:id="rId20"/>
    <p:sldId id="295" r:id="rId21"/>
    <p:sldId id="297" r:id="rId22"/>
    <p:sldId id="29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F5FCE6D-F106-443E-A84E-12EB8A02CA8C}">
          <p14:sldIdLst>
            <p14:sldId id="256"/>
            <p14:sldId id="276"/>
            <p14:sldId id="280"/>
            <p14:sldId id="277"/>
            <p14:sldId id="279"/>
            <p14:sldId id="257"/>
            <p14:sldId id="296"/>
            <p14:sldId id="261"/>
            <p14:sldId id="282"/>
            <p14:sldId id="283"/>
            <p14:sldId id="290"/>
            <p14:sldId id="288"/>
            <p14:sldId id="281"/>
            <p14:sldId id="285"/>
            <p14:sldId id="291"/>
            <p14:sldId id="286"/>
            <p14:sldId id="292"/>
            <p14:sldId id="289"/>
            <p14:sldId id="293"/>
            <p14:sldId id="295"/>
            <p14:sldId id="297"/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nine Pavlak" initials="JP" lastIdx="0" clrIdx="0">
    <p:extLst>
      <p:ext uri="{19B8F6BF-5375-455C-9EA6-DF929625EA0E}">
        <p15:presenceInfo xmlns:p15="http://schemas.microsoft.com/office/powerpoint/2012/main" userId="S-1-5-21-1214440339-1844823847-839522115-11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7D133A-8284-4A0A-AD59-B45979332FF3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E37E1E-2336-43B5-81B6-B51437F9F0BB}">
      <dgm:prSet phldrT="[Text]"/>
      <dgm:spPr/>
      <dgm:t>
        <a:bodyPr/>
        <a:lstStyle/>
        <a:p>
          <a:r>
            <a:rPr lang="en-US" dirty="0" smtClean="0"/>
            <a:t>Intake</a:t>
          </a:r>
          <a:endParaRPr lang="en-US" dirty="0"/>
        </a:p>
      </dgm:t>
    </dgm:pt>
    <dgm:pt modelId="{4BEA679E-BAF1-4F97-9E90-BC670C614A1C}" type="parTrans" cxnId="{D4B95B02-34BC-4792-8AF0-8CF1B713956B}">
      <dgm:prSet/>
      <dgm:spPr/>
      <dgm:t>
        <a:bodyPr/>
        <a:lstStyle/>
        <a:p>
          <a:endParaRPr lang="en-US"/>
        </a:p>
      </dgm:t>
    </dgm:pt>
    <dgm:pt modelId="{7D3F2E8A-8BAE-4EFF-9365-5DE3FB13D5ED}" type="sibTrans" cxnId="{D4B95B02-34BC-4792-8AF0-8CF1B713956B}">
      <dgm:prSet/>
      <dgm:spPr/>
      <dgm:t>
        <a:bodyPr/>
        <a:lstStyle/>
        <a:p>
          <a:endParaRPr lang="en-US"/>
        </a:p>
      </dgm:t>
    </dgm:pt>
    <dgm:pt modelId="{82B5CF94-402A-4363-8822-CFD42B6D1597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smtClean="0"/>
            <a:t>Assessment</a:t>
          </a:r>
          <a:endParaRPr lang="en-US" dirty="0"/>
        </a:p>
      </dgm:t>
    </dgm:pt>
    <dgm:pt modelId="{CF787FD9-327F-404F-9251-1E4C4771B852}" type="parTrans" cxnId="{F6F716F6-9181-49EC-AE87-0F4BC2F0B2AB}">
      <dgm:prSet/>
      <dgm:spPr/>
      <dgm:t>
        <a:bodyPr/>
        <a:lstStyle/>
        <a:p>
          <a:endParaRPr lang="en-US"/>
        </a:p>
      </dgm:t>
    </dgm:pt>
    <dgm:pt modelId="{CA2EF932-FC8D-4EB9-AC42-76B0AC00FC42}" type="sibTrans" cxnId="{F6F716F6-9181-49EC-AE87-0F4BC2F0B2AB}">
      <dgm:prSet/>
      <dgm:spPr/>
      <dgm:t>
        <a:bodyPr/>
        <a:lstStyle/>
        <a:p>
          <a:endParaRPr lang="en-US"/>
        </a:p>
      </dgm:t>
    </dgm:pt>
    <dgm:pt modelId="{02B58780-B3C6-4533-A118-5725C870692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Career Plan</a:t>
          </a:r>
          <a:endParaRPr lang="en-US" dirty="0"/>
        </a:p>
      </dgm:t>
    </dgm:pt>
    <dgm:pt modelId="{6A4B007A-E086-444A-8491-CBF503A18D6C}" type="parTrans" cxnId="{D1EEBE37-4F48-4514-8B11-CC3CD6616EF9}">
      <dgm:prSet/>
      <dgm:spPr/>
      <dgm:t>
        <a:bodyPr/>
        <a:lstStyle/>
        <a:p>
          <a:endParaRPr lang="en-US"/>
        </a:p>
      </dgm:t>
    </dgm:pt>
    <dgm:pt modelId="{37696100-38B9-458A-9764-8DC75B0CC85F}" type="sibTrans" cxnId="{D1EEBE37-4F48-4514-8B11-CC3CD6616EF9}">
      <dgm:prSet/>
      <dgm:spPr/>
      <dgm:t>
        <a:bodyPr/>
        <a:lstStyle/>
        <a:p>
          <a:endParaRPr lang="en-US"/>
        </a:p>
      </dgm:t>
    </dgm:pt>
    <dgm:pt modelId="{6D537E57-2BE5-43EC-AF9C-D6057DF80873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en-US" dirty="0" smtClean="0"/>
            <a:t>Identify Potential Employers</a:t>
          </a:r>
          <a:endParaRPr lang="en-US" dirty="0"/>
        </a:p>
      </dgm:t>
    </dgm:pt>
    <dgm:pt modelId="{EC95C25D-176E-4516-A036-62D8F8518C19}" type="parTrans" cxnId="{FA4EBA93-8892-4835-A5D6-E58979576653}">
      <dgm:prSet/>
      <dgm:spPr/>
      <dgm:t>
        <a:bodyPr/>
        <a:lstStyle/>
        <a:p>
          <a:endParaRPr lang="en-US"/>
        </a:p>
      </dgm:t>
    </dgm:pt>
    <dgm:pt modelId="{A9B98A32-8947-426C-A631-C0263EE06511}" type="sibTrans" cxnId="{FA4EBA93-8892-4835-A5D6-E58979576653}">
      <dgm:prSet/>
      <dgm:spPr/>
      <dgm:t>
        <a:bodyPr/>
        <a:lstStyle/>
        <a:p>
          <a:endParaRPr lang="en-US"/>
        </a:p>
      </dgm:t>
    </dgm:pt>
    <dgm:pt modelId="{E42473E4-2D5B-401B-B463-09E98A98FC92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Pitch to Employer</a:t>
          </a:r>
          <a:endParaRPr lang="en-US" dirty="0"/>
        </a:p>
      </dgm:t>
    </dgm:pt>
    <dgm:pt modelId="{E1B86A12-A9AE-4F4D-B55D-3782A02B410F}" type="parTrans" cxnId="{CD1FE936-B450-4779-A0E9-759C0AF2007A}">
      <dgm:prSet/>
      <dgm:spPr/>
      <dgm:t>
        <a:bodyPr/>
        <a:lstStyle/>
        <a:p>
          <a:endParaRPr lang="en-US"/>
        </a:p>
      </dgm:t>
    </dgm:pt>
    <dgm:pt modelId="{8411B4B0-BB92-4947-AFF0-7C69AC05CB7B}" type="sibTrans" cxnId="{CD1FE936-B450-4779-A0E9-759C0AF2007A}">
      <dgm:prSet/>
      <dgm:spPr/>
      <dgm:t>
        <a:bodyPr/>
        <a:lstStyle/>
        <a:p>
          <a:endParaRPr lang="en-US"/>
        </a:p>
      </dgm:t>
    </dgm:pt>
    <dgm:pt modelId="{8039BBE9-C6BF-44D0-B881-13425D4BACF0}">
      <dgm:prSet phldrT="[Text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dirty="0" smtClean="0"/>
            <a:t>Hopefully Placement is Made</a:t>
          </a:r>
          <a:endParaRPr lang="en-US" dirty="0"/>
        </a:p>
      </dgm:t>
    </dgm:pt>
    <dgm:pt modelId="{2F3AF8F4-1BE4-4B14-B596-931B0B4FC58E}" type="parTrans" cxnId="{7EA0FFDD-2B00-40EF-AECB-279EAFAD9B9E}">
      <dgm:prSet/>
      <dgm:spPr/>
      <dgm:t>
        <a:bodyPr/>
        <a:lstStyle/>
        <a:p>
          <a:endParaRPr lang="en-US"/>
        </a:p>
      </dgm:t>
    </dgm:pt>
    <dgm:pt modelId="{0C576B73-8815-460A-A8BD-E3074882CA9E}" type="sibTrans" cxnId="{7EA0FFDD-2B00-40EF-AECB-279EAFAD9B9E}">
      <dgm:prSet/>
      <dgm:spPr/>
      <dgm:t>
        <a:bodyPr/>
        <a:lstStyle/>
        <a:p>
          <a:endParaRPr lang="en-US"/>
        </a:p>
      </dgm:t>
    </dgm:pt>
    <dgm:pt modelId="{DE42ADF7-31A8-44AD-B965-88D57F582525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smtClean="0"/>
            <a:t>Discovery</a:t>
          </a:r>
          <a:endParaRPr lang="en-US" dirty="0"/>
        </a:p>
      </dgm:t>
    </dgm:pt>
    <dgm:pt modelId="{1B06E17E-5337-425A-A287-A200ADE748B0}" type="parTrans" cxnId="{705F1114-B45F-4245-80D4-55E66D3A7DEA}">
      <dgm:prSet/>
      <dgm:spPr/>
      <dgm:t>
        <a:bodyPr/>
        <a:lstStyle/>
        <a:p>
          <a:endParaRPr lang="en-US"/>
        </a:p>
      </dgm:t>
    </dgm:pt>
    <dgm:pt modelId="{DAB9ADB7-8AF8-45BE-907B-5FE9252E8C1B}" type="sibTrans" cxnId="{705F1114-B45F-4245-80D4-55E66D3A7DEA}">
      <dgm:prSet/>
      <dgm:spPr/>
      <dgm:t>
        <a:bodyPr/>
        <a:lstStyle/>
        <a:p>
          <a:endParaRPr lang="en-US"/>
        </a:p>
      </dgm:t>
    </dgm:pt>
    <dgm:pt modelId="{2BD71714-3CB1-4EB8-A3C7-FD1A8BCC90E4}" type="pres">
      <dgm:prSet presAssocID="{567D133A-8284-4A0A-AD59-B45979332FF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3731A3-0C9C-4D3E-92ED-5C4CAB29B16D}" type="pres">
      <dgm:prSet presAssocID="{BDE37E1E-2336-43B5-81B6-B51437F9F0BB}" presName="composite" presStyleCnt="0"/>
      <dgm:spPr/>
    </dgm:pt>
    <dgm:pt modelId="{014E387C-E37E-4573-803A-881A6962A62C}" type="pres">
      <dgm:prSet presAssocID="{BDE37E1E-2336-43B5-81B6-B51437F9F0B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138718-5069-4F87-B3C1-D85FE2717181}" type="pres">
      <dgm:prSet presAssocID="{BDE37E1E-2336-43B5-81B6-B51437F9F0BB}" presName="parSh" presStyleLbl="node1" presStyleIdx="0" presStyleCnt="3"/>
      <dgm:spPr/>
      <dgm:t>
        <a:bodyPr/>
        <a:lstStyle/>
        <a:p>
          <a:endParaRPr lang="en-US"/>
        </a:p>
      </dgm:t>
    </dgm:pt>
    <dgm:pt modelId="{79A7423C-F9AC-434E-9630-664B7715E064}" type="pres">
      <dgm:prSet presAssocID="{BDE37E1E-2336-43B5-81B6-B51437F9F0BB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61F442-3DC5-440E-AE1F-504DFAC74556}" type="pres">
      <dgm:prSet presAssocID="{7D3F2E8A-8BAE-4EFF-9365-5DE3FB13D5E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7C821CB-D4FC-480C-A6E9-897104C078E4}" type="pres">
      <dgm:prSet presAssocID="{7D3F2E8A-8BAE-4EFF-9365-5DE3FB13D5ED}" presName="connTx" presStyleLbl="sibTrans2D1" presStyleIdx="0" presStyleCnt="2"/>
      <dgm:spPr/>
      <dgm:t>
        <a:bodyPr/>
        <a:lstStyle/>
        <a:p>
          <a:endParaRPr lang="en-US"/>
        </a:p>
      </dgm:t>
    </dgm:pt>
    <dgm:pt modelId="{CD3F8ED8-A45E-4AAF-9B17-7FE6BF2C3C69}" type="pres">
      <dgm:prSet presAssocID="{02B58780-B3C6-4533-A118-5725C8706925}" presName="composite" presStyleCnt="0"/>
      <dgm:spPr/>
    </dgm:pt>
    <dgm:pt modelId="{1CE230E2-6054-4945-B93A-DC31E8F51056}" type="pres">
      <dgm:prSet presAssocID="{02B58780-B3C6-4533-A118-5725C870692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03613-04F9-44A9-8089-5CD03215498F}" type="pres">
      <dgm:prSet presAssocID="{02B58780-B3C6-4533-A118-5725C8706925}" presName="parSh" presStyleLbl="node1" presStyleIdx="1" presStyleCnt="3"/>
      <dgm:spPr/>
      <dgm:t>
        <a:bodyPr/>
        <a:lstStyle/>
        <a:p>
          <a:endParaRPr lang="en-US"/>
        </a:p>
      </dgm:t>
    </dgm:pt>
    <dgm:pt modelId="{2D5ED252-B150-4520-94B3-480C82F328ED}" type="pres">
      <dgm:prSet presAssocID="{02B58780-B3C6-4533-A118-5725C8706925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E1D77-F775-4921-B71F-478165E97BFE}" type="pres">
      <dgm:prSet presAssocID="{37696100-38B9-458A-9764-8DC75B0CC85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7D7966FE-0F0B-49CC-8652-3D1E326DF49B}" type="pres">
      <dgm:prSet presAssocID="{37696100-38B9-458A-9764-8DC75B0CC85F}" presName="connTx" presStyleLbl="sibTrans2D1" presStyleIdx="1" presStyleCnt="2"/>
      <dgm:spPr/>
      <dgm:t>
        <a:bodyPr/>
        <a:lstStyle/>
        <a:p>
          <a:endParaRPr lang="en-US"/>
        </a:p>
      </dgm:t>
    </dgm:pt>
    <dgm:pt modelId="{870C3801-2937-4289-8532-1782FA881C35}" type="pres">
      <dgm:prSet presAssocID="{E42473E4-2D5B-401B-B463-09E98A98FC92}" presName="composite" presStyleCnt="0"/>
      <dgm:spPr/>
    </dgm:pt>
    <dgm:pt modelId="{D6322C1E-B755-47A9-ABFD-8998E683E37E}" type="pres">
      <dgm:prSet presAssocID="{E42473E4-2D5B-401B-B463-09E98A98FC92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63E137-A96F-4199-AA06-12F5B7853B1D}" type="pres">
      <dgm:prSet presAssocID="{E42473E4-2D5B-401B-B463-09E98A98FC92}" presName="parSh" presStyleLbl="node1" presStyleIdx="2" presStyleCnt="3"/>
      <dgm:spPr/>
      <dgm:t>
        <a:bodyPr/>
        <a:lstStyle/>
        <a:p>
          <a:endParaRPr lang="en-US"/>
        </a:p>
      </dgm:t>
    </dgm:pt>
    <dgm:pt modelId="{8B98F81C-7DB4-4FAE-BD08-7A3B7C7C9C31}" type="pres">
      <dgm:prSet presAssocID="{E42473E4-2D5B-401B-B463-09E98A98FC92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059176-B263-47C1-A3C6-C78F2DDB75C2}" type="presOf" srcId="{BDE37E1E-2336-43B5-81B6-B51437F9F0BB}" destId="{37138718-5069-4F87-B3C1-D85FE2717181}" srcOrd="1" destOrd="0" presId="urn:microsoft.com/office/officeart/2005/8/layout/process3"/>
    <dgm:cxn modelId="{705F1114-B45F-4245-80D4-55E66D3A7DEA}" srcId="{BDE37E1E-2336-43B5-81B6-B51437F9F0BB}" destId="{DE42ADF7-31A8-44AD-B965-88D57F582525}" srcOrd="1" destOrd="0" parTransId="{1B06E17E-5337-425A-A287-A200ADE748B0}" sibTransId="{DAB9ADB7-8AF8-45BE-907B-5FE9252E8C1B}"/>
    <dgm:cxn modelId="{1A58DF4C-EC82-4CDD-8CB8-2A898FC01426}" type="presOf" srcId="{8039BBE9-C6BF-44D0-B881-13425D4BACF0}" destId="{8B98F81C-7DB4-4FAE-BD08-7A3B7C7C9C31}" srcOrd="0" destOrd="0" presId="urn:microsoft.com/office/officeart/2005/8/layout/process3"/>
    <dgm:cxn modelId="{971BBF89-C61E-434B-976C-13EA55855AF2}" type="presOf" srcId="{E42473E4-2D5B-401B-B463-09E98A98FC92}" destId="{4963E137-A96F-4199-AA06-12F5B7853B1D}" srcOrd="1" destOrd="0" presId="urn:microsoft.com/office/officeart/2005/8/layout/process3"/>
    <dgm:cxn modelId="{D4B95B02-34BC-4792-8AF0-8CF1B713956B}" srcId="{567D133A-8284-4A0A-AD59-B45979332FF3}" destId="{BDE37E1E-2336-43B5-81B6-B51437F9F0BB}" srcOrd="0" destOrd="0" parTransId="{4BEA679E-BAF1-4F97-9E90-BC670C614A1C}" sibTransId="{7D3F2E8A-8BAE-4EFF-9365-5DE3FB13D5ED}"/>
    <dgm:cxn modelId="{33B22D35-8C10-46D4-A09D-991220356E43}" type="presOf" srcId="{DE42ADF7-31A8-44AD-B965-88D57F582525}" destId="{79A7423C-F9AC-434E-9630-664B7715E064}" srcOrd="0" destOrd="1" presId="urn:microsoft.com/office/officeart/2005/8/layout/process3"/>
    <dgm:cxn modelId="{F6F716F6-9181-49EC-AE87-0F4BC2F0B2AB}" srcId="{BDE37E1E-2336-43B5-81B6-B51437F9F0BB}" destId="{82B5CF94-402A-4363-8822-CFD42B6D1597}" srcOrd="0" destOrd="0" parTransId="{CF787FD9-327F-404F-9251-1E4C4771B852}" sibTransId="{CA2EF932-FC8D-4EB9-AC42-76B0AC00FC42}"/>
    <dgm:cxn modelId="{A29ABFBD-35F5-4008-979E-3238EA37E323}" type="presOf" srcId="{567D133A-8284-4A0A-AD59-B45979332FF3}" destId="{2BD71714-3CB1-4EB8-A3C7-FD1A8BCC90E4}" srcOrd="0" destOrd="0" presId="urn:microsoft.com/office/officeart/2005/8/layout/process3"/>
    <dgm:cxn modelId="{F5CF9F8E-AECD-40BC-8A50-42BFF04E983E}" type="presOf" srcId="{37696100-38B9-458A-9764-8DC75B0CC85F}" destId="{4BDE1D77-F775-4921-B71F-478165E97BFE}" srcOrd="0" destOrd="0" presId="urn:microsoft.com/office/officeart/2005/8/layout/process3"/>
    <dgm:cxn modelId="{8D47DDE3-495E-4DA8-8203-2DD3C8C4186B}" type="presOf" srcId="{7D3F2E8A-8BAE-4EFF-9365-5DE3FB13D5ED}" destId="{8061F442-3DC5-440E-AE1F-504DFAC74556}" srcOrd="0" destOrd="0" presId="urn:microsoft.com/office/officeart/2005/8/layout/process3"/>
    <dgm:cxn modelId="{FA4EBA93-8892-4835-A5D6-E58979576653}" srcId="{02B58780-B3C6-4533-A118-5725C8706925}" destId="{6D537E57-2BE5-43EC-AF9C-D6057DF80873}" srcOrd="0" destOrd="0" parTransId="{EC95C25D-176E-4516-A036-62D8F8518C19}" sibTransId="{A9B98A32-8947-426C-A631-C0263EE06511}"/>
    <dgm:cxn modelId="{7EA0FFDD-2B00-40EF-AECB-279EAFAD9B9E}" srcId="{E42473E4-2D5B-401B-B463-09E98A98FC92}" destId="{8039BBE9-C6BF-44D0-B881-13425D4BACF0}" srcOrd="0" destOrd="0" parTransId="{2F3AF8F4-1BE4-4B14-B596-931B0B4FC58E}" sibTransId="{0C576B73-8815-460A-A8BD-E3074882CA9E}"/>
    <dgm:cxn modelId="{CE0C749D-4147-4BEF-A6B2-852AFE005854}" type="presOf" srcId="{E42473E4-2D5B-401B-B463-09E98A98FC92}" destId="{D6322C1E-B755-47A9-ABFD-8998E683E37E}" srcOrd="0" destOrd="0" presId="urn:microsoft.com/office/officeart/2005/8/layout/process3"/>
    <dgm:cxn modelId="{C5D28D4C-CA73-46AB-9158-3D206702D5D0}" type="presOf" srcId="{02B58780-B3C6-4533-A118-5725C8706925}" destId="{2B803613-04F9-44A9-8089-5CD03215498F}" srcOrd="1" destOrd="0" presId="urn:microsoft.com/office/officeart/2005/8/layout/process3"/>
    <dgm:cxn modelId="{E2398F80-E1EA-4E0A-9EDB-00AABFB59FFC}" type="presOf" srcId="{BDE37E1E-2336-43B5-81B6-B51437F9F0BB}" destId="{014E387C-E37E-4573-803A-881A6962A62C}" srcOrd="0" destOrd="0" presId="urn:microsoft.com/office/officeart/2005/8/layout/process3"/>
    <dgm:cxn modelId="{D1EEBE37-4F48-4514-8B11-CC3CD6616EF9}" srcId="{567D133A-8284-4A0A-AD59-B45979332FF3}" destId="{02B58780-B3C6-4533-A118-5725C8706925}" srcOrd="1" destOrd="0" parTransId="{6A4B007A-E086-444A-8491-CBF503A18D6C}" sibTransId="{37696100-38B9-458A-9764-8DC75B0CC85F}"/>
    <dgm:cxn modelId="{CD1FE936-B450-4779-A0E9-759C0AF2007A}" srcId="{567D133A-8284-4A0A-AD59-B45979332FF3}" destId="{E42473E4-2D5B-401B-B463-09E98A98FC92}" srcOrd="2" destOrd="0" parTransId="{E1B86A12-A9AE-4F4D-B55D-3782A02B410F}" sibTransId="{8411B4B0-BB92-4947-AFF0-7C69AC05CB7B}"/>
    <dgm:cxn modelId="{1D12AE82-8760-4AD5-9AC0-46E9E8D61109}" type="presOf" srcId="{82B5CF94-402A-4363-8822-CFD42B6D1597}" destId="{79A7423C-F9AC-434E-9630-664B7715E064}" srcOrd="0" destOrd="0" presId="urn:microsoft.com/office/officeart/2005/8/layout/process3"/>
    <dgm:cxn modelId="{B86AB796-D73C-4282-B8B1-CE8F98721B4E}" type="presOf" srcId="{7D3F2E8A-8BAE-4EFF-9365-5DE3FB13D5ED}" destId="{57C821CB-D4FC-480C-A6E9-897104C078E4}" srcOrd="1" destOrd="0" presId="urn:microsoft.com/office/officeart/2005/8/layout/process3"/>
    <dgm:cxn modelId="{22D3004B-A876-4252-A99A-236FC8846E5D}" type="presOf" srcId="{37696100-38B9-458A-9764-8DC75B0CC85F}" destId="{7D7966FE-0F0B-49CC-8652-3D1E326DF49B}" srcOrd="1" destOrd="0" presId="urn:microsoft.com/office/officeart/2005/8/layout/process3"/>
    <dgm:cxn modelId="{BF5DADD8-857A-4C30-AD95-1BDFBF94E98F}" type="presOf" srcId="{02B58780-B3C6-4533-A118-5725C8706925}" destId="{1CE230E2-6054-4945-B93A-DC31E8F51056}" srcOrd="0" destOrd="0" presId="urn:microsoft.com/office/officeart/2005/8/layout/process3"/>
    <dgm:cxn modelId="{E0A95986-74EA-4962-B56F-C6BD24447705}" type="presOf" srcId="{6D537E57-2BE5-43EC-AF9C-D6057DF80873}" destId="{2D5ED252-B150-4520-94B3-480C82F328ED}" srcOrd="0" destOrd="0" presId="urn:microsoft.com/office/officeart/2005/8/layout/process3"/>
    <dgm:cxn modelId="{0DD3489F-4CC0-451F-A137-CEF4433CC752}" type="presParOf" srcId="{2BD71714-3CB1-4EB8-A3C7-FD1A8BCC90E4}" destId="{693731A3-0C9C-4D3E-92ED-5C4CAB29B16D}" srcOrd="0" destOrd="0" presId="urn:microsoft.com/office/officeart/2005/8/layout/process3"/>
    <dgm:cxn modelId="{54B05C2F-27AE-4D20-8C98-FE0FDCA2F806}" type="presParOf" srcId="{693731A3-0C9C-4D3E-92ED-5C4CAB29B16D}" destId="{014E387C-E37E-4573-803A-881A6962A62C}" srcOrd="0" destOrd="0" presId="urn:microsoft.com/office/officeart/2005/8/layout/process3"/>
    <dgm:cxn modelId="{1E7B46F8-61BD-4B7F-8C2D-6BB6CC75CDF8}" type="presParOf" srcId="{693731A3-0C9C-4D3E-92ED-5C4CAB29B16D}" destId="{37138718-5069-4F87-B3C1-D85FE2717181}" srcOrd="1" destOrd="0" presId="urn:microsoft.com/office/officeart/2005/8/layout/process3"/>
    <dgm:cxn modelId="{8E9FD060-EB78-473F-9978-2E64F1632825}" type="presParOf" srcId="{693731A3-0C9C-4D3E-92ED-5C4CAB29B16D}" destId="{79A7423C-F9AC-434E-9630-664B7715E064}" srcOrd="2" destOrd="0" presId="urn:microsoft.com/office/officeart/2005/8/layout/process3"/>
    <dgm:cxn modelId="{700A9922-6250-4184-B2E3-EECD47C66BA6}" type="presParOf" srcId="{2BD71714-3CB1-4EB8-A3C7-FD1A8BCC90E4}" destId="{8061F442-3DC5-440E-AE1F-504DFAC74556}" srcOrd="1" destOrd="0" presId="urn:microsoft.com/office/officeart/2005/8/layout/process3"/>
    <dgm:cxn modelId="{AAA72D67-FDD1-4FCA-A853-3040C9F4B708}" type="presParOf" srcId="{8061F442-3DC5-440E-AE1F-504DFAC74556}" destId="{57C821CB-D4FC-480C-A6E9-897104C078E4}" srcOrd="0" destOrd="0" presId="urn:microsoft.com/office/officeart/2005/8/layout/process3"/>
    <dgm:cxn modelId="{C9F901A5-E6B5-4442-AA7D-81B06E838340}" type="presParOf" srcId="{2BD71714-3CB1-4EB8-A3C7-FD1A8BCC90E4}" destId="{CD3F8ED8-A45E-4AAF-9B17-7FE6BF2C3C69}" srcOrd="2" destOrd="0" presId="urn:microsoft.com/office/officeart/2005/8/layout/process3"/>
    <dgm:cxn modelId="{32A20CC8-DFD2-42D8-8AB6-ECF944A741DD}" type="presParOf" srcId="{CD3F8ED8-A45E-4AAF-9B17-7FE6BF2C3C69}" destId="{1CE230E2-6054-4945-B93A-DC31E8F51056}" srcOrd="0" destOrd="0" presId="urn:microsoft.com/office/officeart/2005/8/layout/process3"/>
    <dgm:cxn modelId="{A43A5E6C-D378-4688-9979-AA6445E9EE72}" type="presParOf" srcId="{CD3F8ED8-A45E-4AAF-9B17-7FE6BF2C3C69}" destId="{2B803613-04F9-44A9-8089-5CD03215498F}" srcOrd="1" destOrd="0" presId="urn:microsoft.com/office/officeart/2005/8/layout/process3"/>
    <dgm:cxn modelId="{CEA288CF-3030-47B7-BBBA-45AD0D81774F}" type="presParOf" srcId="{CD3F8ED8-A45E-4AAF-9B17-7FE6BF2C3C69}" destId="{2D5ED252-B150-4520-94B3-480C82F328ED}" srcOrd="2" destOrd="0" presId="urn:microsoft.com/office/officeart/2005/8/layout/process3"/>
    <dgm:cxn modelId="{7149BD95-2266-4F16-B560-BF5BB720D85A}" type="presParOf" srcId="{2BD71714-3CB1-4EB8-A3C7-FD1A8BCC90E4}" destId="{4BDE1D77-F775-4921-B71F-478165E97BFE}" srcOrd="3" destOrd="0" presId="urn:microsoft.com/office/officeart/2005/8/layout/process3"/>
    <dgm:cxn modelId="{9334E50E-57CB-45B1-80FD-0C6DE1E5C978}" type="presParOf" srcId="{4BDE1D77-F775-4921-B71F-478165E97BFE}" destId="{7D7966FE-0F0B-49CC-8652-3D1E326DF49B}" srcOrd="0" destOrd="0" presId="urn:microsoft.com/office/officeart/2005/8/layout/process3"/>
    <dgm:cxn modelId="{13E953F7-0456-4E18-9297-6FD60C2FC107}" type="presParOf" srcId="{2BD71714-3CB1-4EB8-A3C7-FD1A8BCC90E4}" destId="{870C3801-2937-4289-8532-1782FA881C35}" srcOrd="4" destOrd="0" presId="urn:microsoft.com/office/officeart/2005/8/layout/process3"/>
    <dgm:cxn modelId="{5F1C45F4-08C1-41BB-8731-259624CA33AC}" type="presParOf" srcId="{870C3801-2937-4289-8532-1782FA881C35}" destId="{D6322C1E-B755-47A9-ABFD-8998E683E37E}" srcOrd="0" destOrd="0" presId="urn:microsoft.com/office/officeart/2005/8/layout/process3"/>
    <dgm:cxn modelId="{F422CF93-EEE9-4EE2-AD5E-09A998929950}" type="presParOf" srcId="{870C3801-2937-4289-8532-1782FA881C35}" destId="{4963E137-A96F-4199-AA06-12F5B7853B1D}" srcOrd="1" destOrd="0" presId="urn:microsoft.com/office/officeart/2005/8/layout/process3"/>
    <dgm:cxn modelId="{45A16FF9-4465-4DAF-BB97-52CC2AB13DC8}" type="presParOf" srcId="{870C3801-2937-4289-8532-1782FA881C35}" destId="{8B98F81C-7DB4-4FAE-BD08-7A3B7C7C9C3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7D133A-8284-4A0A-AD59-B45979332FF3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E37E1E-2336-43B5-81B6-B51437F9F0BB}">
      <dgm:prSet phldrT="[Text]"/>
      <dgm:spPr/>
      <dgm:t>
        <a:bodyPr/>
        <a:lstStyle/>
        <a:p>
          <a:r>
            <a:rPr lang="en-US" dirty="0" smtClean="0"/>
            <a:t>Employer Research</a:t>
          </a:r>
          <a:endParaRPr lang="en-US" dirty="0"/>
        </a:p>
      </dgm:t>
    </dgm:pt>
    <dgm:pt modelId="{4BEA679E-BAF1-4F97-9E90-BC670C614A1C}" type="parTrans" cxnId="{D4B95B02-34BC-4792-8AF0-8CF1B713956B}">
      <dgm:prSet/>
      <dgm:spPr/>
      <dgm:t>
        <a:bodyPr/>
        <a:lstStyle/>
        <a:p>
          <a:endParaRPr lang="en-US"/>
        </a:p>
      </dgm:t>
    </dgm:pt>
    <dgm:pt modelId="{7D3F2E8A-8BAE-4EFF-9365-5DE3FB13D5ED}" type="sibTrans" cxnId="{D4B95B02-34BC-4792-8AF0-8CF1B713956B}">
      <dgm:prSet/>
      <dgm:spPr/>
      <dgm:t>
        <a:bodyPr/>
        <a:lstStyle/>
        <a:p>
          <a:endParaRPr lang="en-US"/>
        </a:p>
      </dgm:t>
    </dgm:pt>
    <dgm:pt modelId="{82B5CF94-402A-4363-8822-CFD42B6D1597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US" dirty="0" smtClean="0"/>
            <a:t>Employer Contact</a:t>
          </a:r>
          <a:endParaRPr lang="en-US" dirty="0"/>
        </a:p>
      </dgm:t>
    </dgm:pt>
    <dgm:pt modelId="{CF787FD9-327F-404F-9251-1E4C4771B852}" type="parTrans" cxnId="{F6F716F6-9181-49EC-AE87-0F4BC2F0B2AB}">
      <dgm:prSet/>
      <dgm:spPr/>
      <dgm:t>
        <a:bodyPr/>
        <a:lstStyle/>
        <a:p>
          <a:endParaRPr lang="en-US"/>
        </a:p>
      </dgm:t>
    </dgm:pt>
    <dgm:pt modelId="{CA2EF932-FC8D-4EB9-AC42-76B0AC00FC42}" type="sibTrans" cxnId="{F6F716F6-9181-49EC-AE87-0F4BC2F0B2AB}">
      <dgm:prSet/>
      <dgm:spPr/>
      <dgm:t>
        <a:bodyPr/>
        <a:lstStyle/>
        <a:p>
          <a:endParaRPr lang="en-US"/>
        </a:p>
      </dgm:t>
    </dgm:pt>
    <dgm:pt modelId="{02B58780-B3C6-4533-A118-5725C870692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Informational Interview or Job Tour</a:t>
          </a:r>
          <a:endParaRPr lang="en-US" dirty="0"/>
        </a:p>
      </dgm:t>
    </dgm:pt>
    <dgm:pt modelId="{6A4B007A-E086-444A-8491-CBF503A18D6C}" type="parTrans" cxnId="{D1EEBE37-4F48-4514-8B11-CC3CD6616EF9}">
      <dgm:prSet/>
      <dgm:spPr/>
      <dgm:t>
        <a:bodyPr/>
        <a:lstStyle/>
        <a:p>
          <a:endParaRPr lang="en-US"/>
        </a:p>
      </dgm:t>
    </dgm:pt>
    <dgm:pt modelId="{37696100-38B9-458A-9764-8DC75B0CC85F}" type="sibTrans" cxnId="{D1EEBE37-4F48-4514-8B11-CC3CD6616EF9}">
      <dgm:prSet/>
      <dgm:spPr/>
      <dgm:t>
        <a:bodyPr/>
        <a:lstStyle/>
        <a:p>
          <a:endParaRPr lang="en-US"/>
        </a:p>
      </dgm:t>
    </dgm:pt>
    <dgm:pt modelId="{6D537E57-2BE5-43EC-AF9C-D6057DF80873}">
      <dgm:prSet phldrT="[Text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r>
            <a:rPr lang="en-US" dirty="0" smtClean="0"/>
            <a:t>Identifying possible ideas to pitch</a:t>
          </a:r>
          <a:endParaRPr lang="en-US" dirty="0"/>
        </a:p>
      </dgm:t>
    </dgm:pt>
    <dgm:pt modelId="{EC95C25D-176E-4516-A036-62D8F8518C19}" type="parTrans" cxnId="{FA4EBA93-8892-4835-A5D6-E58979576653}">
      <dgm:prSet/>
      <dgm:spPr/>
      <dgm:t>
        <a:bodyPr/>
        <a:lstStyle/>
        <a:p>
          <a:endParaRPr lang="en-US"/>
        </a:p>
      </dgm:t>
    </dgm:pt>
    <dgm:pt modelId="{A9B98A32-8947-426C-A631-C0263EE06511}" type="sibTrans" cxnId="{FA4EBA93-8892-4835-A5D6-E58979576653}">
      <dgm:prSet/>
      <dgm:spPr/>
      <dgm:t>
        <a:bodyPr/>
        <a:lstStyle/>
        <a:p>
          <a:endParaRPr lang="en-US"/>
        </a:p>
      </dgm:t>
    </dgm:pt>
    <dgm:pt modelId="{E42473E4-2D5B-401B-B463-09E98A98FC92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 smtClean="0"/>
            <a:t>Employment Proposal and Negotiation</a:t>
          </a:r>
          <a:endParaRPr lang="en-US" dirty="0"/>
        </a:p>
      </dgm:t>
    </dgm:pt>
    <dgm:pt modelId="{E1B86A12-A9AE-4F4D-B55D-3782A02B410F}" type="parTrans" cxnId="{CD1FE936-B450-4779-A0E9-759C0AF2007A}">
      <dgm:prSet/>
      <dgm:spPr/>
      <dgm:t>
        <a:bodyPr/>
        <a:lstStyle/>
        <a:p>
          <a:endParaRPr lang="en-US"/>
        </a:p>
      </dgm:t>
    </dgm:pt>
    <dgm:pt modelId="{8411B4B0-BB92-4947-AFF0-7C69AC05CB7B}" type="sibTrans" cxnId="{CD1FE936-B450-4779-A0E9-759C0AF2007A}">
      <dgm:prSet/>
      <dgm:spPr/>
      <dgm:t>
        <a:bodyPr/>
        <a:lstStyle/>
        <a:p>
          <a:endParaRPr lang="en-US"/>
        </a:p>
      </dgm:t>
    </dgm:pt>
    <dgm:pt modelId="{8039BBE9-C6BF-44D0-B881-13425D4BACF0}">
      <dgm:prSet phldrT="[Text]"/>
      <dgm:spPr>
        <a:solidFill>
          <a:srgbClr val="00B0F0">
            <a:alpha val="90000"/>
          </a:srgbClr>
        </a:solidFill>
      </dgm:spPr>
      <dgm:t>
        <a:bodyPr/>
        <a:lstStyle/>
        <a:p>
          <a:r>
            <a:rPr lang="en-US" dirty="0" smtClean="0"/>
            <a:t>Placement</a:t>
          </a:r>
          <a:endParaRPr lang="en-US" dirty="0"/>
        </a:p>
      </dgm:t>
    </dgm:pt>
    <dgm:pt modelId="{2F3AF8F4-1BE4-4B14-B596-931B0B4FC58E}" type="parTrans" cxnId="{7EA0FFDD-2B00-40EF-AECB-279EAFAD9B9E}">
      <dgm:prSet/>
      <dgm:spPr/>
      <dgm:t>
        <a:bodyPr/>
        <a:lstStyle/>
        <a:p>
          <a:endParaRPr lang="en-US"/>
        </a:p>
      </dgm:t>
    </dgm:pt>
    <dgm:pt modelId="{0C576B73-8815-460A-A8BD-E3074882CA9E}" type="sibTrans" cxnId="{7EA0FFDD-2B00-40EF-AECB-279EAFAD9B9E}">
      <dgm:prSet/>
      <dgm:spPr/>
      <dgm:t>
        <a:bodyPr/>
        <a:lstStyle/>
        <a:p>
          <a:endParaRPr lang="en-US"/>
        </a:p>
      </dgm:t>
    </dgm:pt>
    <dgm:pt modelId="{DE42ADF7-31A8-44AD-B965-88D57F582525}">
      <dgm:prSet phldrT="[Text]"/>
      <dgm:spPr>
        <a:solidFill>
          <a:srgbClr val="92D050">
            <a:alpha val="90000"/>
          </a:srgbClr>
        </a:solidFill>
      </dgm:spPr>
      <dgm:t>
        <a:bodyPr/>
        <a:lstStyle/>
        <a:p>
          <a:endParaRPr lang="en-US" dirty="0"/>
        </a:p>
      </dgm:t>
    </dgm:pt>
    <dgm:pt modelId="{1B06E17E-5337-425A-A287-A200ADE748B0}" type="parTrans" cxnId="{705F1114-B45F-4245-80D4-55E66D3A7DEA}">
      <dgm:prSet/>
      <dgm:spPr/>
      <dgm:t>
        <a:bodyPr/>
        <a:lstStyle/>
        <a:p>
          <a:endParaRPr lang="en-US"/>
        </a:p>
      </dgm:t>
    </dgm:pt>
    <dgm:pt modelId="{DAB9ADB7-8AF8-45BE-907B-5FE9252E8C1B}" type="sibTrans" cxnId="{705F1114-B45F-4245-80D4-55E66D3A7DEA}">
      <dgm:prSet/>
      <dgm:spPr/>
      <dgm:t>
        <a:bodyPr/>
        <a:lstStyle/>
        <a:p>
          <a:endParaRPr lang="en-US"/>
        </a:p>
      </dgm:t>
    </dgm:pt>
    <dgm:pt modelId="{2BD71714-3CB1-4EB8-A3C7-FD1A8BCC90E4}" type="pres">
      <dgm:prSet presAssocID="{567D133A-8284-4A0A-AD59-B45979332FF3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3731A3-0C9C-4D3E-92ED-5C4CAB29B16D}" type="pres">
      <dgm:prSet presAssocID="{BDE37E1E-2336-43B5-81B6-B51437F9F0BB}" presName="composite" presStyleCnt="0"/>
      <dgm:spPr/>
    </dgm:pt>
    <dgm:pt modelId="{014E387C-E37E-4573-803A-881A6962A62C}" type="pres">
      <dgm:prSet presAssocID="{BDE37E1E-2336-43B5-81B6-B51437F9F0B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138718-5069-4F87-B3C1-D85FE2717181}" type="pres">
      <dgm:prSet presAssocID="{BDE37E1E-2336-43B5-81B6-B51437F9F0BB}" presName="parSh" presStyleLbl="node1" presStyleIdx="0" presStyleCnt="3"/>
      <dgm:spPr/>
      <dgm:t>
        <a:bodyPr/>
        <a:lstStyle/>
        <a:p>
          <a:endParaRPr lang="en-US"/>
        </a:p>
      </dgm:t>
    </dgm:pt>
    <dgm:pt modelId="{79A7423C-F9AC-434E-9630-664B7715E064}" type="pres">
      <dgm:prSet presAssocID="{BDE37E1E-2336-43B5-81B6-B51437F9F0BB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61F442-3DC5-440E-AE1F-504DFAC74556}" type="pres">
      <dgm:prSet presAssocID="{7D3F2E8A-8BAE-4EFF-9365-5DE3FB13D5E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57C821CB-D4FC-480C-A6E9-897104C078E4}" type="pres">
      <dgm:prSet presAssocID="{7D3F2E8A-8BAE-4EFF-9365-5DE3FB13D5ED}" presName="connTx" presStyleLbl="sibTrans2D1" presStyleIdx="0" presStyleCnt="2"/>
      <dgm:spPr/>
      <dgm:t>
        <a:bodyPr/>
        <a:lstStyle/>
        <a:p>
          <a:endParaRPr lang="en-US"/>
        </a:p>
      </dgm:t>
    </dgm:pt>
    <dgm:pt modelId="{CD3F8ED8-A45E-4AAF-9B17-7FE6BF2C3C69}" type="pres">
      <dgm:prSet presAssocID="{02B58780-B3C6-4533-A118-5725C8706925}" presName="composite" presStyleCnt="0"/>
      <dgm:spPr/>
    </dgm:pt>
    <dgm:pt modelId="{1CE230E2-6054-4945-B93A-DC31E8F51056}" type="pres">
      <dgm:prSet presAssocID="{02B58780-B3C6-4533-A118-5725C870692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03613-04F9-44A9-8089-5CD03215498F}" type="pres">
      <dgm:prSet presAssocID="{02B58780-B3C6-4533-A118-5725C8706925}" presName="parSh" presStyleLbl="node1" presStyleIdx="1" presStyleCnt="3"/>
      <dgm:spPr/>
      <dgm:t>
        <a:bodyPr/>
        <a:lstStyle/>
        <a:p>
          <a:endParaRPr lang="en-US"/>
        </a:p>
      </dgm:t>
    </dgm:pt>
    <dgm:pt modelId="{2D5ED252-B150-4520-94B3-480C82F328ED}" type="pres">
      <dgm:prSet presAssocID="{02B58780-B3C6-4533-A118-5725C8706925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E1D77-F775-4921-B71F-478165E97BFE}" type="pres">
      <dgm:prSet presAssocID="{37696100-38B9-458A-9764-8DC75B0CC85F}" presName="sibTrans" presStyleLbl="sibTrans2D1" presStyleIdx="1" presStyleCnt="2"/>
      <dgm:spPr/>
      <dgm:t>
        <a:bodyPr/>
        <a:lstStyle/>
        <a:p>
          <a:endParaRPr lang="en-US"/>
        </a:p>
      </dgm:t>
    </dgm:pt>
    <dgm:pt modelId="{7D7966FE-0F0B-49CC-8652-3D1E326DF49B}" type="pres">
      <dgm:prSet presAssocID="{37696100-38B9-458A-9764-8DC75B0CC85F}" presName="connTx" presStyleLbl="sibTrans2D1" presStyleIdx="1" presStyleCnt="2"/>
      <dgm:spPr/>
      <dgm:t>
        <a:bodyPr/>
        <a:lstStyle/>
        <a:p>
          <a:endParaRPr lang="en-US"/>
        </a:p>
      </dgm:t>
    </dgm:pt>
    <dgm:pt modelId="{870C3801-2937-4289-8532-1782FA881C35}" type="pres">
      <dgm:prSet presAssocID="{E42473E4-2D5B-401B-B463-09E98A98FC92}" presName="composite" presStyleCnt="0"/>
      <dgm:spPr/>
    </dgm:pt>
    <dgm:pt modelId="{D6322C1E-B755-47A9-ABFD-8998E683E37E}" type="pres">
      <dgm:prSet presAssocID="{E42473E4-2D5B-401B-B463-09E98A98FC92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63E137-A96F-4199-AA06-12F5B7853B1D}" type="pres">
      <dgm:prSet presAssocID="{E42473E4-2D5B-401B-B463-09E98A98FC92}" presName="parSh" presStyleLbl="node1" presStyleIdx="2" presStyleCnt="3"/>
      <dgm:spPr/>
      <dgm:t>
        <a:bodyPr/>
        <a:lstStyle/>
        <a:p>
          <a:endParaRPr lang="en-US"/>
        </a:p>
      </dgm:t>
    </dgm:pt>
    <dgm:pt modelId="{8B98F81C-7DB4-4FAE-BD08-7A3B7C7C9C31}" type="pres">
      <dgm:prSet presAssocID="{E42473E4-2D5B-401B-B463-09E98A98FC92}" presName="desTx" presStyleLbl="fgAcc1" presStyleIdx="2" presStyleCnt="3" custLinFactNeighborX="220" custLinFactNeighborY="15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059176-B263-47C1-A3C6-C78F2DDB75C2}" type="presOf" srcId="{BDE37E1E-2336-43B5-81B6-B51437F9F0BB}" destId="{37138718-5069-4F87-B3C1-D85FE2717181}" srcOrd="1" destOrd="0" presId="urn:microsoft.com/office/officeart/2005/8/layout/process3"/>
    <dgm:cxn modelId="{705F1114-B45F-4245-80D4-55E66D3A7DEA}" srcId="{BDE37E1E-2336-43B5-81B6-B51437F9F0BB}" destId="{DE42ADF7-31A8-44AD-B965-88D57F582525}" srcOrd="1" destOrd="0" parTransId="{1B06E17E-5337-425A-A287-A200ADE748B0}" sibTransId="{DAB9ADB7-8AF8-45BE-907B-5FE9252E8C1B}"/>
    <dgm:cxn modelId="{1A58DF4C-EC82-4CDD-8CB8-2A898FC01426}" type="presOf" srcId="{8039BBE9-C6BF-44D0-B881-13425D4BACF0}" destId="{8B98F81C-7DB4-4FAE-BD08-7A3B7C7C9C31}" srcOrd="0" destOrd="0" presId="urn:microsoft.com/office/officeart/2005/8/layout/process3"/>
    <dgm:cxn modelId="{971BBF89-C61E-434B-976C-13EA55855AF2}" type="presOf" srcId="{E42473E4-2D5B-401B-B463-09E98A98FC92}" destId="{4963E137-A96F-4199-AA06-12F5B7853B1D}" srcOrd="1" destOrd="0" presId="urn:microsoft.com/office/officeart/2005/8/layout/process3"/>
    <dgm:cxn modelId="{D4B95B02-34BC-4792-8AF0-8CF1B713956B}" srcId="{567D133A-8284-4A0A-AD59-B45979332FF3}" destId="{BDE37E1E-2336-43B5-81B6-B51437F9F0BB}" srcOrd="0" destOrd="0" parTransId="{4BEA679E-BAF1-4F97-9E90-BC670C614A1C}" sibTransId="{7D3F2E8A-8BAE-4EFF-9365-5DE3FB13D5ED}"/>
    <dgm:cxn modelId="{33B22D35-8C10-46D4-A09D-991220356E43}" type="presOf" srcId="{DE42ADF7-31A8-44AD-B965-88D57F582525}" destId="{79A7423C-F9AC-434E-9630-664B7715E064}" srcOrd="0" destOrd="1" presId="urn:microsoft.com/office/officeart/2005/8/layout/process3"/>
    <dgm:cxn modelId="{F6F716F6-9181-49EC-AE87-0F4BC2F0B2AB}" srcId="{BDE37E1E-2336-43B5-81B6-B51437F9F0BB}" destId="{82B5CF94-402A-4363-8822-CFD42B6D1597}" srcOrd="0" destOrd="0" parTransId="{CF787FD9-327F-404F-9251-1E4C4771B852}" sibTransId="{CA2EF932-FC8D-4EB9-AC42-76B0AC00FC42}"/>
    <dgm:cxn modelId="{A29ABFBD-35F5-4008-979E-3238EA37E323}" type="presOf" srcId="{567D133A-8284-4A0A-AD59-B45979332FF3}" destId="{2BD71714-3CB1-4EB8-A3C7-FD1A8BCC90E4}" srcOrd="0" destOrd="0" presId="urn:microsoft.com/office/officeart/2005/8/layout/process3"/>
    <dgm:cxn modelId="{F5CF9F8E-AECD-40BC-8A50-42BFF04E983E}" type="presOf" srcId="{37696100-38B9-458A-9764-8DC75B0CC85F}" destId="{4BDE1D77-F775-4921-B71F-478165E97BFE}" srcOrd="0" destOrd="0" presId="urn:microsoft.com/office/officeart/2005/8/layout/process3"/>
    <dgm:cxn modelId="{8D47DDE3-495E-4DA8-8203-2DD3C8C4186B}" type="presOf" srcId="{7D3F2E8A-8BAE-4EFF-9365-5DE3FB13D5ED}" destId="{8061F442-3DC5-440E-AE1F-504DFAC74556}" srcOrd="0" destOrd="0" presId="urn:microsoft.com/office/officeart/2005/8/layout/process3"/>
    <dgm:cxn modelId="{FA4EBA93-8892-4835-A5D6-E58979576653}" srcId="{02B58780-B3C6-4533-A118-5725C8706925}" destId="{6D537E57-2BE5-43EC-AF9C-D6057DF80873}" srcOrd="0" destOrd="0" parTransId="{EC95C25D-176E-4516-A036-62D8F8518C19}" sibTransId="{A9B98A32-8947-426C-A631-C0263EE06511}"/>
    <dgm:cxn modelId="{7EA0FFDD-2B00-40EF-AECB-279EAFAD9B9E}" srcId="{E42473E4-2D5B-401B-B463-09E98A98FC92}" destId="{8039BBE9-C6BF-44D0-B881-13425D4BACF0}" srcOrd="0" destOrd="0" parTransId="{2F3AF8F4-1BE4-4B14-B596-931B0B4FC58E}" sibTransId="{0C576B73-8815-460A-A8BD-E3074882CA9E}"/>
    <dgm:cxn modelId="{CE0C749D-4147-4BEF-A6B2-852AFE005854}" type="presOf" srcId="{E42473E4-2D5B-401B-B463-09E98A98FC92}" destId="{D6322C1E-B755-47A9-ABFD-8998E683E37E}" srcOrd="0" destOrd="0" presId="urn:microsoft.com/office/officeart/2005/8/layout/process3"/>
    <dgm:cxn modelId="{C5D28D4C-CA73-46AB-9158-3D206702D5D0}" type="presOf" srcId="{02B58780-B3C6-4533-A118-5725C8706925}" destId="{2B803613-04F9-44A9-8089-5CD03215498F}" srcOrd="1" destOrd="0" presId="urn:microsoft.com/office/officeart/2005/8/layout/process3"/>
    <dgm:cxn modelId="{E2398F80-E1EA-4E0A-9EDB-00AABFB59FFC}" type="presOf" srcId="{BDE37E1E-2336-43B5-81B6-B51437F9F0BB}" destId="{014E387C-E37E-4573-803A-881A6962A62C}" srcOrd="0" destOrd="0" presId="urn:microsoft.com/office/officeart/2005/8/layout/process3"/>
    <dgm:cxn modelId="{D1EEBE37-4F48-4514-8B11-CC3CD6616EF9}" srcId="{567D133A-8284-4A0A-AD59-B45979332FF3}" destId="{02B58780-B3C6-4533-A118-5725C8706925}" srcOrd="1" destOrd="0" parTransId="{6A4B007A-E086-444A-8491-CBF503A18D6C}" sibTransId="{37696100-38B9-458A-9764-8DC75B0CC85F}"/>
    <dgm:cxn modelId="{CD1FE936-B450-4779-A0E9-759C0AF2007A}" srcId="{567D133A-8284-4A0A-AD59-B45979332FF3}" destId="{E42473E4-2D5B-401B-B463-09E98A98FC92}" srcOrd="2" destOrd="0" parTransId="{E1B86A12-A9AE-4F4D-B55D-3782A02B410F}" sibTransId="{8411B4B0-BB92-4947-AFF0-7C69AC05CB7B}"/>
    <dgm:cxn modelId="{1D12AE82-8760-4AD5-9AC0-46E9E8D61109}" type="presOf" srcId="{82B5CF94-402A-4363-8822-CFD42B6D1597}" destId="{79A7423C-F9AC-434E-9630-664B7715E064}" srcOrd="0" destOrd="0" presId="urn:microsoft.com/office/officeart/2005/8/layout/process3"/>
    <dgm:cxn modelId="{B86AB796-D73C-4282-B8B1-CE8F98721B4E}" type="presOf" srcId="{7D3F2E8A-8BAE-4EFF-9365-5DE3FB13D5ED}" destId="{57C821CB-D4FC-480C-A6E9-897104C078E4}" srcOrd="1" destOrd="0" presId="urn:microsoft.com/office/officeart/2005/8/layout/process3"/>
    <dgm:cxn modelId="{22D3004B-A876-4252-A99A-236FC8846E5D}" type="presOf" srcId="{37696100-38B9-458A-9764-8DC75B0CC85F}" destId="{7D7966FE-0F0B-49CC-8652-3D1E326DF49B}" srcOrd="1" destOrd="0" presId="urn:microsoft.com/office/officeart/2005/8/layout/process3"/>
    <dgm:cxn modelId="{BF5DADD8-857A-4C30-AD95-1BDFBF94E98F}" type="presOf" srcId="{02B58780-B3C6-4533-A118-5725C8706925}" destId="{1CE230E2-6054-4945-B93A-DC31E8F51056}" srcOrd="0" destOrd="0" presId="urn:microsoft.com/office/officeart/2005/8/layout/process3"/>
    <dgm:cxn modelId="{E0A95986-74EA-4962-B56F-C6BD24447705}" type="presOf" srcId="{6D537E57-2BE5-43EC-AF9C-D6057DF80873}" destId="{2D5ED252-B150-4520-94B3-480C82F328ED}" srcOrd="0" destOrd="0" presId="urn:microsoft.com/office/officeart/2005/8/layout/process3"/>
    <dgm:cxn modelId="{0DD3489F-4CC0-451F-A137-CEF4433CC752}" type="presParOf" srcId="{2BD71714-3CB1-4EB8-A3C7-FD1A8BCC90E4}" destId="{693731A3-0C9C-4D3E-92ED-5C4CAB29B16D}" srcOrd="0" destOrd="0" presId="urn:microsoft.com/office/officeart/2005/8/layout/process3"/>
    <dgm:cxn modelId="{54B05C2F-27AE-4D20-8C98-FE0FDCA2F806}" type="presParOf" srcId="{693731A3-0C9C-4D3E-92ED-5C4CAB29B16D}" destId="{014E387C-E37E-4573-803A-881A6962A62C}" srcOrd="0" destOrd="0" presId="urn:microsoft.com/office/officeart/2005/8/layout/process3"/>
    <dgm:cxn modelId="{1E7B46F8-61BD-4B7F-8C2D-6BB6CC75CDF8}" type="presParOf" srcId="{693731A3-0C9C-4D3E-92ED-5C4CAB29B16D}" destId="{37138718-5069-4F87-B3C1-D85FE2717181}" srcOrd="1" destOrd="0" presId="urn:microsoft.com/office/officeart/2005/8/layout/process3"/>
    <dgm:cxn modelId="{8E9FD060-EB78-473F-9978-2E64F1632825}" type="presParOf" srcId="{693731A3-0C9C-4D3E-92ED-5C4CAB29B16D}" destId="{79A7423C-F9AC-434E-9630-664B7715E064}" srcOrd="2" destOrd="0" presId="urn:microsoft.com/office/officeart/2005/8/layout/process3"/>
    <dgm:cxn modelId="{700A9922-6250-4184-B2E3-EECD47C66BA6}" type="presParOf" srcId="{2BD71714-3CB1-4EB8-A3C7-FD1A8BCC90E4}" destId="{8061F442-3DC5-440E-AE1F-504DFAC74556}" srcOrd="1" destOrd="0" presId="urn:microsoft.com/office/officeart/2005/8/layout/process3"/>
    <dgm:cxn modelId="{AAA72D67-FDD1-4FCA-A853-3040C9F4B708}" type="presParOf" srcId="{8061F442-3DC5-440E-AE1F-504DFAC74556}" destId="{57C821CB-D4FC-480C-A6E9-897104C078E4}" srcOrd="0" destOrd="0" presId="urn:microsoft.com/office/officeart/2005/8/layout/process3"/>
    <dgm:cxn modelId="{C9F901A5-E6B5-4442-AA7D-81B06E838340}" type="presParOf" srcId="{2BD71714-3CB1-4EB8-A3C7-FD1A8BCC90E4}" destId="{CD3F8ED8-A45E-4AAF-9B17-7FE6BF2C3C69}" srcOrd="2" destOrd="0" presId="urn:microsoft.com/office/officeart/2005/8/layout/process3"/>
    <dgm:cxn modelId="{32A20CC8-DFD2-42D8-8AB6-ECF944A741DD}" type="presParOf" srcId="{CD3F8ED8-A45E-4AAF-9B17-7FE6BF2C3C69}" destId="{1CE230E2-6054-4945-B93A-DC31E8F51056}" srcOrd="0" destOrd="0" presId="urn:microsoft.com/office/officeart/2005/8/layout/process3"/>
    <dgm:cxn modelId="{A43A5E6C-D378-4688-9979-AA6445E9EE72}" type="presParOf" srcId="{CD3F8ED8-A45E-4AAF-9B17-7FE6BF2C3C69}" destId="{2B803613-04F9-44A9-8089-5CD03215498F}" srcOrd="1" destOrd="0" presId="urn:microsoft.com/office/officeart/2005/8/layout/process3"/>
    <dgm:cxn modelId="{CEA288CF-3030-47B7-BBBA-45AD0D81774F}" type="presParOf" srcId="{CD3F8ED8-A45E-4AAF-9B17-7FE6BF2C3C69}" destId="{2D5ED252-B150-4520-94B3-480C82F328ED}" srcOrd="2" destOrd="0" presId="urn:microsoft.com/office/officeart/2005/8/layout/process3"/>
    <dgm:cxn modelId="{7149BD95-2266-4F16-B560-BF5BB720D85A}" type="presParOf" srcId="{2BD71714-3CB1-4EB8-A3C7-FD1A8BCC90E4}" destId="{4BDE1D77-F775-4921-B71F-478165E97BFE}" srcOrd="3" destOrd="0" presId="urn:microsoft.com/office/officeart/2005/8/layout/process3"/>
    <dgm:cxn modelId="{9334E50E-57CB-45B1-80FD-0C6DE1E5C978}" type="presParOf" srcId="{4BDE1D77-F775-4921-B71F-478165E97BFE}" destId="{7D7966FE-0F0B-49CC-8652-3D1E326DF49B}" srcOrd="0" destOrd="0" presId="urn:microsoft.com/office/officeart/2005/8/layout/process3"/>
    <dgm:cxn modelId="{13E953F7-0456-4E18-9297-6FD60C2FC107}" type="presParOf" srcId="{2BD71714-3CB1-4EB8-A3C7-FD1A8BCC90E4}" destId="{870C3801-2937-4289-8532-1782FA881C35}" srcOrd="4" destOrd="0" presId="urn:microsoft.com/office/officeart/2005/8/layout/process3"/>
    <dgm:cxn modelId="{5F1C45F4-08C1-41BB-8731-259624CA33AC}" type="presParOf" srcId="{870C3801-2937-4289-8532-1782FA881C35}" destId="{D6322C1E-B755-47A9-ABFD-8998E683E37E}" srcOrd="0" destOrd="0" presId="urn:microsoft.com/office/officeart/2005/8/layout/process3"/>
    <dgm:cxn modelId="{F422CF93-EEE9-4EE2-AD5E-09A998929950}" type="presParOf" srcId="{870C3801-2937-4289-8532-1782FA881C35}" destId="{4963E137-A96F-4199-AA06-12F5B7853B1D}" srcOrd="1" destOrd="0" presId="urn:microsoft.com/office/officeart/2005/8/layout/process3"/>
    <dgm:cxn modelId="{45A16FF9-4465-4DAF-BB97-52CC2AB13DC8}" type="presParOf" srcId="{870C3801-2937-4289-8532-1782FA881C35}" destId="{8B98F81C-7DB4-4FAE-BD08-7A3B7C7C9C31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B9EE7D-0E34-47B9-8421-F560D0BEC353}" type="doc">
      <dgm:prSet loTypeId="urn:microsoft.com/office/officeart/2005/8/layout/rings+Icon" loCatId="officeonline" qsTypeId="urn:microsoft.com/office/officeart/2005/8/quickstyle/simple1" qsCatId="simple" csTypeId="urn:microsoft.com/office/officeart/2005/8/colors/accent1_2" csCatId="accent1" phldr="1"/>
      <dgm:spPr/>
    </dgm:pt>
    <dgm:pt modelId="{6A07C091-D8BA-49EE-BBEA-FAB0B0EBDEBF}">
      <dgm:prSet phldrT="[Text]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dirty="0" smtClean="0"/>
            <a:t>Your Organization</a:t>
          </a:r>
          <a:endParaRPr lang="en-US" dirty="0"/>
        </a:p>
      </dgm:t>
    </dgm:pt>
    <dgm:pt modelId="{B63821ED-0F10-4FAD-8D06-9828E12BAF4A}" type="parTrans" cxnId="{D1C28316-6E9D-4973-9FC9-E8F08BAC4E82}">
      <dgm:prSet/>
      <dgm:spPr/>
      <dgm:t>
        <a:bodyPr/>
        <a:lstStyle/>
        <a:p>
          <a:endParaRPr lang="en-US"/>
        </a:p>
      </dgm:t>
    </dgm:pt>
    <dgm:pt modelId="{F5D8A114-1E3E-4498-A57B-A792B28EA876}" type="sibTrans" cxnId="{D1C28316-6E9D-4973-9FC9-E8F08BAC4E82}">
      <dgm:prSet/>
      <dgm:spPr/>
      <dgm:t>
        <a:bodyPr/>
        <a:lstStyle/>
        <a:p>
          <a:endParaRPr lang="en-US"/>
        </a:p>
      </dgm:t>
    </dgm:pt>
    <dgm:pt modelId="{9CF27037-D172-4644-9259-EDFD2E3DA66A}">
      <dgm:prSet phldrT="[Text]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n-US" dirty="0" smtClean="0"/>
            <a:t>Commonality</a:t>
          </a:r>
          <a:endParaRPr lang="en-US" dirty="0"/>
        </a:p>
      </dgm:t>
    </dgm:pt>
    <dgm:pt modelId="{A69BEADE-5890-48E8-A279-8500D7E0C7CE}" type="parTrans" cxnId="{2928A3B6-66E8-4C02-935D-B7C4D88B4306}">
      <dgm:prSet/>
      <dgm:spPr/>
      <dgm:t>
        <a:bodyPr/>
        <a:lstStyle/>
        <a:p>
          <a:endParaRPr lang="en-US"/>
        </a:p>
      </dgm:t>
    </dgm:pt>
    <dgm:pt modelId="{3E72704A-385A-4BDD-973D-E73CEFE446A6}" type="sibTrans" cxnId="{2928A3B6-66E8-4C02-935D-B7C4D88B4306}">
      <dgm:prSet/>
      <dgm:spPr/>
      <dgm:t>
        <a:bodyPr/>
        <a:lstStyle/>
        <a:p>
          <a:endParaRPr lang="en-US"/>
        </a:p>
      </dgm:t>
    </dgm:pt>
    <dgm:pt modelId="{0B0E9FDB-1F72-4864-B8DC-39A78C554B43}">
      <dgm:prSet phldrT="[Text]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lang="en-US" dirty="0" smtClean="0"/>
            <a:t>Employer/Business</a:t>
          </a:r>
          <a:endParaRPr lang="en-US" dirty="0"/>
        </a:p>
      </dgm:t>
    </dgm:pt>
    <dgm:pt modelId="{95B73F8F-517C-406B-8FB0-BA9FEFDC3E41}" type="parTrans" cxnId="{97AE0747-5A4A-4423-8B18-2E9EC1A0A1C7}">
      <dgm:prSet/>
      <dgm:spPr/>
      <dgm:t>
        <a:bodyPr/>
        <a:lstStyle/>
        <a:p>
          <a:endParaRPr lang="en-US"/>
        </a:p>
      </dgm:t>
    </dgm:pt>
    <dgm:pt modelId="{A45A0F79-DF56-40C3-9329-A6DF24910E61}" type="sibTrans" cxnId="{97AE0747-5A4A-4423-8B18-2E9EC1A0A1C7}">
      <dgm:prSet/>
      <dgm:spPr/>
      <dgm:t>
        <a:bodyPr/>
        <a:lstStyle/>
        <a:p>
          <a:endParaRPr lang="en-US"/>
        </a:p>
      </dgm:t>
    </dgm:pt>
    <dgm:pt modelId="{349EDF06-9542-410A-9F10-20686A46AB63}" type="pres">
      <dgm:prSet presAssocID="{9AB9EE7D-0E34-47B9-8421-F560D0BEC353}" presName="Name0" presStyleCnt="0">
        <dgm:presLayoutVars>
          <dgm:chMax val="7"/>
          <dgm:dir/>
          <dgm:resizeHandles val="exact"/>
        </dgm:presLayoutVars>
      </dgm:prSet>
      <dgm:spPr/>
    </dgm:pt>
    <dgm:pt modelId="{C1CC409B-844A-484C-9432-5B9BECF27895}" type="pres">
      <dgm:prSet presAssocID="{9AB9EE7D-0E34-47B9-8421-F560D0BEC353}" presName="ellipse1" presStyleLbl="vennNode1" presStyleIdx="0" presStyleCnt="3" custLinFactNeighborX="3687" custLinFactNeighborY="6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B3F74C-1B7C-41AE-8104-3159CBF3C7D7}" type="pres">
      <dgm:prSet presAssocID="{9AB9EE7D-0E34-47B9-8421-F560D0BEC353}" presName="ellipse2" presStyleLbl="vennNode1" presStyleIdx="1" presStyleCnt="3" custLinFactNeighborX="-3496" custLinFactNeighborY="-61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E6CC67-1944-491F-8AE2-8477F61D837A}" type="pres">
      <dgm:prSet presAssocID="{9AB9EE7D-0E34-47B9-8421-F560D0BEC353}" presName="ellipse3" presStyleLbl="vennNode1" presStyleIdx="2" presStyleCnt="3" custLinFactNeighborX="-19939" custLinFactNeighborY="4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6C8BBC-FB93-432E-B40F-57AA11E119F2}" type="presOf" srcId="{9CF27037-D172-4644-9259-EDFD2E3DA66A}" destId="{E4B3F74C-1B7C-41AE-8104-3159CBF3C7D7}" srcOrd="0" destOrd="0" presId="urn:microsoft.com/office/officeart/2005/8/layout/rings+Icon"/>
    <dgm:cxn modelId="{D1C28316-6E9D-4973-9FC9-E8F08BAC4E82}" srcId="{9AB9EE7D-0E34-47B9-8421-F560D0BEC353}" destId="{6A07C091-D8BA-49EE-BBEA-FAB0B0EBDEBF}" srcOrd="0" destOrd="0" parTransId="{B63821ED-0F10-4FAD-8D06-9828E12BAF4A}" sibTransId="{F5D8A114-1E3E-4498-A57B-A792B28EA876}"/>
    <dgm:cxn modelId="{2928A3B6-66E8-4C02-935D-B7C4D88B4306}" srcId="{9AB9EE7D-0E34-47B9-8421-F560D0BEC353}" destId="{9CF27037-D172-4644-9259-EDFD2E3DA66A}" srcOrd="1" destOrd="0" parTransId="{A69BEADE-5890-48E8-A279-8500D7E0C7CE}" sibTransId="{3E72704A-385A-4BDD-973D-E73CEFE446A6}"/>
    <dgm:cxn modelId="{A09F3912-7A65-40D6-9C36-C57A6FE3BD23}" type="presOf" srcId="{0B0E9FDB-1F72-4864-B8DC-39A78C554B43}" destId="{E8E6CC67-1944-491F-8AE2-8477F61D837A}" srcOrd="0" destOrd="0" presId="urn:microsoft.com/office/officeart/2005/8/layout/rings+Icon"/>
    <dgm:cxn modelId="{97AE0747-5A4A-4423-8B18-2E9EC1A0A1C7}" srcId="{9AB9EE7D-0E34-47B9-8421-F560D0BEC353}" destId="{0B0E9FDB-1F72-4864-B8DC-39A78C554B43}" srcOrd="2" destOrd="0" parTransId="{95B73F8F-517C-406B-8FB0-BA9FEFDC3E41}" sibTransId="{A45A0F79-DF56-40C3-9329-A6DF24910E61}"/>
    <dgm:cxn modelId="{A1235D3B-C7B5-407F-8C83-9AD2E06199FF}" type="presOf" srcId="{9AB9EE7D-0E34-47B9-8421-F560D0BEC353}" destId="{349EDF06-9542-410A-9F10-20686A46AB63}" srcOrd="0" destOrd="0" presId="urn:microsoft.com/office/officeart/2005/8/layout/rings+Icon"/>
    <dgm:cxn modelId="{D1521A89-ABDC-4205-813B-6AEBE875F071}" type="presOf" srcId="{6A07C091-D8BA-49EE-BBEA-FAB0B0EBDEBF}" destId="{C1CC409B-844A-484C-9432-5B9BECF27895}" srcOrd="0" destOrd="0" presId="urn:microsoft.com/office/officeart/2005/8/layout/rings+Icon"/>
    <dgm:cxn modelId="{EA9E954A-0E74-457D-89E3-CDB0218EC0B3}" type="presParOf" srcId="{349EDF06-9542-410A-9F10-20686A46AB63}" destId="{C1CC409B-844A-484C-9432-5B9BECF27895}" srcOrd="0" destOrd="0" presId="urn:microsoft.com/office/officeart/2005/8/layout/rings+Icon"/>
    <dgm:cxn modelId="{52E6006A-6886-4B2F-AC80-448A027A90AA}" type="presParOf" srcId="{349EDF06-9542-410A-9F10-20686A46AB63}" destId="{E4B3F74C-1B7C-41AE-8104-3159CBF3C7D7}" srcOrd="1" destOrd="0" presId="urn:microsoft.com/office/officeart/2005/8/layout/rings+Icon"/>
    <dgm:cxn modelId="{FFD2C12B-EC15-42D6-B961-4A9F139649D0}" type="presParOf" srcId="{349EDF06-9542-410A-9F10-20686A46AB63}" destId="{E8E6CC67-1944-491F-8AE2-8477F61D837A}" srcOrd="2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38718-5069-4F87-B3C1-D85FE2717181}">
      <dsp:nvSpPr>
        <dsp:cNvPr id="0" name=""/>
        <dsp:cNvSpPr/>
      </dsp:nvSpPr>
      <dsp:spPr>
        <a:xfrm>
          <a:off x="5230" y="973789"/>
          <a:ext cx="2378024" cy="14024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Intake</a:t>
          </a:r>
          <a:endParaRPr lang="en-US" sz="2400" kern="1200" dirty="0"/>
        </a:p>
      </dsp:txBody>
      <dsp:txXfrm>
        <a:off x="5230" y="973789"/>
        <a:ext cx="2378024" cy="934959"/>
      </dsp:txXfrm>
    </dsp:sp>
    <dsp:sp modelId="{79A7423C-F9AC-434E-9630-664B7715E064}">
      <dsp:nvSpPr>
        <dsp:cNvPr id="0" name=""/>
        <dsp:cNvSpPr/>
      </dsp:nvSpPr>
      <dsp:spPr>
        <a:xfrm>
          <a:off x="492295" y="1908748"/>
          <a:ext cx="2378024" cy="1468800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Assessment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Discovery</a:t>
          </a:r>
          <a:endParaRPr lang="en-US" sz="2400" kern="1200" dirty="0"/>
        </a:p>
      </dsp:txBody>
      <dsp:txXfrm>
        <a:off x="535315" y="1951768"/>
        <a:ext cx="2291984" cy="1382760"/>
      </dsp:txXfrm>
    </dsp:sp>
    <dsp:sp modelId="{8061F442-3DC5-440E-AE1F-504DFAC74556}">
      <dsp:nvSpPr>
        <dsp:cNvPr id="0" name=""/>
        <dsp:cNvSpPr/>
      </dsp:nvSpPr>
      <dsp:spPr>
        <a:xfrm>
          <a:off x="2743754" y="1145239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743754" y="1263651"/>
        <a:ext cx="586641" cy="355235"/>
      </dsp:txXfrm>
    </dsp:sp>
    <dsp:sp modelId="{2B803613-04F9-44A9-8089-5CD03215498F}">
      <dsp:nvSpPr>
        <dsp:cNvPr id="0" name=""/>
        <dsp:cNvSpPr/>
      </dsp:nvSpPr>
      <dsp:spPr>
        <a:xfrm>
          <a:off x="3825254" y="973789"/>
          <a:ext cx="2378024" cy="1402439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Career Plan</a:t>
          </a:r>
          <a:endParaRPr lang="en-US" sz="2400" kern="1200" dirty="0"/>
        </a:p>
      </dsp:txBody>
      <dsp:txXfrm>
        <a:off x="3825254" y="973789"/>
        <a:ext cx="2378024" cy="934959"/>
      </dsp:txXfrm>
    </dsp:sp>
    <dsp:sp modelId="{2D5ED252-B150-4520-94B3-480C82F328ED}">
      <dsp:nvSpPr>
        <dsp:cNvPr id="0" name=""/>
        <dsp:cNvSpPr/>
      </dsp:nvSpPr>
      <dsp:spPr>
        <a:xfrm>
          <a:off x="4312320" y="1908748"/>
          <a:ext cx="2378024" cy="1468800"/>
        </a:xfrm>
        <a:prstGeom prst="roundRect">
          <a:avLst>
            <a:gd name="adj" fmla="val 10000"/>
          </a:avLst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Identify Potential Employers</a:t>
          </a:r>
          <a:endParaRPr lang="en-US" sz="2400" kern="1200" dirty="0"/>
        </a:p>
      </dsp:txBody>
      <dsp:txXfrm>
        <a:off x="4355340" y="1951768"/>
        <a:ext cx="2291984" cy="1382760"/>
      </dsp:txXfrm>
    </dsp:sp>
    <dsp:sp modelId="{4BDE1D77-F775-4921-B71F-478165E97BFE}">
      <dsp:nvSpPr>
        <dsp:cNvPr id="0" name=""/>
        <dsp:cNvSpPr/>
      </dsp:nvSpPr>
      <dsp:spPr>
        <a:xfrm>
          <a:off x="6563779" y="1145239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6563779" y="1263651"/>
        <a:ext cx="586641" cy="355235"/>
      </dsp:txXfrm>
    </dsp:sp>
    <dsp:sp modelId="{4963E137-A96F-4199-AA06-12F5B7853B1D}">
      <dsp:nvSpPr>
        <dsp:cNvPr id="0" name=""/>
        <dsp:cNvSpPr/>
      </dsp:nvSpPr>
      <dsp:spPr>
        <a:xfrm>
          <a:off x="7645279" y="973789"/>
          <a:ext cx="2378024" cy="1402439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Pitch to Employer</a:t>
          </a:r>
          <a:endParaRPr lang="en-US" sz="2400" kern="1200" dirty="0"/>
        </a:p>
      </dsp:txBody>
      <dsp:txXfrm>
        <a:off x="7645279" y="973789"/>
        <a:ext cx="2378024" cy="934959"/>
      </dsp:txXfrm>
    </dsp:sp>
    <dsp:sp modelId="{8B98F81C-7DB4-4FAE-BD08-7A3B7C7C9C31}">
      <dsp:nvSpPr>
        <dsp:cNvPr id="0" name=""/>
        <dsp:cNvSpPr/>
      </dsp:nvSpPr>
      <dsp:spPr>
        <a:xfrm>
          <a:off x="8132345" y="1908748"/>
          <a:ext cx="2378024" cy="1468800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Hopefully Placement is Made</a:t>
          </a:r>
          <a:endParaRPr lang="en-US" sz="2400" kern="1200" dirty="0"/>
        </a:p>
      </dsp:txBody>
      <dsp:txXfrm>
        <a:off x="8175365" y="1951768"/>
        <a:ext cx="2291984" cy="13827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138718-5069-4F87-B3C1-D85FE2717181}">
      <dsp:nvSpPr>
        <dsp:cNvPr id="0" name=""/>
        <dsp:cNvSpPr/>
      </dsp:nvSpPr>
      <dsp:spPr>
        <a:xfrm>
          <a:off x="5230" y="1303391"/>
          <a:ext cx="2378024" cy="1061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Employer Research</a:t>
          </a:r>
          <a:endParaRPr lang="en-US" sz="1800" kern="1200" dirty="0"/>
        </a:p>
      </dsp:txBody>
      <dsp:txXfrm>
        <a:off x="5230" y="1303391"/>
        <a:ext cx="2378024" cy="707754"/>
      </dsp:txXfrm>
    </dsp:sp>
    <dsp:sp modelId="{79A7423C-F9AC-434E-9630-664B7715E064}">
      <dsp:nvSpPr>
        <dsp:cNvPr id="0" name=""/>
        <dsp:cNvSpPr/>
      </dsp:nvSpPr>
      <dsp:spPr>
        <a:xfrm>
          <a:off x="492295" y="2011146"/>
          <a:ext cx="2378024" cy="1036800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Employer Contact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522662" y="2041513"/>
        <a:ext cx="2317290" cy="976066"/>
      </dsp:txXfrm>
    </dsp:sp>
    <dsp:sp modelId="{8061F442-3DC5-440E-AE1F-504DFAC74556}">
      <dsp:nvSpPr>
        <dsp:cNvPr id="0" name=""/>
        <dsp:cNvSpPr/>
      </dsp:nvSpPr>
      <dsp:spPr>
        <a:xfrm>
          <a:off x="2743754" y="1361239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743754" y="1479651"/>
        <a:ext cx="586641" cy="355235"/>
      </dsp:txXfrm>
    </dsp:sp>
    <dsp:sp modelId="{2B803613-04F9-44A9-8089-5CD03215498F}">
      <dsp:nvSpPr>
        <dsp:cNvPr id="0" name=""/>
        <dsp:cNvSpPr/>
      </dsp:nvSpPr>
      <dsp:spPr>
        <a:xfrm>
          <a:off x="3825254" y="1303391"/>
          <a:ext cx="2378024" cy="1061631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Informational Interview or Job Tour</a:t>
          </a:r>
          <a:endParaRPr lang="en-US" sz="1800" kern="1200" dirty="0"/>
        </a:p>
      </dsp:txBody>
      <dsp:txXfrm>
        <a:off x="3825254" y="1303391"/>
        <a:ext cx="2378024" cy="707754"/>
      </dsp:txXfrm>
    </dsp:sp>
    <dsp:sp modelId="{2D5ED252-B150-4520-94B3-480C82F328ED}">
      <dsp:nvSpPr>
        <dsp:cNvPr id="0" name=""/>
        <dsp:cNvSpPr/>
      </dsp:nvSpPr>
      <dsp:spPr>
        <a:xfrm>
          <a:off x="4312320" y="2011146"/>
          <a:ext cx="2378024" cy="1036800"/>
        </a:xfrm>
        <a:prstGeom prst="roundRect">
          <a:avLst>
            <a:gd name="adj" fmla="val 10000"/>
          </a:avLst>
        </a:prstGeom>
        <a:solidFill>
          <a:schemeClr val="bg2">
            <a:lumMod val="7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Identifying possible ideas to pitch</a:t>
          </a:r>
          <a:endParaRPr lang="en-US" sz="1800" kern="1200" dirty="0"/>
        </a:p>
      </dsp:txBody>
      <dsp:txXfrm>
        <a:off x="4342687" y="2041513"/>
        <a:ext cx="2317290" cy="976066"/>
      </dsp:txXfrm>
    </dsp:sp>
    <dsp:sp modelId="{4BDE1D77-F775-4921-B71F-478165E97BFE}">
      <dsp:nvSpPr>
        <dsp:cNvPr id="0" name=""/>
        <dsp:cNvSpPr/>
      </dsp:nvSpPr>
      <dsp:spPr>
        <a:xfrm>
          <a:off x="6563779" y="1361239"/>
          <a:ext cx="764259" cy="592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6563779" y="1479651"/>
        <a:ext cx="586641" cy="355235"/>
      </dsp:txXfrm>
    </dsp:sp>
    <dsp:sp modelId="{4963E137-A96F-4199-AA06-12F5B7853B1D}">
      <dsp:nvSpPr>
        <dsp:cNvPr id="0" name=""/>
        <dsp:cNvSpPr/>
      </dsp:nvSpPr>
      <dsp:spPr>
        <a:xfrm>
          <a:off x="7645279" y="1303391"/>
          <a:ext cx="2378024" cy="1061631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Employment Proposal and Negotiation</a:t>
          </a:r>
          <a:endParaRPr lang="en-US" sz="1800" kern="1200" dirty="0"/>
        </a:p>
      </dsp:txBody>
      <dsp:txXfrm>
        <a:off x="7645279" y="1303391"/>
        <a:ext cx="2378024" cy="707754"/>
      </dsp:txXfrm>
    </dsp:sp>
    <dsp:sp modelId="{8B98F81C-7DB4-4FAE-BD08-7A3B7C7C9C31}">
      <dsp:nvSpPr>
        <dsp:cNvPr id="0" name=""/>
        <dsp:cNvSpPr/>
      </dsp:nvSpPr>
      <dsp:spPr>
        <a:xfrm>
          <a:off x="8137575" y="2027237"/>
          <a:ext cx="2378024" cy="1036800"/>
        </a:xfrm>
        <a:prstGeom prst="roundRect">
          <a:avLst>
            <a:gd name="adj" fmla="val 10000"/>
          </a:avLst>
        </a:prstGeom>
        <a:solidFill>
          <a:srgbClr val="00B0F0">
            <a:alpha val="90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Placement</a:t>
          </a:r>
          <a:endParaRPr lang="en-US" sz="1800" kern="1200" dirty="0"/>
        </a:p>
      </dsp:txBody>
      <dsp:txXfrm>
        <a:off x="8167942" y="2057604"/>
        <a:ext cx="2317290" cy="9760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C409B-844A-484C-9432-5B9BECF27895}">
      <dsp:nvSpPr>
        <dsp:cNvPr id="0" name=""/>
        <dsp:cNvSpPr/>
      </dsp:nvSpPr>
      <dsp:spPr>
        <a:xfrm>
          <a:off x="2706038" y="18037"/>
          <a:ext cx="2610405" cy="2610367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Your Organization</a:t>
          </a:r>
          <a:endParaRPr lang="en-US" sz="1700" kern="1200" dirty="0"/>
        </a:p>
      </dsp:txBody>
      <dsp:txXfrm>
        <a:off x="3088323" y="400316"/>
        <a:ext cx="1845835" cy="1845809"/>
      </dsp:txXfrm>
    </dsp:sp>
    <dsp:sp modelId="{E4B3F74C-1B7C-41AE-8104-3159CBF3C7D7}">
      <dsp:nvSpPr>
        <dsp:cNvPr id="0" name=""/>
        <dsp:cNvSpPr/>
      </dsp:nvSpPr>
      <dsp:spPr>
        <a:xfrm>
          <a:off x="3862132" y="1579545"/>
          <a:ext cx="2610405" cy="2610367"/>
        </a:xfrm>
        <a:prstGeom prst="ellipse">
          <a:avLst/>
        </a:prstGeom>
        <a:solidFill>
          <a:srgbClr val="FF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Commonality</a:t>
          </a:r>
          <a:endParaRPr lang="en-US" sz="1700" kern="1200" dirty="0"/>
        </a:p>
      </dsp:txBody>
      <dsp:txXfrm>
        <a:off x="4244417" y="1961824"/>
        <a:ext cx="1845835" cy="1845809"/>
      </dsp:txXfrm>
    </dsp:sp>
    <dsp:sp modelId="{E8E6CC67-1944-491F-8AE2-8477F61D837A}">
      <dsp:nvSpPr>
        <dsp:cNvPr id="0" name=""/>
        <dsp:cNvSpPr/>
      </dsp:nvSpPr>
      <dsp:spPr>
        <a:xfrm>
          <a:off x="4774913" y="12033"/>
          <a:ext cx="2610405" cy="2610367"/>
        </a:xfrm>
        <a:prstGeom prst="ellipse">
          <a:avLst/>
        </a:prstGeom>
        <a:solidFill>
          <a:srgbClr val="00B0F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Employer/Business</a:t>
          </a:r>
          <a:endParaRPr lang="en-US" sz="1700" kern="1200" dirty="0"/>
        </a:p>
      </dsp:txBody>
      <dsp:txXfrm>
        <a:off x="5157198" y="394312"/>
        <a:ext cx="1845835" cy="18458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E00408-9DF4-4A2A-AF35-552C9ACF69E0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C4018-4CD4-4584-9532-ADD6391E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9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Job development is a process not a relationship. It can</a:t>
            </a:r>
            <a:r>
              <a:rPr lang="en-US" baseline="0" dirty="0" smtClean="0"/>
              <a:t> be the beginning step is establishing a relationship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 you think of job development as a relationship building activity?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C4018-4CD4-4584-9532-ADD6391E4A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92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to often, we leave at the beginning. Made a placement, checked in with the manager, things are fine-status </a:t>
            </a:r>
            <a:r>
              <a:rPr lang="en-US" dirty="0" err="1" smtClean="0"/>
              <a:t>qou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C4018-4CD4-4584-9532-ADD6391E4A9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45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Corey Smith “The Plight of the Lonely Job Developer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C4018-4CD4-4584-9532-ADD6391E4A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68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Employment and Community staff walk down two separate roads and need to find a way to connect them</a:t>
            </a:r>
          </a:p>
          <a:p>
            <a:r>
              <a:rPr lang="en-US" dirty="0" smtClean="0"/>
              <a:t>Most staff are not in this field because they wanted to enter the salesforce</a:t>
            </a:r>
          </a:p>
          <a:p>
            <a:r>
              <a:rPr lang="en-US" dirty="0" smtClean="0"/>
              <a:t>Must balance</a:t>
            </a:r>
            <a:r>
              <a:rPr lang="en-US" baseline="0" dirty="0" smtClean="0"/>
              <a:t> need of three customers – Job seeker, employer and the funding </a:t>
            </a:r>
            <a:r>
              <a:rPr lang="en-US" baseline="0" dirty="0" err="1" smtClean="0"/>
              <a:t>staekholder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C4018-4CD4-4584-9532-ADD6391E4A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43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often happens is because many job developers are not in this field because they wanted a sales job. In our desire to get someone a job, we act a little to fast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C4018-4CD4-4584-9532-ADD6391E4A9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r>
              <a:rPr lang="en-US" baseline="0" dirty="0" smtClean="0"/>
              <a:t> than getting one job seeker a position</a:t>
            </a:r>
          </a:p>
          <a:p>
            <a:r>
              <a:rPr lang="en-US" baseline="0" dirty="0" smtClean="0"/>
              <a:t>When approaching an employer do you only think of people on your caseload?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C4018-4CD4-4584-9532-ADD6391E4A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90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Report 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C4018-4CD4-4584-9532-ADD6391E4A9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69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not just about finding a placement.</a:t>
            </a:r>
            <a:r>
              <a:rPr lang="en-US" baseline="0" dirty="0" smtClean="0"/>
              <a:t> We need to carefully make the right placement so it is sustainable and forms the foundation for trust.  All relationships require trust for them to thrive.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C4018-4CD4-4584-9532-ADD6391E4A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53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Where do your missions</a:t>
            </a:r>
            <a:r>
              <a:rPr lang="en-US" baseline="0" dirty="0" smtClean="0"/>
              <a:t> align.  Where is there common ground?</a:t>
            </a:r>
          </a:p>
          <a:p>
            <a:r>
              <a:rPr lang="en-US" baseline="0" dirty="0" smtClean="0"/>
              <a:t>Build on this further your relationship</a:t>
            </a:r>
          </a:p>
          <a:p>
            <a:r>
              <a:rPr lang="en-US" baseline="0" dirty="0" smtClean="0"/>
              <a:t>What did you identify as possible needs- how can you help with this need?</a:t>
            </a:r>
          </a:p>
          <a:p>
            <a:r>
              <a:rPr lang="en-US" baseline="0" dirty="0" smtClean="0"/>
              <a:t>What employment services do you offer and how might that benefit the employer?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C4018-4CD4-4584-9532-ADD6391E4A9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00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do not have</a:t>
            </a:r>
            <a:r>
              <a:rPr lang="en-US" baseline="0" dirty="0" smtClean="0"/>
              <a:t> a system to track employer contacts, you are losing opportunity.  Employers are an Allie and an important stakeholder.</a:t>
            </a:r>
          </a:p>
          <a:p>
            <a:r>
              <a:rPr lang="en-US" baseline="0" dirty="0" smtClean="0"/>
              <a:t>How are you tracking employer contacts?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C4018-4CD4-4584-9532-ADD6391E4A9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92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8935-51E0-430D-B2AE-EA546E16C4E1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C2D1-1357-44C2-BAF7-566B1B98C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7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8935-51E0-430D-B2AE-EA546E16C4E1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C2D1-1357-44C2-BAF7-566B1B98C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9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8935-51E0-430D-B2AE-EA546E16C4E1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C2D1-1357-44C2-BAF7-566B1B98C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63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8935-51E0-430D-B2AE-EA546E16C4E1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C2D1-1357-44C2-BAF7-566B1B98C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69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8935-51E0-430D-B2AE-EA546E16C4E1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C2D1-1357-44C2-BAF7-566B1B98C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16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8935-51E0-430D-B2AE-EA546E16C4E1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C2D1-1357-44C2-BAF7-566B1B98C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7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8935-51E0-430D-B2AE-EA546E16C4E1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C2D1-1357-44C2-BAF7-566B1B98C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5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8935-51E0-430D-B2AE-EA546E16C4E1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C2D1-1357-44C2-BAF7-566B1B98C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5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8935-51E0-430D-B2AE-EA546E16C4E1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C2D1-1357-44C2-BAF7-566B1B98C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8935-51E0-430D-B2AE-EA546E16C4E1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C2D1-1357-44C2-BAF7-566B1B98C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4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C8935-51E0-430D-B2AE-EA546E16C4E1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5C2D1-1357-44C2-BAF7-566B1B98C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72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C8935-51E0-430D-B2AE-EA546E16C4E1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5C2D1-1357-44C2-BAF7-566B1B98C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2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crdownload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ht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Jeannine.Pavlak@nebaworks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cmillandictionary.com/us/dictionary/american/people_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acmillandictionary.com/us/dictionary/american/involve" TargetMode="External"/><Relationship Id="rId5" Type="http://schemas.openxmlformats.org/officeDocument/2006/relationships/hyperlink" Target="https://www.macmillandictionary.com/us/dictionary/american/connected" TargetMode="External"/><Relationship Id="rId4" Type="http://schemas.openxmlformats.org/officeDocument/2006/relationships/hyperlink" Target="https://www.macmillandictionary.com/us/dictionary/american/thing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2205" y="3566028"/>
            <a:ext cx="9144000" cy="268437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sz="3600" dirty="0" smtClean="0"/>
          </a:p>
          <a:p>
            <a:r>
              <a:rPr lang="en-US" sz="3600" dirty="0" smtClean="0"/>
              <a:t>Maximizing </a:t>
            </a:r>
            <a:r>
              <a:rPr lang="en-US" sz="3600" dirty="0"/>
              <a:t>Employer Relationships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226" y="1122364"/>
            <a:ext cx="5474369" cy="27905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90837"/>
            <a:ext cx="2592805" cy="1967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03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73324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332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147" y="2692860"/>
            <a:ext cx="3900487" cy="261686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We need to shift our roles 	and expectations and 	become community 	builders.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14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Employer Engagement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What to Work 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Explore the community to understand community and business owner needs.</a:t>
            </a:r>
          </a:p>
          <a:p>
            <a:endParaRPr lang="en-US" dirty="0"/>
          </a:p>
          <a:p>
            <a:r>
              <a:rPr lang="en-US" dirty="0"/>
              <a:t>Expand relationships</a:t>
            </a:r>
          </a:p>
          <a:p>
            <a:endParaRPr lang="en-US" dirty="0"/>
          </a:p>
          <a:p>
            <a:r>
              <a:rPr lang="en-US" dirty="0"/>
              <a:t>Job negotiation is mutually beneficial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to Ask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are you most proud of with regard to your business?</a:t>
            </a:r>
          </a:p>
          <a:p>
            <a:r>
              <a:rPr lang="en-US" dirty="0" smtClean="0"/>
              <a:t>What are the stressors that you are currently experiencing?</a:t>
            </a:r>
          </a:p>
          <a:p>
            <a:r>
              <a:rPr lang="en-US" dirty="0" smtClean="0"/>
              <a:t>What keeps your work flow running well?</a:t>
            </a:r>
            <a:endParaRPr lang="en-US" dirty="0"/>
          </a:p>
          <a:p>
            <a:r>
              <a:rPr lang="en-US" dirty="0" smtClean="0"/>
              <a:t>What is not getting done?</a:t>
            </a:r>
          </a:p>
          <a:p>
            <a:r>
              <a:rPr lang="en-US" dirty="0" smtClean="0"/>
              <a:t>What are your employees asking for?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4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6642" y="1867735"/>
            <a:ext cx="5181600" cy="4351338"/>
          </a:xfrm>
        </p:spPr>
        <p:txBody>
          <a:bodyPr/>
          <a:lstStyle/>
          <a:p>
            <a:r>
              <a:rPr lang="en-US" dirty="0" smtClean="0"/>
              <a:t>Employer research demonstrates you care.</a:t>
            </a:r>
          </a:p>
          <a:p>
            <a:r>
              <a:rPr lang="en-US" dirty="0" smtClean="0"/>
              <a:t>Informational interviews or job </a:t>
            </a:r>
            <a:r>
              <a:rPr lang="en-US" dirty="0"/>
              <a:t>t</a:t>
            </a:r>
            <a:r>
              <a:rPr lang="en-US" dirty="0" smtClean="0"/>
              <a:t>ours gets your foot in the door. No pressure.</a:t>
            </a:r>
          </a:p>
          <a:p>
            <a:r>
              <a:rPr lang="en-US" dirty="0" smtClean="0"/>
              <a:t>Make a great first impression.</a:t>
            </a:r>
          </a:p>
          <a:p>
            <a:r>
              <a:rPr lang="en-US" dirty="0" smtClean="0"/>
              <a:t>Beginning of a relationship with endless possibilities.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562" y="2707105"/>
            <a:ext cx="2738438" cy="2237164"/>
          </a:xfrm>
        </p:spPr>
      </p:pic>
    </p:spTree>
    <p:extLst>
      <p:ext uri="{BB962C8B-B14F-4D97-AF65-F5344CB8AC3E}">
        <p14:creationId xmlns:p14="http://schemas.microsoft.com/office/powerpoint/2010/main" val="205892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Driven Engagement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8582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686300" y="3296653"/>
            <a:ext cx="1221205" cy="1413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6244389" y="3296653"/>
            <a:ext cx="1191127" cy="14137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5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i="1" dirty="0" smtClean="0"/>
              <a:t>Review your services and what benefit you can offer.</a:t>
            </a:r>
          </a:p>
          <a:p>
            <a:r>
              <a:rPr lang="en-US" i="1" dirty="0" smtClean="0"/>
              <a:t>Explain how your candidate will benefit the employer. ROI</a:t>
            </a:r>
          </a:p>
          <a:p>
            <a:r>
              <a:rPr lang="en-US" i="1" dirty="0" smtClean="0"/>
              <a:t>Help employer see how your services are a business solution.</a:t>
            </a:r>
          </a:p>
          <a:p>
            <a:r>
              <a:rPr lang="en-US" i="1" dirty="0" smtClean="0"/>
              <a:t>Use business jargon.</a:t>
            </a:r>
          </a:p>
          <a:p>
            <a:endParaRPr lang="en-US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Dead end?  Keep Connection for future.</a:t>
            </a:r>
            <a:endParaRPr lang="en-US" sz="2400" dirty="0"/>
          </a:p>
          <a:p>
            <a:r>
              <a:rPr lang="en-US" sz="2400" dirty="0" smtClean="0"/>
              <a:t>Some interest?  Offer to stay in contact.</a:t>
            </a:r>
          </a:p>
          <a:p>
            <a:r>
              <a:rPr lang="en-US" sz="2400" dirty="0" smtClean="0"/>
              <a:t>Interested in further discussions. Set up a time to present a candidate and negotiate a job offer.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1495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Identify one employer/business that you can identify common ground.</a:t>
            </a:r>
          </a:p>
          <a:p>
            <a:r>
              <a:rPr lang="en-US" dirty="0"/>
              <a:t>W</a:t>
            </a:r>
            <a:r>
              <a:rPr lang="en-US" dirty="0" smtClean="0"/>
              <a:t>hat services you provide that they will benefit from.  </a:t>
            </a:r>
          </a:p>
          <a:p>
            <a:r>
              <a:rPr lang="en-US" dirty="0" smtClean="0"/>
              <a:t>How do your missions align? – Think about the future.</a:t>
            </a:r>
          </a:p>
          <a:p>
            <a:r>
              <a:rPr lang="en-US" dirty="0" smtClean="0"/>
              <a:t>What is mutually beneficial?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2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Began as a volunteer opportunity;</a:t>
            </a:r>
          </a:p>
          <a:p>
            <a:pPr marL="0" indent="0">
              <a:buNone/>
            </a:pPr>
            <a:r>
              <a:rPr lang="en-US" dirty="0" smtClean="0"/>
              <a:t>Paid job placement;</a:t>
            </a:r>
          </a:p>
          <a:p>
            <a:pPr marL="0" indent="0">
              <a:buNone/>
            </a:pPr>
            <a:r>
              <a:rPr lang="en-US" dirty="0" smtClean="0"/>
              <a:t>Video to showcase our services;</a:t>
            </a:r>
          </a:p>
          <a:p>
            <a:pPr marL="0" indent="0">
              <a:buNone/>
            </a:pPr>
            <a:r>
              <a:rPr lang="en-US" dirty="0" smtClean="0"/>
              <a:t>Internship/assessment site;</a:t>
            </a:r>
          </a:p>
          <a:p>
            <a:pPr marL="0" indent="0">
              <a:buNone/>
            </a:pPr>
            <a:r>
              <a:rPr lang="en-US" dirty="0" smtClean="0"/>
              <a:t>Assisted in recruitment;</a:t>
            </a:r>
          </a:p>
          <a:p>
            <a:pPr marL="0" indent="0">
              <a:buNone/>
            </a:pPr>
            <a:r>
              <a:rPr lang="en-US" dirty="0" smtClean="0"/>
              <a:t>Annual donor;</a:t>
            </a:r>
          </a:p>
          <a:p>
            <a:pPr marL="0" indent="0">
              <a:buNone/>
            </a:pPr>
            <a:r>
              <a:rPr lang="en-US" dirty="0" smtClean="0"/>
              <a:t>Refers individuals to our services.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43969"/>
            <a:ext cx="5181600" cy="2914650"/>
          </a:xfrm>
        </p:spPr>
      </p:pic>
    </p:spTree>
    <p:extLst>
      <p:ext uri="{BB962C8B-B14F-4D97-AF65-F5344CB8AC3E}">
        <p14:creationId xmlns:p14="http://schemas.microsoft.com/office/powerpoint/2010/main" val="42447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Employer Contacts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1052407"/>
              </p:ext>
            </p:extLst>
          </p:nvPr>
        </p:nvGraphicFramePr>
        <p:xfrm>
          <a:off x="838200" y="1825625"/>
          <a:ext cx="10515603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1790880958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584219643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097608032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43477764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28655834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915962326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1908693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Contacted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9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622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14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7437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280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05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Set Goals for Future Engagement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888" y="1800225"/>
            <a:ext cx="4876800" cy="32480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Additional job placements</a:t>
            </a:r>
          </a:p>
          <a:p>
            <a:r>
              <a:rPr lang="en-US" dirty="0" smtClean="0"/>
              <a:t>Referrals to other businesses</a:t>
            </a:r>
          </a:p>
          <a:p>
            <a:r>
              <a:rPr lang="en-US" dirty="0" smtClean="0"/>
              <a:t>Work skills assessment site</a:t>
            </a:r>
          </a:p>
          <a:p>
            <a:r>
              <a:rPr lang="en-US" dirty="0" smtClean="0"/>
              <a:t>Interview assistance</a:t>
            </a:r>
          </a:p>
          <a:p>
            <a:r>
              <a:rPr lang="en-US" dirty="0" smtClean="0"/>
              <a:t>Job fair participation</a:t>
            </a:r>
          </a:p>
          <a:p>
            <a:r>
              <a:rPr lang="en-US" dirty="0" smtClean="0"/>
              <a:t>Board member</a:t>
            </a:r>
          </a:p>
          <a:p>
            <a:r>
              <a:rPr lang="en-US" dirty="0" smtClean="0"/>
              <a:t>Quote to share on social media</a:t>
            </a:r>
          </a:p>
          <a:p>
            <a:r>
              <a:rPr lang="en-US" dirty="0" smtClean="0"/>
              <a:t>Corporate giving</a:t>
            </a:r>
          </a:p>
          <a:p>
            <a:r>
              <a:rPr lang="en-US" dirty="0" smtClean="0"/>
              <a:t>Event sponsorship</a:t>
            </a:r>
          </a:p>
          <a:p>
            <a:r>
              <a:rPr lang="en-US" dirty="0" smtClean="0"/>
              <a:t>Annual Appeal</a:t>
            </a:r>
          </a:p>
        </p:txBody>
      </p:sp>
    </p:spTree>
    <p:extLst>
      <p:ext uri="{BB962C8B-B14F-4D97-AF65-F5344CB8AC3E}">
        <p14:creationId xmlns:p14="http://schemas.microsoft.com/office/powerpoint/2010/main" val="4030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Development is….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0" y="2690336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Job Development</a:t>
            </a:r>
            <a:r>
              <a:rPr lang="en-US" sz="2400" dirty="0"/>
              <a:t> means a systematic contact of prospective employers resulting in opportunities for interviews and </a:t>
            </a:r>
            <a:r>
              <a:rPr lang="en-US" sz="2400" b="1" dirty="0"/>
              <a:t>employment</a:t>
            </a:r>
            <a:r>
              <a:rPr lang="en-US" sz="2400" dirty="0"/>
              <a:t> that might not otherwise have existed. </a:t>
            </a:r>
            <a:r>
              <a:rPr lang="en-US" sz="2400" b="1" dirty="0"/>
              <a:t>Job development</a:t>
            </a:r>
            <a:r>
              <a:rPr lang="en-US" sz="2400" dirty="0"/>
              <a:t> facilitates a prospective employer's consideration of a qualified employee for </a:t>
            </a:r>
            <a:r>
              <a:rPr lang="en-US" sz="2400" b="1" dirty="0"/>
              <a:t>employment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494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Goal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958" y="1979195"/>
            <a:ext cx="4824663" cy="3934325"/>
          </a:xfrm>
        </p:spPr>
      </p:pic>
    </p:spTree>
    <p:extLst>
      <p:ext uri="{BB962C8B-B14F-4D97-AF65-F5344CB8AC3E}">
        <p14:creationId xmlns:p14="http://schemas.microsoft.com/office/powerpoint/2010/main" val="9941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938" y="1820917"/>
            <a:ext cx="5470633" cy="3909849"/>
          </a:xfrm>
        </p:spPr>
      </p:pic>
    </p:spTree>
    <p:extLst>
      <p:ext uri="{BB962C8B-B14F-4D97-AF65-F5344CB8AC3E}">
        <p14:creationId xmlns:p14="http://schemas.microsoft.com/office/powerpoint/2010/main" val="139845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Jeannine Pavlak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Jeannine.Pavlak@nebaworks.com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(413) 821-9200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Job Development?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Photo of the back of a man with hat, coat and suitcase walking alone in the snow. 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825626"/>
            <a:ext cx="10471483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8367964" y="6370721"/>
            <a:ext cx="309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Credit – Corey Smith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8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095" y="1239253"/>
            <a:ext cx="6918158" cy="4138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2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Trap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First time meeting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4206" y="3590131"/>
            <a:ext cx="3028950" cy="1514475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To Proposal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106" y="3475831"/>
            <a:ext cx="2619375" cy="1743075"/>
          </a:xfrm>
        </p:spPr>
      </p:pic>
    </p:spTree>
    <p:extLst>
      <p:ext uri="{BB962C8B-B14F-4D97-AF65-F5344CB8AC3E}">
        <p14:creationId xmlns:p14="http://schemas.microsoft.com/office/powerpoint/2010/main" val="206460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</a:t>
            </a:r>
            <a:r>
              <a:rPr lang="en-US" sz="4000" b="1" dirty="0"/>
              <a:t>way in which two or more </a:t>
            </a:r>
            <a:r>
              <a:rPr lang="en-US" sz="4000" b="1" dirty="0">
                <a:hlinkClick r:id="rId3" tooltip="people"/>
              </a:rPr>
              <a:t>people</a:t>
            </a:r>
            <a:r>
              <a:rPr lang="en-US" sz="4000" b="1" dirty="0"/>
              <a:t> or </a:t>
            </a:r>
            <a:r>
              <a:rPr lang="en-US" sz="4000" b="1" dirty="0">
                <a:hlinkClick r:id="rId4" tooltip="things"/>
              </a:rPr>
              <a:t>things</a:t>
            </a:r>
            <a:r>
              <a:rPr lang="en-US" sz="4000" b="1" dirty="0"/>
              <a:t> are </a:t>
            </a:r>
            <a:r>
              <a:rPr lang="en-US" sz="4000" b="1" dirty="0">
                <a:hlinkClick r:id="rId5" tooltip="connected"/>
              </a:rPr>
              <a:t>connected</a:t>
            </a:r>
            <a:r>
              <a:rPr lang="en-US" sz="4000" b="1" dirty="0"/>
              <a:t> with or </a:t>
            </a:r>
            <a:r>
              <a:rPr lang="en-US" sz="4000" b="1" dirty="0">
                <a:hlinkClick r:id="rId6" tooltip="involve"/>
              </a:rPr>
              <a:t>involve</a:t>
            </a:r>
            <a:r>
              <a:rPr lang="en-US" sz="4000" b="1" dirty="0"/>
              <a:t> each other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Relationships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271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Influencing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Through active relationship building, we can engage other in ways that benefit all parties.</a:t>
            </a:r>
            <a:endParaRPr lang="en-US" sz="4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845405"/>
            <a:ext cx="5181600" cy="4311778"/>
          </a:xfrm>
        </p:spPr>
      </p:pic>
    </p:spTree>
    <p:extLst>
      <p:ext uri="{BB962C8B-B14F-4D97-AF65-F5344CB8AC3E}">
        <p14:creationId xmlns:p14="http://schemas.microsoft.com/office/powerpoint/2010/main" val="398157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 and </a:t>
            </a:r>
            <a:r>
              <a:rPr lang="en-US" dirty="0" err="1"/>
              <a:t>P</a:t>
            </a:r>
            <a:r>
              <a:rPr lang="en-US" dirty="0" err="1" smtClean="0"/>
              <a:t>ostCovid</a:t>
            </a:r>
            <a:r>
              <a:rPr lang="en-US" dirty="0" smtClean="0"/>
              <a:t> Engagement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How did you approach employers/businesses?</a:t>
            </a:r>
          </a:p>
          <a:p>
            <a:pPr marL="0" indent="0">
              <a:buNone/>
            </a:pPr>
            <a:r>
              <a:rPr lang="en-US" dirty="0" smtClean="0"/>
              <a:t> 2.In which frequency did you reach out to employers/businesses?</a:t>
            </a:r>
          </a:p>
          <a:p>
            <a:pPr marL="0" indent="0">
              <a:buNone/>
            </a:pPr>
            <a:r>
              <a:rPr lang="en-US" dirty="0" smtClean="0"/>
              <a:t>3. What did on-going communication look like? </a:t>
            </a:r>
          </a:p>
          <a:p>
            <a:pPr marL="0" indent="0">
              <a:buNone/>
            </a:pPr>
            <a:r>
              <a:rPr lang="en-US" dirty="0" smtClean="0"/>
              <a:t>4. Was there a process for remaining engaged even if you had no one working there?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If yes, What did this look like?</a:t>
            </a:r>
          </a:p>
          <a:p>
            <a:pPr marL="0" indent="0">
              <a:buNone/>
            </a:pPr>
            <a:r>
              <a:rPr lang="en-US" dirty="0" smtClean="0"/>
              <a:t>5. What are you doing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6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Process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4289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359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E555136D0EAA429927FD901CA57989" ma:contentTypeVersion="15" ma:contentTypeDescription="Create a new document." ma:contentTypeScope="" ma:versionID="b181db268f726ecc0a03ee307e4fdc99">
  <xsd:schema xmlns:xsd="http://www.w3.org/2001/XMLSchema" xmlns:xs="http://www.w3.org/2001/XMLSchema" xmlns:p="http://schemas.microsoft.com/office/2006/metadata/properties" xmlns:ns2="cc541f54-964c-4b93-a605-435450d3a296" xmlns:ns3="b1cbd802-27c2-4bf7-937d-29fa16864377" targetNamespace="http://schemas.microsoft.com/office/2006/metadata/properties" ma:root="true" ma:fieldsID="bb7bb5889a47c2889caf976b3119156c" ns2:_="" ns3:_="">
    <xsd:import namespace="cc541f54-964c-4b93-a605-435450d3a296"/>
    <xsd:import namespace="b1cbd802-27c2-4bf7-937d-29fa1686437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541f54-964c-4b93-a605-435450d3a2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bd802-27c2-4bf7-937d-29fa168643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11737A0-3EC2-4B3D-955B-EE77BF157C9D}"/>
</file>

<file path=customXml/itemProps2.xml><?xml version="1.0" encoding="utf-8"?>
<ds:datastoreItem xmlns:ds="http://schemas.openxmlformats.org/officeDocument/2006/customXml" ds:itemID="{DB4E8265-06E9-48B9-8B34-C57EA441375E}"/>
</file>

<file path=customXml/itemProps3.xml><?xml version="1.0" encoding="utf-8"?>
<ds:datastoreItem xmlns:ds="http://schemas.openxmlformats.org/officeDocument/2006/customXml" ds:itemID="{12664AB3-03CE-4266-815B-5679A7F5D4D0}"/>
</file>

<file path=docProps/app.xml><?xml version="1.0" encoding="utf-8"?>
<Properties xmlns="http://schemas.openxmlformats.org/officeDocument/2006/extended-properties" xmlns:vt="http://schemas.openxmlformats.org/officeDocument/2006/docPropsVTypes">
  <TotalTime>5432</TotalTime>
  <Words>753</Words>
  <Application>Microsoft Office PowerPoint</Application>
  <PresentationFormat>Widescreen</PresentationFormat>
  <Paragraphs>144</Paragraphs>
  <Slides>22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Job Development is….</vt:lpstr>
      <vt:lpstr>What is Job Development?</vt:lpstr>
      <vt:lpstr>PowerPoint Presentation</vt:lpstr>
      <vt:lpstr>The Trap </vt:lpstr>
      <vt:lpstr>The way in which two or more people or things are connected with or involve each other</vt:lpstr>
      <vt:lpstr>Influencing Change</vt:lpstr>
      <vt:lpstr>Pre and PostCovid Engagement Exercise</vt:lpstr>
      <vt:lpstr>Typical Process</vt:lpstr>
      <vt:lpstr>Engagement Process</vt:lpstr>
      <vt:lpstr>PowerPoint Presentation</vt:lpstr>
      <vt:lpstr>Employer Engagement </vt:lpstr>
      <vt:lpstr>PowerPoint Presentation</vt:lpstr>
      <vt:lpstr>Mission Driven Engagement</vt:lpstr>
      <vt:lpstr>Possible Scenarios</vt:lpstr>
      <vt:lpstr>Group Exercise</vt:lpstr>
      <vt:lpstr>PowerPoint Presentation</vt:lpstr>
      <vt:lpstr>Track Employer Contacts</vt:lpstr>
      <vt:lpstr>Set Goals for Future Engagement</vt:lpstr>
      <vt:lpstr>The End Goal</vt:lpstr>
      <vt:lpstr>Questions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Maximizing Employer Relationships</dc:title>
  <dc:creator>Luda Burlachenko</dc:creator>
  <cp:lastModifiedBy>Jeannine Pavlak</cp:lastModifiedBy>
  <cp:revision>39</cp:revision>
  <dcterms:created xsi:type="dcterms:W3CDTF">2021-06-18T17:43:05Z</dcterms:created>
  <dcterms:modified xsi:type="dcterms:W3CDTF">2021-06-29T19:47:15Z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0x010100FBE555136D0EAA429927FD901CA57989</vt:lpwstr>
  </property>
</Properties>
</file>