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326" r:id="rId4"/>
    <p:sldId id="257" r:id="rId5"/>
    <p:sldId id="327" r:id="rId6"/>
    <p:sldId id="318" r:id="rId7"/>
    <p:sldId id="322" r:id="rId8"/>
    <p:sldId id="339" r:id="rId9"/>
    <p:sldId id="306" r:id="rId10"/>
    <p:sldId id="282" r:id="rId11"/>
    <p:sldId id="259" r:id="rId12"/>
    <p:sldId id="333" r:id="rId13"/>
    <p:sldId id="340" r:id="rId14"/>
    <p:sldId id="328" r:id="rId15"/>
    <p:sldId id="334" r:id="rId16"/>
    <p:sldId id="325" r:id="rId17"/>
    <p:sldId id="315" r:id="rId18"/>
    <p:sldId id="329" r:id="rId19"/>
    <p:sldId id="310" r:id="rId20"/>
    <p:sldId id="311" r:id="rId21"/>
    <p:sldId id="312" r:id="rId22"/>
    <p:sldId id="316" r:id="rId23"/>
    <p:sldId id="313" r:id="rId24"/>
    <p:sldId id="331" r:id="rId25"/>
    <p:sldId id="335" r:id="rId26"/>
    <p:sldId id="320" r:id="rId27"/>
    <p:sldId id="307" r:id="rId28"/>
    <p:sldId id="321" r:id="rId29"/>
    <p:sldId id="337" r:id="rId30"/>
    <p:sldId id="288" r:id="rId31"/>
    <p:sldId id="33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E05A9-29AF-4FD9-9F2E-4DFAAC6EA43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07B2F2-97CE-468C-8D48-D8AEF13067BC}">
      <dgm:prSet phldrT="[Text]"/>
      <dgm:spPr/>
      <dgm:t>
        <a:bodyPr/>
        <a:lstStyle/>
        <a:p>
          <a:r>
            <a:rPr lang="en-US" dirty="0"/>
            <a:t>Group Day</a:t>
          </a:r>
        </a:p>
      </dgm:t>
    </dgm:pt>
    <dgm:pt modelId="{B466C896-FA70-4772-98E6-0F25138B0F41}" type="parTrans" cxnId="{032FFB90-D383-42F7-B6DD-E8D31782BBAB}">
      <dgm:prSet/>
      <dgm:spPr/>
      <dgm:t>
        <a:bodyPr/>
        <a:lstStyle/>
        <a:p>
          <a:endParaRPr lang="en-US"/>
        </a:p>
      </dgm:t>
    </dgm:pt>
    <dgm:pt modelId="{51440E32-2761-4F04-9AD5-DF27FB71A351}" type="sibTrans" cxnId="{032FFB90-D383-42F7-B6DD-E8D31782BBAB}">
      <dgm:prSet/>
      <dgm:spPr/>
      <dgm:t>
        <a:bodyPr/>
        <a:lstStyle/>
        <a:p>
          <a:r>
            <a:rPr lang="en-US" dirty="0"/>
            <a:t>Residential</a:t>
          </a:r>
        </a:p>
      </dgm:t>
    </dgm:pt>
    <dgm:pt modelId="{F79DD001-0024-4C4D-96FF-57B4C4366E26}">
      <dgm:prSet phldrT="[Text]" custT="1"/>
      <dgm:spPr/>
      <dgm:t>
        <a:bodyPr/>
        <a:lstStyle/>
        <a:p>
          <a:r>
            <a:rPr lang="en-US" sz="2000" b="1" dirty="0"/>
            <a:t>Staff</a:t>
          </a:r>
        </a:p>
      </dgm:t>
    </dgm:pt>
    <dgm:pt modelId="{29A7B9BC-0D82-4D10-A5E4-0E653E895B7D}" type="parTrans" cxnId="{877C36CB-C803-4983-9522-1CA8B7A90F18}">
      <dgm:prSet/>
      <dgm:spPr/>
      <dgm:t>
        <a:bodyPr/>
        <a:lstStyle/>
        <a:p>
          <a:endParaRPr lang="en-US"/>
        </a:p>
      </dgm:t>
    </dgm:pt>
    <dgm:pt modelId="{38E6E1B4-4FA7-43F4-BF86-0436879A1DB6}" type="sibTrans" cxnId="{877C36CB-C803-4983-9522-1CA8B7A90F18}">
      <dgm:prSet/>
      <dgm:spPr/>
      <dgm:t>
        <a:bodyPr/>
        <a:lstStyle/>
        <a:p>
          <a:endParaRPr lang="en-US"/>
        </a:p>
      </dgm:t>
    </dgm:pt>
    <dgm:pt modelId="{9FA84789-0593-474F-A9DF-A59A29693F4F}">
      <dgm:prSet phldrT="[Text]"/>
      <dgm:spPr/>
      <dgm:t>
        <a:bodyPr/>
        <a:lstStyle/>
        <a:p>
          <a:r>
            <a:rPr lang="en-US" dirty="0"/>
            <a:t>Employment</a:t>
          </a:r>
        </a:p>
      </dgm:t>
    </dgm:pt>
    <dgm:pt modelId="{51064F7B-FE8D-4E4F-87E0-2486331B1FC7}" type="parTrans" cxnId="{B39C87C8-4304-44D3-B0DD-43CC75B196D7}">
      <dgm:prSet/>
      <dgm:spPr/>
      <dgm:t>
        <a:bodyPr/>
        <a:lstStyle/>
        <a:p>
          <a:endParaRPr lang="en-US"/>
        </a:p>
      </dgm:t>
    </dgm:pt>
    <dgm:pt modelId="{A8BDFCA2-78E1-4D6D-8E7C-C3A9BD330FFF}" type="sibTrans" cxnId="{B39C87C8-4304-44D3-B0DD-43CC75B196D7}">
      <dgm:prSet/>
      <dgm:spPr/>
      <dgm:t>
        <a:bodyPr/>
        <a:lstStyle/>
        <a:p>
          <a:r>
            <a:rPr lang="en-US" dirty="0"/>
            <a:t>CPS</a:t>
          </a:r>
        </a:p>
      </dgm:t>
    </dgm:pt>
    <dgm:pt modelId="{3585A834-8C33-4B94-A088-1D558BC213DA}">
      <dgm:prSet phldrT="[Text]" custT="1"/>
      <dgm:spPr/>
      <dgm:t>
        <a:bodyPr/>
        <a:lstStyle/>
        <a:p>
          <a:r>
            <a:rPr lang="en-US" sz="2000" b="1" dirty="0"/>
            <a:t>Staff</a:t>
          </a:r>
        </a:p>
      </dgm:t>
    </dgm:pt>
    <dgm:pt modelId="{7062CF68-590A-4672-8A4C-7F51386717B3}" type="parTrans" cxnId="{F90CE398-4B7F-4437-AC40-89EFBF396FBC}">
      <dgm:prSet/>
      <dgm:spPr/>
      <dgm:t>
        <a:bodyPr/>
        <a:lstStyle/>
        <a:p>
          <a:endParaRPr lang="en-US"/>
        </a:p>
      </dgm:t>
    </dgm:pt>
    <dgm:pt modelId="{B19EB2E2-8A82-45B5-BE6D-0D3A574E487A}" type="sibTrans" cxnId="{F90CE398-4B7F-4437-AC40-89EFBF396FBC}">
      <dgm:prSet/>
      <dgm:spPr/>
      <dgm:t>
        <a:bodyPr/>
        <a:lstStyle/>
        <a:p>
          <a:endParaRPr lang="en-US"/>
        </a:p>
      </dgm:t>
    </dgm:pt>
    <dgm:pt modelId="{0D6B1376-A46D-4D2C-B4D7-9910DFA3DEF4}">
      <dgm:prSet phldrT="[Text]"/>
      <dgm:spPr/>
      <dgm:t>
        <a:bodyPr/>
        <a:lstStyle/>
        <a:p>
          <a:r>
            <a:rPr lang="en-US" dirty="0"/>
            <a:t>Community Based Pre-</a:t>
          </a:r>
          <a:r>
            <a:rPr lang="en-US" dirty="0" err="1"/>
            <a:t>Voc</a:t>
          </a:r>
          <a:endParaRPr lang="en-US" dirty="0"/>
        </a:p>
      </dgm:t>
    </dgm:pt>
    <dgm:pt modelId="{888B02E8-A06E-4038-9EC1-215783635588}" type="parTrans" cxnId="{B47BA28F-9012-44B8-9379-BE5C783D1453}">
      <dgm:prSet/>
      <dgm:spPr/>
      <dgm:t>
        <a:bodyPr/>
        <a:lstStyle/>
        <a:p>
          <a:endParaRPr lang="en-US"/>
        </a:p>
      </dgm:t>
    </dgm:pt>
    <dgm:pt modelId="{277B4B6E-EF7A-4C77-BA18-4C2888C23E8F}" type="sibTrans" cxnId="{B47BA28F-9012-44B8-9379-BE5C783D1453}">
      <dgm:prSet/>
      <dgm:spPr/>
      <dgm:t>
        <a:bodyPr/>
        <a:lstStyle/>
        <a:p>
          <a:r>
            <a:rPr lang="en-US" dirty="0"/>
            <a:t>Facility Based Pre-</a:t>
          </a:r>
          <a:r>
            <a:rPr lang="en-US" dirty="0" err="1"/>
            <a:t>Voc</a:t>
          </a:r>
          <a:endParaRPr lang="en-US" dirty="0"/>
        </a:p>
      </dgm:t>
    </dgm:pt>
    <dgm:pt modelId="{39742112-D7B7-4C47-80FE-6D46102C85CA}">
      <dgm:prSet phldrT="[Text]" custT="1"/>
      <dgm:spPr/>
      <dgm:t>
        <a:bodyPr/>
        <a:lstStyle/>
        <a:p>
          <a:r>
            <a:rPr lang="en-US" sz="2000" b="1" dirty="0"/>
            <a:t>Staff</a:t>
          </a:r>
        </a:p>
      </dgm:t>
    </dgm:pt>
    <dgm:pt modelId="{36445458-0104-43A2-A0CC-733D68459C0C}" type="parTrans" cxnId="{385B189F-ACA2-4FAA-926B-AC93B68F1030}">
      <dgm:prSet/>
      <dgm:spPr/>
      <dgm:t>
        <a:bodyPr/>
        <a:lstStyle/>
        <a:p>
          <a:endParaRPr lang="en-US"/>
        </a:p>
      </dgm:t>
    </dgm:pt>
    <dgm:pt modelId="{D322C95D-8FDC-48E3-B132-51F5E93A4EE0}" type="sibTrans" cxnId="{385B189F-ACA2-4FAA-926B-AC93B68F1030}">
      <dgm:prSet/>
      <dgm:spPr/>
      <dgm:t>
        <a:bodyPr/>
        <a:lstStyle/>
        <a:p>
          <a:endParaRPr lang="en-US"/>
        </a:p>
      </dgm:t>
    </dgm:pt>
    <dgm:pt modelId="{C88682F7-6D9A-44BD-BCAB-9E4EA28B81A8}" type="pres">
      <dgm:prSet presAssocID="{F63E05A9-29AF-4FD9-9F2E-4DFAAC6EA43A}" presName="Name0" presStyleCnt="0">
        <dgm:presLayoutVars>
          <dgm:chMax/>
          <dgm:chPref/>
          <dgm:dir/>
          <dgm:animLvl val="lvl"/>
        </dgm:presLayoutVars>
      </dgm:prSet>
      <dgm:spPr/>
    </dgm:pt>
    <dgm:pt modelId="{46CED068-9BAA-46F2-9907-303FDDEE2F48}" type="pres">
      <dgm:prSet presAssocID="{E507B2F2-97CE-468C-8D48-D8AEF13067BC}" presName="composite" presStyleCnt="0"/>
      <dgm:spPr/>
    </dgm:pt>
    <dgm:pt modelId="{223D0208-0975-450D-A32F-447F52CABF6F}" type="pres">
      <dgm:prSet presAssocID="{E507B2F2-97CE-468C-8D48-D8AEF13067B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F11C98A-FA4D-4BED-8960-7F36CF8BCB3F}" type="pres">
      <dgm:prSet presAssocID="{E507B2F2-97CE-468C-8D48-D8AEF13067B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E094A76-EF7B-4EA1-AF31-4FF288EE1B13}" type="pres">
      <dgm:prSet presAssocID="{E507B2F2-97CE-468C-8D48-D8AEF13067BC}" presName="BalanceSpacing" presStyleCnt="0"/>
      <dgm:spPr/>
    </dgm:pt>
    <dgm:pt modelId="{419E9DED-AE30-45D8-AE26-3738D564D699}" type="pres">
      <dgm:prSet presAssocID="{E507B2F2-97CE-468C-8D48-D8AEF13067BC}" presName="BalanceSpacing1" presStyleCnt="0"/>
      <dgm:spPr/>
    </dgm:pt>
    <dgm:pt modelId="{686261FF-C735-4F63-9319-D643F8D7453A}" type="pres">
      <dgm:prSet presAssocID="{51440E32-2761-4F04-9AD5-DF27FB71A351}" presName="Accent1Text" presStyleLbl="node1" presStyleIdx="1" presStyleCnt="6"/>
      <dgm:spPr/>
    </dgm:pt>
    <dgm:pt modelId="{DEC9A23D-92F4-4AF9-AC5E-5E5813FA97D1}" type="pres">
      <dgm:prSet presAssocID="{51440E32-2761-4F04-9AD5-DF27FB71A351}" presName="spaceBetweenRectangles" presStyleCnt="0"/>
      <dgm:spPr/>
    </dgm:pt>
    <dgm:pt modelId="{FC8FEB13-E4EB-41A5-8523-0E326D4976B8}" type="pres">
      <dgm:prSet presAssocID="{9FA84789-0593-474F-A9DF-A59A29693F4F}" presName="composite" presStyleCnt="0"/>
      <dgm:spPr/>
    </dgm:pt>
    <dgm:pt modelId="{C6DA515A-559C-497E-8270-1F2A5A497DA2}" type="pres">
      <dgm:prSet presAssocID="{9FA84789-0593-474F-A9DF-A59A29693F4F}" presName="Parent1" presStyleLbl="node1" presStyleIdx="2" presStyleCnt="6" custAng="0">
        <dgm:presLayoutVars>
          <dgm:chMax val="1"/>
          <dgm:chPref val="1"/>
          <dgm:bulletEnabled val="1"/>
        </dgm:presLayoutVars>
      </dgm:prSet>
      <dgm:spPr/>
    </dgm:pt>
    <dgm:pt modelId="{DEA3BCF1-6ED7-4636-8E13-506191BDBB64}" type="pres">
      <dgm:prSet presAssocID="{9FA84789-0593-474F-A9DF-A59A29693F4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858983F-3CDF-4C7E-AA02-1D70E9FA36DD}" type="pres">
      <dgm:prSet presAssocID="{9FA84789-0593-474F-A9DF-A59A29693F4F}" presName="BalanceSpacing" presStyleCnt="0"/>
      <dgm:spPr/>
    </dgm:pt>
    <dgm:pt modelId="{937B39E4-DDF4-4F0F-8D1E-0D778C847EF2}" type="pres">
      <dgm:prSet presAssocID="{9FA84789-0593-474F-A9DF-A59A29693F4F}" presName="BalanceSpacing1" presStyleCnt="0"/>
      <dgm:spPr/>
    </dgm:pt>
    <dgm:pt modelId="{FBEB2000-6B54-489E-A125-29390AE77CA1}" type="pres">
      <dgm:prSet presAssocID="{A8BDFCA2-78E1-4D6D-8E7C-C3A9BD330FFF}" presName="Accent1Text" presStyleLbl="node1" presStyleIdx="3" presStyleCnt="6"/>
      <dgm:spPr/>
    </dgm:pt>
    <dgm:pt modelId="{0DB02ADB-3911-4DD5-BDD4-C299586F422F}" type="pres">
      <dgm:prSet presAssocID="{A8BDFCA2-78E1-4D6D-8E7C-C3A9BD330FFF}" presName="spaceBetweenRectangles" presStyleCnt="0"/>
      <dgm:spPr/>
    </dgm:pt>
    <dgm:pt modelId="{EB701999-DBE9-4911-9E76-F469EB754D9E}" type="pres">
      <dgm:prSet presAssocID="{0D6B1376-A46D-4D2C-B4D7-9910DFA3DEF4}" presName="composite" presStyleCnt="0"/>
      <dgm:spPr/>
    </dgm:pt>
    <dgm:pt modelId="{532B6030-27D9-4C60-9A51-49238178A10E}" type="pres">
      <dgm:prSet presAssocID="{0D6B1376-A46D-4D2C-B4D7-9910DFA3DEF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E262368-089B-4592-AFCA-C0A369DE7221}" type="pres">
      <dgm:prSet presAssocID="{0D6B1376-A46D-4D2C-B4D7-9910DFA3DEF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A7F2940-FA07-410A-B22A-B10CEF84A149}" type="pres">
      <dgm:prSet presAssocID="{0D6B1376-A46D-4D2C-B4D7-9910DFA3DEF4}" presName="BalanceSpacing" presStyleCnt="0"/>
      <dgm:spPr/>
    </dgm:pt>
    <dgm:pt modelId="{8A98171B-D6C9-45C4-8224-6A0E837014E6}" type="pres">
      <dgm:prSet presAssocID="{0D6B1376-A46D-4D2C-B4D7-9910DFA3DEF4}" presName="BalanceSpacing1" presStyleCnt="0"/>
      <dgm:spPr/>
    </dgm:pt>
    <dgm:pt modelId="{AC25ADF4-4FB5-45A4-9657-2D259340A4EA}" type="pres">
      <dgm:prSet presAssocID="{277B4B6E-EF7A-4C77-BA18-4C2888C23E8F}" presName="Accent1Text" presStyleLbl="node1" presStyleIdx="5" presStyleCnt="6"/>
      <dgm:spPr/>
    </dgm:pt>
  </dgm:ptLst>
  <dgm:cxnLst>
    <dgm:cxn modelId="{E90E2309-56DE-41EA-A755-1C75F1557562}" type="presOf" srcId="{F79DD001-0024-4C4D-96FF-57B4C4366E26}" destId="{2F11C98A-FA4D-4BED-8960-7F36CF8BCB3F}" srcOrd="0" destOrd="0" presId="urn:microsoft.com/office/officeart/2008/layout/AlternatingHexagons"/>
    <dgm:cxn modelId="{4A6A880E-6D8D-47DF-BF9D-DA782A948C00}" type="presOf" srcId="{A8BDFCA2-78E1-4D6D-8E7C-C3A9BD330FFF}" destId="{FBEB2000-6B54-489E-A125-29390AE77CA1}" srcOrd="0" destOrd="0" presId="urn:microsoft.com/office/officeart/2008/layout/AlternatingHexagons"/>
    <dgm:cxn modelId="{FAB69E30-8F1C-4412-82D3-DF60D5C0C8B1}" type="presOf" srcId="{39742112-D7B7-4C47-80FE-6D46102C85CA}" destId="{7E262368-089B-4592-AFCA-C0A369DE7221}" srcOrd="0" destOrd="0" presId="urn:microsoft.com/office/officeart/2008/layout/AlternatingHexagons"/>
    <dgm:cxn modelId="{E2880E3B-8E99-47EB-B93C-317A65A0798F}" type="presOf" srcId="{51440E32-2761-4F04-9AD5-DF27FB71A351}" destId="{686261FF-C735-4F63-9319-D643F8D7453A}" srcOrd="0" destOrd="0" presId="urn:microsoft.com/office/officeart/2008/layout/AlternatingHexagons"/>
    <dgm:cxn modelId="{88E0D060-27A8-43B8-A87C-A377B28B28E0}" type="presOf" srcId="{0D6B1376-A46D-4D2C-B4D7-9910DFA3DEF4}" destId="{532B6030-27D9-4C60-9A51-49238178A10E}" srcOrd="0" destOrd="0" presId="urn:microsoft.com/office/officeart/2008/layout/AlternatingHexagons"/>
    <dgm:cxn modelId="{B47BA28F-9012-44B8-9379-BE5C783D1453}" srcId="{F63E05A9-29AF-4FD9-9F2E-4DFAAC6EA43A}" destId="{0D6B1376-A46D-4D2C-B4D7-9910DFA3DEF4}" srcOrd="2" destOrd="0" parTransId="{888B02E8-A06E-4038-9EC1-215783635588}" sibTransId="{277B4B6E-EF7A-4C77-BA18-4C2888C23E8F}"/>
    <dgm:cxn modelId="{032FFB90-D383-42F7-B6DD-E8D31782BBAB}" srcId="{F63E05A9-29AF-4FD9-9F2E-4DFAAC6EA43A}" destId="{E507B2F2-97CE-468C-8D48-D8AEF13067BC}" srcOrd="0" destOrd="0" parTransId="{B466C896-FA70-4772-98E6-0F25138B0F41}" sibTransId="{51440E32-2761-4F04-9AD5-DF27FB71A351}"/>
    <dgm:cxn modelId="{F90CE398-4B7F-4437-AC40-89EFBF396FBC}" srcId="{9FA84789-0593-474F-A9DF-A59A29693F4F}" destId="{3585A834-8C33-4B94-A088-1D558BC213DA}" srcOrd="0" destOrd="0" parTransId="{7062CF68-590A-4672-8A4C-7F51386717B3}" sibTransId="{B19EB2E2-8A82-45B5-BE6D-0D3A574E487A}"/>
    <dgm:cxn modelId="{385B189F-ACA2-4FAA-926B-AC93B68F1030}" srcId="{0D6B1376-A46D-4D2C-B4D7-9910DFA3DEF4}" destId="{39742112-D7B7-4C47-80FE-6D46102C85CA}" srcOrd="0" destOrd="0" parTransId="{36445458-0104-43A2-A0CC-733D68459C0C}" sibTransId="{D322C95D-8FDC-48E3-B132-51F5E93A4EE0}"/>
    <dgm:cxn modelId="{B39C87C8-4304-44D3-B0DD-43CC75B196D7}" srcId="{F63E05A9-29AF-4FD9-9F2E-4DFAAC6EA43A}" destId="{9FA84789-0593-474F-A9DF-A59A29693F4F}" srcOrd="1" destOrd="0" parTransId="{51064F7B-FE8D-4E4F-87E0-2486331B1FC7}" sibTransId="{A8BDFCA2-78E1-4D6D-8E7C-C3A9BD330FFF}"/>
    <dgm:cxn modelId="{877C36CB-C803-4983-9522-1CA8B7A90F18}" srcId="{E507B2F2-97CE-468C-8D48-D8AEF13067BC}" destId="{F79DD001-0024-4C4D-96FF-57B4C4366E26}" srcOrd="0" destOrd="0" parTransId="{29A7B9BC-0D82-4D10-A5E4-0E653E895B7D}" sibTransId="{38E6E1B4-4FA7-43F4-BF86-0436879A1DB6}"/>
    <dgm:cxn modelId="{6AA4BDD1-7363-4D53-A303-2D0D518CF760}" type="presOf" srcId="{277B4B6E-EF7A-4C77-BA18-4C2888C23E8F}" destId="{AC25ADF4-4FB5-45A4-9657-2D259340A4EA}" srcOrd="0" destOrd="0" presId="urn:microsoft.com/office/officeart/2008/layout/AlternatingHexagons"/>
    <dgm:cxn modelId="{0D0336E0-7041-4589-848B-D277B2778DDA}" type="presOf" srcId="{9FA84789-0593-474F-A9DF-A59A29693F4F}" destId="{C6DA515A-559C-497E-8270-1F2A5A497DA2}" srcOrd="0" destOrd="0" presId="urn:microsoft.com/office/officeart/2008/layout/AlternatingHexagons"/>
    <dgm:cxn modelId="{258C14E3-DDB8-42F3-BD40-E3A6D94F3E4D}" type="presOf" srcId="{3585A834-8C33-4B94-A088-1D558BC213DA}" destId="{DEA3BCF1-6ED7-4636-8E13-506191BDBB64}" srcOrd="0" destOrd="0" presId="urn:microsoft.com/office/officeart/2008/layout/AlternatingHexagons"/>
    <dgm:cxn modelId="{188FDFE4-CCE0-4503-91FB-8B0BED4EA2FE}" type="presOf" srcId="{F63E05A9-29AF-4FD9-9F2E-4DFAAC6EA43A}" destId="{C88682F7-6D9A-44BD-BCAB-9E4EA28B81A8}" srcOrd="0" destOrd="0" presId="urn:microsoft.com/office/officeart/2008/layout/AlternatingHexagons"/>
    <dgm:cxn modelId="{FF0196F1-D4E2-4934-99DF-5E4B9C318256}" type="presOf" srcId="{E507B2F2-97CE-468C-8D48-D8AEF13067BC}" destId="{223D0208-0975-450D-A32F-447F52CABF6F}" srcOrd="0" destOrd="0" presId="urn:microsoft.com/office/officeart/2008/layout/AlternatingHexagons"/>
    <dgm:cxn modelId="{C9BFC3C4-0C54-4995-A680-EC4837AE5D6E}" type="presParOf" srcId="{C88682F7-6D9A-44BD-BCAB-9E4EA28B81A8}" destId="{46CED068-9BAA-46F2-9907-303FDDEE2F48}" srcOrd="0" destOrd="0" presId="urn:microsoft.com/office/officeart/2008/layout/AlternatingHexagons"/>
    <dgm:cxn modelId="{C6BDCB4E-842A-449C-9B44-2E72F4B9CAAF}" type="presParOf" srcId="{46CED068-9BAA-46F2-9907-303FDDEE2F48}" destId="{223D0208-0975-450D-A32F-447F52CABF6F}" srcOrd="0" destOrd="0" presId="urn:microsoft.com/office/officeart/2008/layout/AlternatingHexagons"/>
    <dgm:cxn modelId="{E0E04E4C-A35F-4C0B-B1C4-926189486E8C}" type="presParOf" srcId="{46CED068-9BAA-46F2-9907-303FDDEE2F48}" destId="{2F11C98A-FA4D-4BED-8960-7F36CF8BCB3F}" srcOrd="1" destOrd="0" presId="urn:microsoft.com/office/officeart/2008/layout/AlternatingHexagons"/>
    <dgm:cxn modelId="{4609E4E9-F353-4965-807B-AE94301F280B}" type="presParOf" srcId="{46CED068-9BAA-46F2-9907-303FDDEE2F48}" destId="{CE094A76-EF7B-4EA1-AF31-4FF288EE1B13}" srcOrd="2" destOrd="0" presId="urn:microsoft.com/office/officeart/2008/layout/AlternatingHexagons"/>
    <dgm:cxn modelId="{22C0DBD2-4BAF-49C0-9128-BEA7697973B6}" type="presParOf" srcId="{46CED068-9BAA-46F2-9907-303FDDEE2F48}" destId="{419E9DED-AE30-45D8-AE26-3738D564D699}" srcOrd="3" destOrd="0" presId="urn:microsoft.com/office/officeart/2008/layout/AlternatingHexagons"/>
    <dgm:cxn modelId="{C8AA8A16-8400-499D-B669-D993D6504D2D}" type="presParOf" srcId="{46CED068-9BAA-46F2-9907-303FDDEE2F48}" destId="{686261FF-C735-4F63-9319-D643F8D7453A}" srcOrd="4" destOrd="0" presId="urn:microsoft.com/office/officeart/2008/layout/AlternatingHexagons"/>
    <dgm:cxn modelId="{32FE19E5-2228-48C9-9B5F-A1AD1C388C77}" type="presParOf" srcId="{C88682F7-6D9A-44BD-BCAB-9E4EA28B81A8}" destId="{DEC9A23D-92F4-4AF9-AC5E-5E5813FA97D1}" srcOrd="1" destOrd="0" presId="urn:microsoft.com/office/officeart/2008/layout/AlternatingHexagons"/>
    <dgm:cxn modelId="{6DA6233F-8455-4010-8602-DE2A155F72AC}" type="presParOf" srcId="{C88682F7-6D9A-44BD-BCAB-9E4EA28B81A8}" destId="{FC8FEB13-E4EB-41A5-8523-0E326D4976B8}" srcOrd="2" destOrd="0" presId="urn:microsoft.com/office/officeart/2008/layout/AlternatingHexagons"/>
    <dgm:cxn modelId="{BD9AFF2E-3D5F-4F5F-BAC7-33E7696FAB79}" type="presParOf" srcId="{FC8FEB13-E4EB-41A5-8523-0E326D4976B8}" destId="{C6DA515A-559C-497E-8270-1F2A5A497DA2}" srcOrd="0" destOrd="0" presId="urn:microsoft.com/office/officeart/2008/layout/AlternatingHexagons"/>
    <dgm:cxn modelId="{9EDA46C0-614C-45BB-9CAF-2ADEE9B0901D}" type="presParOf" srcId="{FC8FEB13-E4EB-41A5-8523-0E326D4976B8}" destId="{DEA3BCF1-6ED7-4636-8E13-506191BDBB64}" srcOrd="1" destOrd="0" presId="urn:microsoft.com/office/officeart/2008/layout/AlternatingHexagons"/>
    <dgm:cxn modelId="{C35AEACD-21A2-44E3-994C-1184CBB031BD}" type="presParOf" srcId="{FC8FEB13-E4EB-41A5-8523-0E326D4976B8}" destId="{C858983F-3CDF-4C7E-AA02-1D70E9FA36DD}" srcOrd="2" destOrd="0" presId="urn:microsoft.com/office/officeart/2008/layout/AlternatingHexagons"/>
    <dgm:cxn modelId="{4A51BC0B-EFCE-450F-A361-1A4EB7132D4A}" type="presParOf" srcId="{FC8FEB13-E4EB-41A5-8523-0E326D4976B8}" destId="{937B39E4-DDF4-4F0F-8D1E-0D778C847EF2}" srcOrd="3" destOrd="0" presId="urn:microsoft.com/office/officeart/2008/layout/AlternatingHexagons"/>
    <dgm:cxn modelId="{0CA22A3D-40A0-4BB3-A8B8-3CFF1DBF1DA6}" type="presParOf" srcId="{FC8FEB13-E4EB-41A5-8523-0E326D4976B8}" destId="{FBEB2000-6B54-489E-A125-29390AE77CA1}" srcOrd="4" destOrd="0" presId="urn:microsoft.com/office/officeart/2008/layout/AlternatingHexagons"/>
    <dgm:cxn modelId="{9A2BF0C7-C3F3-4CAC-B961-E045BE433C33}" type="presParOf" srcId="{C88682F7-6D9A-44BD-BCAB-9E4EA28B81A8}" destId="{0DB02ADB-3911-4DD5-BDD4-C299586F422F}" srcOrd="3" destOrd="0" presId="urn:microsoft.com/office/officeart/2008/layout/AlternatingHexagons"/>
    <dgm:cxn modelId="{0DFC8BAC-3C2A-4B89-89C4-60E9560D417D}" type="presParOf" srcId="{C88682F7-6D9A-44BD-BCAB-9E4EA28B81A8}" destId="{EB701999-DBE9-4911-9E76-F469EB754D9E}" srcOrd="4" destOrd="0" presId="urn:microsoft.com/office/officeart/2008/layout/AlternatingHexagons"/>
    <dgm:cxn modelId="{DA42847C-2D6D-432D-81A7-BA83B63EDA22}" type="presParOf" srcId="{EB701999-DBE9-4911-9E76-F469EB754D9E}" destId="{532B6030-27D9-4C60-9A51-49238178A10E}" srcOrd="0" destOrd="0" presId="urn:microsoft.com/office/officeart/2008/layout/AlternatingHexagons"/>
    <dgm:cxn modelId="{033D55D6-31A0-4E61-8A2D-C57AE0A25A4F}" type="presParOf" srcId="{EB701999-DBE9-4911-9E76-F469EB754D9E}" destId="{7E262368-089B-4592-AFCA-C0A369DE7221}" srcOrd="1" destOrd="0" presId="urn:microsoft.com/office/officeart/2008/layout/AlternatingHexagons"/>
    <dgm:cxn modelId="{66D3C886-1501-45A7-9E14-C7D8EF09BE80}" type="presParOf" srcId="{EB701999-DBE9-4911-9E76-F469EB754D9E}" destId="{FA7F2940-FA07-410A-B22A-B10CEF84A149}" srcOrd="2" destOrd="0" presId="urn:microsoft.com/office/officeart/2008/layout/AlternatingHexagons"/>
    <dgm:cxn modelId="{556B0DD5-1DB4-4565-8630-815DC9A80B56}" type="presParOf" srcId="{EB701999-DBE9-4911-9E76-F469EB754D9E}" destId="{8A98171B-D6C9-45C4-8224-6A0E837014E6}" srcOrd="3" destOrd="0" presId="urn:microsoft.com/office/officeart/2008/layout/AlternatingHexagons"/>
    <dgm:cxn modelId="{946B2FF3-5475-4943-AF81-2B3E8CB7B5BC}" type="presParOf" srcId="{EB701999-DBE9-4911-9E76-F469EB754D9E}" destId="{AC25ADF4-4FB5-45A4-9657-2D259340A4E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0D4DC-29E0-4E94-A632-956A7AED21D4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" csCatId="colorful" phldr="1"/>
      <dgm:spPr/>
    </dgm:pt>
    <dgm:pt modelId="{6EB77294-EE5D-4E83-A86A-A990F8BFC1CA}">
      <dgm:prSet phldrT="[Text]"/>
      <dgm:spPr/>
      <dgm:t>
        <a:bodyPr/>
        <a:lstStyle/>
        <a:p>
          <a:r>
            <a:rPr lang="en-US" dirty="0"/>
            <a:t>Home</a:t>
          </a:r>
        </a:p>
      </dgm:t>
    </dgm:pt>
    <dgm:pt modelId="{0FBC5B09-C2FC-4E73-92E8-2D51A05882EC}" type="parTrans" cxnId="{BE9035DA-CEA2-4AC8-9C7A-B578AA0C8F58}">
      <dgm:prSet/>
      <dgm:spPr/>
      <dgm:t>
        <a:bodyPr/>
        <a:lstStyle/>
        <a:p>
          <a:endParaRPr lang="en-US"/>
        </a:p>
      </dgm:t>
    </dgm:pt>
    <dgm:pt modelId="{BFDA3365-C58E-4B7E-B097-2A7480492FDE}" type="sibTrans" cxnId="{BE9035DA-CEA2-4AC8-9C7A-B578AA0C8F58}">
      <dgm:prSet/>
      <dgm:spPr/>
      <dgm:t>
        <a:bodyPr/>
        <a:lstStyle/>
        <a:p>
          <a:endParaRPr lang="en-US"/>
        </a:p>
      </dgm:t>
    </dgm:pt>
    <dgm:pt modelId="{003FC80B-1E76-48EA-AAE6-0DC18D7FF70F}">
      <dgm:prSet phldrT="[Text]"/>
      <dgm:spPr/>
      <dgm:t>
        <a:bodyPr/>
        <a:lstStyle/>
        <a:p>
          <a:r>
            <a:rPr lang="en-US" dirty="0"/>
            <a:t>Employment</a:t>
          </a:r>
        </a:p>
      </dgm:t>
    </dgm:pt>
    <dgm:pt modelId="{DA3C789D-E34F-41EB-B157-84A12BADCDA2}" type="parTrans" cxnId="{2C62AB3E-5F5E-4887-9F36-1A3DB3385C9F}">
      <dgm:prSet/>
      <dgm:spPr/>
      <dgm:t>
        <a:bodyPr/>
        <a:lstStyle/>
        <a:p>
          <a:endParaRPr lang="en-US"/>
        </a:p>
      </dgm:t>
    </dgm:pt>
    <dgm:pt modelId="{6BA5CEC0-4650-4468-9919-FC41D67D0BA9}" type="sibTrans" cxnId="{2C62AB3E-5F5E-4887-9F36-1A3DB3385C9F}">
      <dgm:prSet/>
      <dgm:spPr/>
      <dgm:t>
        <a:bodyPr/>
        <a:lstStyle/>
        <a:p>
          <a:endParaRPr lang="en-US"/>
        </a:p>
      </dgm:t>
    </dgm:pt>
    <dgm:pt modelId="{4A677530-139B-425B-99EA-34859EB43EE9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7AF9DD0B-17FF-4269-B55E-3FE990CA6843}" type="parTrans" cxnId="{D04DA660-2880-489B-96E7-A1328107C6C3}">
      <dgm:prSet/>
      <dgm:spPr/>
      <dgm:t>
        <a:bodyPr/>
        <a:lstStyle/>
        <a:p>
          <a:endParaRPr lang="en-US"/>
        </a:p>
      </dgm:t>
    </dgm:pt>
    <dgm:pt modelId="{D05BB487-2F4B-4CFF-812C-7DBBB7074F2A}" type="sibTrans" cxnId="{D04DA660-2880-489B-96E7-A1328107C6C3}">
      <dgm:prSet/>
      <dgm:spPr/>
      <dgm:t>
        <a:bodyPr/>
        <a:lstStyle/>
        <a:p>
          <a:endParaRPr lang="en-US"/>
        </a:p>
      </dgm:t>
    </dgm:pt>
    <dgm:pt modelId="{80C1F49A-FB54-4599-A37C-50AB97FF9308}" type="pres">
      <dgm:prSet presAssocID="{B270D4DC-29E0-4E94-A632-956A7AED21D4}" presName="Name0" presStyleCnt="0">
        <dgm:presLayoutVars>
          <dgm:chMax val="7"/>
          <dgm:dir/>
          <dgm:resizeHandles val="exact"/>
        </dgm:presLayoutVars>
      </dgm:prSet>
      <dgm:spPr/>
    </dgm:pt>
    <dgm:pt modelId="{5BFDB5FC-5137-4389-902D-04B0559D5243}" type="pres">
      <dgm:prSet presAssocID="{B270D4DC-29E0-4E94-A632-956A7AED21D4}" presName="ellipse1" presStyleLbl="vennNode1" presStyleIdx="0" presStyleCnt="3">
        <dgm:presLayoutVars>
          <dgm:bulletEnabled val="1"/>
        </dgm:presLayoutVars>
      </dgm:prSet>
      <dgm:spPr/>
    </dgm:pt>
    <dgm:pt modelId="{C07B4DDC-D47C-412D-BEB1-30BAFDCD6119}" type="pres">
      <dgm:prSet presAssocID="{B270D4DC-29E0-4E94-A632-956A7AED21D4}" presName="ellipse2" presStyleLbl="vennNode1" presStyleIdx="1" presStyleCnt="3">
        <dgm:presLayoutVars>
          <dgm:bulletEnabled val="1"/>
        </dgm:presLayoutVars>
      </dgm:prSet>
      <dgm:spPr/>
    </dgm:pt>
    <dgm:pt modelId="{0D4F3C57-0193-45F2-BD37-AB4F0C297D34}" type="pres">
      <dgm:prSet presAssocID="{B270D4DC-29E0-4E94-A632-956A7AED21D4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2C62AB3E-5F5E-4887-9F36-1A3DB3385C9F}" srcId="{B270D4DC-29E0-4E94-A632-956A7AED21D4}" destId="{003FC80B-1E76-48EA-AAE6-0DC18D7FF70F}" srcOrd="1" destOrd="0" parTransId="{DA3C789D-E34F-41EB-B157-84A12BADCDA2}" sibTransId="{6BA5CEC0-4650-4468-9919-FC41D67D0BA9}"/>
    <dgm:cxn modelId="{D04DA660-2880-489B-96E7-A1328107C6C3}" srcId="{B270D4DC-29E0-4E94-A632-956A7AED21D4}" destId="{4A677530-139B-425B-99EA-34859EB43EE9}" srcOrd="2" destOrd="0" parTransId="{7AF9DD0B-17FF-4269-B55E-3FE990CA6843}" sibTransId="{D05BB487-2F4B-4CFF-812C-7DBBB7074F2A}"/>
    <dgm:cxn modelId="{8A6AAB76-CDA9-40C7-A40D-8887E706947E}" type="presOf" srcId="{003FC80B-1E76-48EA-AAE6-0DC18D7FF70F}" destId="{C07B4DDC-D47C-412D-BEB1-30BAFDCD6119}" srcOrd="0" destOrd="0" presId="urn:microsoft.com/office/officeart/2005/8/layout/rings+Icon"/>
    <dgm:cxn modelId="{AB729A9C-2F31-441B-8FD8-426027213998}" type="presOf" srcId="{4A677530-139B-425B-99EA-34859EB43EE9}" destId="{0D4F3C57-0193-45F2-BD37-AB4F0C297D34}" srcOrd="0" destOrd="0" presId="urn:microsoft.com/office/officeart/2005/8/layout/rings+Icon"/>
    <dgm:cxn modelId="{BE9035DA-CEA2-4AC8-9C7A-B578AA0C8F58}" srcId="{B270D4DC-29E0-4E94-A632-956A7AED21D4}" destId="{6EB77294-EE5D-4E83-A86A-A990F8BFC1CA}" srcOrd="0" destOrd="0" parTransId="{0FBC5B09-C2FC-4E73-92E8-2D51A05882EC}" sibTransId="{BFDA3365-C58E-4B7E-B097-2A7480492FDE}"/>
    <dgm:cxn modelId="{9A5780E6-DCEB-411E-B7BD-F8E9923A3CC4}" type="presOf" srcId="{6EB77294-EE5D-4E83-A86A-A990F8BFC1CA}" destId="{5BFDB5FC-5137-4389-902D-04B0559D5243}" srcOrd="0" destOrd="0" presId="urn:microsoft.com/office/officeart/2005/8/layout/rings+Icon"/>
    <dgm:cxn modelId="{6D1AC3F7-2C6C-4843-8280-EBF9B10796A8}" type="presOf" srcId="{B270D4DC-29E0-4E94-A632-956A7AED21D4}" destId="{80C1F49A-FB54-4599-A37C-50AB97FF9308}" srcOrd="0" destOrd="0" presId="urn:microsoft.com/office/officeart/2005/8/layout/rings+Icon"/>
    <dgm:cxn modelId="{9924EF6C-E7B6-47B3-B7D0-63C13D7F8732}" type="presParOf" srcId="{80C1F49A-FB54-4599-A37C-50AB97FF9308}" destId="{5BFDB5FC-5137-4389-902D-04B0559D5243}" srcOrd="0" destOrd="0" presId="urn:microsoft.com/office/officeart/2005/8/layout/rings+Icon"/>
    <dgm:cxn modelId="{9910B3F6-9BDD-4AB1-869E-1DDE7C34DCB5}" type="presParOf" srcId="{80C1F49A-FB54-4599-A37C-50AB97FF9308}" destId="{C07B4DDC-D47C-412D-BEB1-30BAFDCD6119}" srcOrd="1" destOrd="0" presId="urn:microsoft.com/office/officeart/2005/8/layout/rings+Icon"/>
    <dgm:cxn modelId="{09ED76FD-D492-437D-BAC6-B794715B230D}" type="presParOf" srcId="{80C1F49A-FB54-4599-A37C-50AB97FF9308}" destId="{0D4F3C57-0193-45F2-BD37-AB4F0C297D3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2C3B8-B28D-4587-968E-E16E2D5C84A4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5AC2647-087C-4E13-9EA4-C300341A751D}">
      <dgm:prSet phldrT="[Text]"/>
      <dgm:spPr/>
      <dgm:t>
        <a:bodyPr/>
        <a:lstStyle/>
        <a:p>
          <a:r>
            <a:rPr lang="en-US" dirty="0" err="1"/>
            <a:t>Voc</a:t>
          </a:r>
          <a:r>
            <a:rPr lang="en-US" dirty="0"/>
            <a:t> Rehab</a:t>
          </a:r>
        </a:p>
      </dgm:t>
    </dgm:pt>
    <dgm:pt modelId="{B89497F3-F8FD-4F0B-84A3-1DCF6585C407}" type="parTrans" cxnId="{7241ED8B-8B84-4CA4-8EC8-AD9281FC358E}">
      <dgm:prSet/>
      <dgm:spPr/>
      <dgm:t>
        <a:bodyPr/>
        <a:lstStyle/>
        <a:p>
          <a:endParaRPr lang="en-US"/>
        </a:p>
      </dgm:t>
    </dgm:pt>
    <dgm:pt modelId="{0AB9E29D-2BB7-44AF-A8A2-F91FD899DA6B}" type="sibTrans" cxnId="{7241ED8B-8B84-4CA4-8EC8-AD9281FC358E}">
      <dgm:prSet/>
      <dgm:spPr/>
      <dgm:t>
        <a:bodyPr/>
        <a:lstStyle/>
        <a:p>
          <a:endParaRPr lang="en-US"/>
        </a:p>
      </dgm:t>
    </dgm:pt>
    <dgm:pt modelId="{51AE0A70-93E4-4D53-8525-6651FD99FAD0}">
      <dgm:prSet phldrT="[Text]"/>
      <dgm:spPr/>
      <dgm:t>
        <a:bodyPr/>
        <a:lstStyle/>
        <a:p>
          <a:r>
            <a:rPr lang="en-US" dirty="0"/>
            <a:t>HCBS Waiver</a:t>
          </a:r>
        </a:p>
      </dgm:t>
    </dgm:pt>
    <dgm:pt modelId="{5899CAE3-EE29-41FC-AB55-8BBA490346A9}" type="parTrans" cxnId="{ADF6DAE1-A5F4-49F2-9C14-B9EFB0611CF9}">
      <dgm:prSet/>
      <dgm:spPr/>
      <dgm:t>
        <a:bodyPr/>
        <a:lstStyle/>
        <a:p>
          <a:endParaRPr lang="en-US"/>
        </a:p>
      </dgm:t>
    </dgm:pt>
    <dgm:pt modelId="{736AB3F4-AA66-4383-892C-71410527F22D}" type="sibTrans" cxnId="{ADF6DAE1-A5F4-49F2-9C14-B9EFB0611CF9}">
      <dgm:prSet/>
      <dgm:spPr/>
      <dgm:t>
        <a:bodyPr/>
        <a:lstStyle/>
        <a:p>
          <a:endParaRPr lang="en-US"/>
        </a:p>
      </dgm:t>
    </dgm:pt>
    <dgm:pt modelId="{EEE021F4-9F39-4694-BB29-1AC3A5E12038}">
      <dgm:prSet phldrT="[Text]"/>
      <dgm:spPr/>
      <dgm:t>
        <a:bodyPr/>
        <a:lstStyle/>
        <a:p>
          <a:r>
            <a:rPr lang="en-US" dirty="0"/>
            <a:t>TTW</a:t>
          </a:r>
        </a:p>
      </dgm:t>
    </dgm:pt>
    <dgm:pt modelId="{074AB45E-CF1A-4836-9E12-061ED473AF05}" type="parTrans" cxnId="{90BEC87B-3484-4634-8E52-860ADA93818E}">
      <dgm:prSet/>
      <dgm:spPr/>
      <dgm:t>
        <a:bodyPr/>
        <a:lstStyle/>
        <a:p>
          <a:endParaRPr lang="en-US"/>
        </a:p>
      </dgm:t>
    </dgm:pt>
    <dgm:pt modelId="{3352E733-156A-4935-BEA8-FDF1D1144D42}" type="sibTrans" cxnId="{90BEC87B-3484-4634-8E52-860ADA93818E}">
      <dgm:prSet/>
      <dgm:spPr/>
      <dgm:t>
        <a:bodyPr/>
        <a:lstStyle/>
        <a:p>
          <a:endParaRPr lang="en-US"/>
        </a:p>
      </dgm:t>
    </dgm:pt>
    <dgm:pt modelId="{C52C6800-FD00-43FB-AF47-74537570666C}">
      <dgm:prSet phldrT="[Text]"/>
      <dgm:spPr/>
      <dgm:t>
        <a:bodyPr/>
        <a:lstStyle/>
        <a:p>
          <a:r>
            <a:rPr lang="en-US" dirty="0"/>
            <a:t>Foundation</a:t>
          </a:r>
        </a:p>
        <a:p>
          <a:r>
            <a:rPr lang="en-US" dirty="0"/>
            <a:t>Private Funding</a:t>
          </a:r>
        </a:p>
      </dgm:t>
    </dgm:pt>
    <dgm:pt modelId="{013BC374-E522-433B-BFD5-5AE3206E2C5F}" type="parTrans" cxnId="{21BB77C8-1A85-46FF-96F9-11158660C771}">
      <dgm:prSet/>
      <dgm:spPr/>
      <dgm:t>
        <a:bodyPr/>
        <a:lstStyle/>
        <a:p>
          <a:endParaRPr lang="en-US"/>
        </a:p>
      </dgm:t>
    </dgm:pt>
    <dgm:pt modelId="{C02AC53A-5642-4B9B-B07E-7D16CE2E7754}" type="sibTrans" cxnId="{21BB77C8-1A85-46FF-96F9-11158660C771}">
      <dgm:prSet/>
      <dgm:spPr/>
      <dgm:t>
        <a:bodyPr/>
        <a:lstStyle/>
        <a:p>
          <a:endParaRPr lang="en-US"/>
        </a:p>
      </dgm:t>
    </dgm:pt>
    <dgm:pt modelId="{45681C96-1920-4CC5-A0D1-94D6C19534EF}">
      <dgm:prSet phldrT="[Text]"/>
      <dgm:spPr/>
      <dgm:t>
        <a:bodyPr/>
        <a:lstStyle/>
        <a:p>
          <a:r>
            <a:rPr lang="en-US" dirty="0"/>
            <a:t>Local, State and School Districts</a:t>
          </a:r>
        </a:p>
      </dgm:t>
    </dgm:pt>
    <dgm:pt modelId="{E989A6AC-220E-45F6-8167-3FA358A42926}" type="parTrans" cxnId="{CBDCAFE8-2D71-4231-B3C5-0F631182BD13}">
      <dgm:prSet/>
      <dgm:spPr/>
      <dgm:t>
        <a:bodyPr/>
        <a:lstStyle/>
        <a:p>
          <a:endParaRPr lang="en-US"/>
        </a:p>
      </dgm:t>
    </dgm:pt>
    <dgm:pt modelId="{CF9E4F21-B386-4071-900E-855DBE1B7813}" type="sibTrans" cxnId="{CBDCAFE8-2D71-4231-B3C5-0F631182BD13}">
      <dgm:prSet/>
      <dgm:spPr/>
      <dgm:t>
        <a:bodyPr/>
        <a:lstStyle/>
        <a:p>
          <a:endParaRPr lang="en-US"/>
        </a:p>
      </dgm:t>
    </dgm:pt>
    <dgm:pt modelId="{567EA5CD-178A-42D3-A156-5AB7C7A2CBFD}" type="pres">
      <dgm:prSet presAssocID="{C472C3B8-B28D-4587-968E-E16E2D5C84A4}" presName="diagram" presStyleCnt="0">
        <dgm:presLayoutVars>
          <dgm:dir/>
          <dgm:resizeHandles val="exact"/>
        </dgm:presLayoutVars>
      </dgm:prSet>
      <dgm:spPr/>
    </dgm:pt>
    <dgm:pt modelId="{DDA73A2C-BF24-4016-98A6-2BF2414D89A1}" type="pres">
      <dgm:prSet presAssocID="{95AC2647-087C-4E13-9EA4-C300341A751D}" presName="node" presStyleLbl="node1" presStyleIdx="0" presStyleCnt="5">
        <dgm:presLayoutVars>
          <dgm:bulletEnabled val="1"/>
        </dgm:presLayoutVars>
      </dgm:prSet>
      <dgm:spPr/>
    </dgm:pt>
    <dgm:pt modelId="{F980A738-3E5F-48AC-B10D-4ED9FF552298}" type="pres">
      <dgm:prSet presAssocID="{0AB9E29D-2BB7-44AF-A8A2-F91FD899DA6B}" presName="sibTrans" presStyleCnt="0"/>
      <dgm:spPr/>
    </dgm:pt>
    <dgm:pt modelId="{1F604BC8-D8FE-4D19-B81F-F8782E6591A8}" type="pres">
      <dgm:prSet presAssocID="{51AE0A70-93E4-4D53-8525-6651FD99FAD0}" presName="node" presStyleLbl="node1" presStyleIdx="1" presStyleCnt="5">
        <dgm:presLayoutVars>
          <dgm:bulletEnabled val="1"/>
        </dgm:presLayoutVars>
      </dgm:prSet>
      <dgm:spPr/>
    </dgm:pt>
    <dgm:pt modelId="{608BE85D-F176-4C77-8833-FD83D6BC60EE}" type="pres">
      <dgm:prSet presAssocID="{736AB3F4-AA66-4383-892C-71410527F22D}" presName="sibTrans" presStyleCnt="0"/>
      <dgm:spPr/>
    </dgm:pt>
    <dgm:pt modelId="{AB68E36F-7847-4B19-B436-62721D9258C1}" type="pres">
      <dgm:prSet presAssocID="{EEE021F4-9F39-4694-BB29-1AC3A5E12038}" presName="node" presStyleLbl="node1" presStyleIdx="2" presStyleCnt="5">
        <dgm:presLayoutVars>
          <dgm:bulletEnabled val="1"/>
        </dgm:presLayoutVars>
      </dgm:prSet>
      <dgm:spPr/>
    </dgm:pt>
    <dgm:pt modelId="{A6E3657E-A161-4F2E-A0EF-4A538079A66C}" type="pres">
      <dgm:prSet presAssocID="{3352E733-156A-4935-BEA8-FDF1D1144D42}" presName="sibTrans" presStyleCnt="0"/>
      <dgm:spPr/>
    </dgm:pt>
    <dgm:pt modelId="{9F7CAE9A-3DA3-4101-8428-7B43BC6DA6A6}" type="pres">
      <dgm:prSet presAssocID="{C52C6800-FD00-43FB-AF47-74537570666C}" presName="node" presStyleLbl="node1" presStyleIdx="3" presStyleCnt="5">
        <dgm:presLayoutVars>
          <dgm:bulletEnabled val="1"/>
        </dgm:presLayoutVars>
      </dgm:prSet>
      <dgm:spPr/>
    </dgm:pt>
    <dgm:pt modelId="{5D440C0F-F4F2-4534-B245-ACC7D9964FFA}" type="pres">
      <dgm:prSet presAssocID="{C02AC53A-5642-4B9B-B07E-7D16CE2E7754}" presName="sibTrans" presStyleCnt="0"/>
      <dgm:spPr/>
    </dgm:pt>
    <dgm:pt modelId="{4D927C94-0208-4C36-B10B-EBD6BDA8E86D}" type="pres">
      <dgm:prSet presAssocID="{45681C96-1920-4CC5-A0D1-94D6C19534EF}" presName="node" presStyleLbl="node1" presStyleIdx="4" presStyleCnt="5">
        <dgm:presLayoutVars>
          <dgm:bulletEnabled val="1"/>
        </dgm:presLayoutVars>
      </dgm:prSet>
      <dgm:spPr/>
    </dgm:pt>
  </dgm:ptLst>
  <dgm:cxnLst>
    <dgm:cxn modelId="{63FDCD20-2E18-46AB-8666-69F80EC050A5}" type="presOf" srcId="{EEE021F4-9F39-4694-BB29-1AC3A5E12038}" destId="{AB68E36F-7847-4B19-B436-62721D9258C1}" srcOrd="0" destOrd="0" presId="urn:microsoft.com/office/officeart/2005/8/layout/default"/>
    <dgm:cxn modelId="{1B17FD5D-3AE4-4E90-9A91-812E6BEB1159}" type="presOf" srcId="{45681C96-1920-4CC5-A0D1-94D6C19534EF}" destId="{4D927C94-0208-4C36-B10B-EBD6BDA8E86D}" srcOrd="0" destOrd="0" presId="urn:microsoft.com/office/officeart/2005/8/layout/default"/>
    <dgm:cxn modelId="{03624674-102F-4E79-8131-0AAF962D72D0}" type="presOf" srcId="{95AC2647-087C-4E13-9EA4-C300341A751D}" destId="{DDA73A2C-BF24-4016-98A6-2BF2414D89A1}" srcOrd="0" destOrd="0" presId="urn:microsoft.com/office/officeart/2005/8/layout/default"/>
    <dgm:cxn modelId="{90BEC87B-3484-4634-8E52-860ADA93818E}" srcId="{C472C3B8-B28D-4587-968E-E16E2D5C84A4}" destId="{EEE021F4-9F39-4694-BB29-1AC3A5E12038}" srcOrd="2" destOrd="0" parTransId="{074AB45E-CF1A-4836-9E12-061ED473AF05}" sibTransId="{3352E733-156A-4935-BEA8-FDF1D1144D42}"/>
    <dgm:cxn modelId="{7241ED8B-8B84-4CA4-8EC8-AD9281FC358E}" srcId="{C472C3B8-B28D-4587-968E-E16E2D5C84A4}" destId="{95AC2647-087C-4E13-9EA4-C300341A751D}" srcOrd="0" destOrd="0" parTransId="{B89497F3-F8FD-4F0B-84A3-1DCF6585C407}" sibTransId="{0AB9E29D-2BB7-44AF-A8A2-F91FD899DA6B}"/>
    <dgm:cxn modelId="{153B658F-7173-46CD-9081-810592FCDFD1}" type="presOf" srcId="{C472C3B8-B28D-4587-968E-E16E2D5C84A4}" destId="{567EA5CD-178A-42D3-A156-5AB7C7A2CBFD}" srcOrd="0" destOrd="0" presId="urn:microsoft.com/office/officeart/2005/8/layout/default"/>
    <dgm:cxn modelId="{2F8F22AB-8430-4546-BC84-E3362A5A038A}" type="presOf" srcId="{C52C6800-FD00-43FB-AF47-74537570666C}" destId="{9F7CAE9A-3DA3-4101-8428-7B43BC6DA6A6}" srcOrd="0" destOrd="0" presId="urn:microsoft.com/office/officeart/2005/8/layout/default"/>
    <dgm:cxn modelId="{21BB77C8-1A85-46FF-96F9-11158660C771}" srcId="{C472C3B8-B28D-4587-968E-E16E2D5C84A4}" destId="{C52C6800-FD00-43FB-AF47-74537570666C}" srcOrd="3" destOrd="0" parTransId="{013BC374-E522-433B-BFD5-5AE3206E2C5F}" sibTransId="{C02AC53A-5642-4B9B-B07E-7D16CE2E7754}"/>
    <dgm:cxn modelId="{ADF6DAE1-A5F4-49F2-9C14-B9EFB0611CF9}" srcId="{C472C3B8-B28D-4587-968E-E16E2D5C84A4}" destId="{51AE0A70-93E4-4D53-8525-6651FD99FAD0}" srcOrd="1" destOrd="0" parTransId="{5899CAE3-EE29-41FC-AB55-8BBA490346A9}" sibTransId="{736AB3F4-AA66-4383-892C-71410527F22D}"/>
    <dgm:cxn modelId="{CBDCAFE8-2D71-4231-B3C5-0F631182BD13}" srcId="{C472C3B8-B28D-4587-968E-E16E2D5C84A4}" destId="{45681C96-1920-4CC5-A0D1-94D6C19534EF}" srcOrd="4" destOrd="0" parTransId="{E989A6AC-220E-45F6-8167-3FA358A42926}" sibTransId="{CF9E4F21-B386-4071-900E-855DBE1B7813}"/>
    <dgm:cxn modelId="{982161FA-8B7A-46AD-A008-A5DD49862F3A}" type="presOf" srcId="{51AE0A70-93E4-4D53-8525-6651FD99FAD0}" destId="{1F604BC8-D8FE-4D19-B81F-F8782E6591A8}" srcOrd="0" destOrd="0" presId="urn:microsoft.com/office/officeart/2005/8/layout/default"/>
    <dgm:cxn modelId="{1AB217DC-8EBF-4FF6-A731-D97F54770C7C}" type="presParOf" srcId="{567EA5CD-178A-42D3-A156-5AB7C7A2CBFD}" destId="{DDA73A2C-BF24-4016-98A6-2BF2414D89A1}" srcOrd="0" destOrd="0" presId="urn:microsoft.com/office/officeart/2005/8/layout/default"/>
    <dgm:cxn modelId="{A9BE5D27-3776-4895-A227-61CF542D6C84}" type="presParOf" srcId="{567EA5CD-178A-42D3-A156-5AB7C7A2CBFD}" destId="{F980A738-3E5F-48AC-B10D-4ED9FF552298}" srcOrd="1" destOrd="0" presId="urn:microsoft.com/office/officeart/2005/8/layout/default"/>
    <dgm:cxn modelId="{73EF4068-2D26-4FDA-8625-8758C4B18065}" type="presParOf" srcId="{567EA5CD-178A-42D3-A156-5AB7C7A2CBFD}" destId="{1F604BC8-D8FE-4D19-B81F-F8782E6591A8}" srcOrd="2" destOrd="0" presId="urn:microsoft.com/office/officeart/2005/8/layout/default"/>
    <dgm:cxn modelId="{73E6032B-31C5-429A-AA81-DA5E90FD358D}" type="presParOf" srcId="{567EA5CD-178A-42D3-A156-5AB7C7A2CBFD}" destId="{608BE85D-F176-4C77-8833-FD83D6BC60EE}" srcOrd="3" destOrd="0" presId="urn:microsoft.com/office/officeart/2005/8/layout/default"/>
    <dgm:cxn modelId="{1B176070-EA38-4A35-992C-BF76A7ED7D5D}" type="presParOf" srcId="{567EA5CD-178A-42D3-A156-5AB7C7A2CBFD}" destId="{AB68E36F-7847-4B19-B436-62721D9258C1}" srcOrd="4" destOrd="0" presId="urn:microsoft.com/office/officeart/2005/8/layout/default"/>
    <dgm:cxn modelId="{C0844366-73BD-4861-90CA-2ED85B1253CC}" type="presParOf" srcId="{567EA5CD-178A-42D3-A156-5AB7C7A2CBFD}" destId="{A6E3657E-A161-4F2E-A0EF-4A538079A66C}" srcOrd="5" destOrd="0" presId="urn:microsoft.com/office/officeart/2005/8/layout/default"/>
    <dgm:cxn modelId="{B3AC20B5-8EE4-4B5E-AEA6-C05F06A564E2}" type="presParOf" srcId="{567EA5CD-178A-42D3-A156-5AB7C7A2CBFD}" destId="{9F7CAE9A-3DA3-4101-8428-7B43BC6DA6A6}" srcOrd="6" destOrd="0" presId="urn:microsoft.com/office/officeart/2005/8/layout/default"/>
    <dgm:cxn modelId="{6D4CE451-3FDF-48EC-B473-A3953E02C2ED}" type="presParOf" srcId="{567EA5CD-178A-42D3-A156-5AB7C7A2CBFD}" destId="{5D440C0F-F4F2-4534-B245-ACC7D9964FFA}" srcOrd="7" destOrd="0" presId="urn:microsoft.com/office/officeart/2005/8/layout/default"/>
    <dgm:cxn modelId="{E5AFEBC0-C707-4130-BDA2-AC81622D8ABC}" type="presParOf" srcId="{567EA5CD-178A-42D3-A156-5AB7C7A2CBFD}" destId="{4D927C94-0208-4C36-B10B-EBD6BDA8E8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12B3E-357A-4FEF-A2DF-3B4C1AE4E1D6}" type="doc">
      <dgm:prSet loTypeId="urn:microsoft.com/office/officeart/2005/8/layout/bList2" loCatId="list" qsTypeId="urn:microsoft.com/office/officeart/2005/8/quickstyle/simple1" qsCatId="simple" csTypeId="urn:microsoft.com/office/officeart/2005/8/colors/accent3_1" csCatId="accent3" phldr="1"/>
      <dgm:spPr/>
    </dgm:pt>
    <dgm:pt modelId="{2DB259A2-202F-4227-939A-C2F5B2D51AF5}">
      <dgm:prSet phldrT="[Text]"/>
      <dgm:spPr/>
      <dgm:t>
        <a:bodyPr/>
        <a:lstStyle/>
        <a:p>
          <a:r>
            <a:rPr lang="en-US" b="1" dirty="0"/>
            <a:t>Discovery and Person Centered Planning</a:t>
          </a:r>
        </a:p>
      </dgm:t>
    </dgm:pt>
    <dgm:pt modelId="{9E9323D6-5D65-4E96-9A82-F90952761E01}" type="parTrans" cxnId="{09B72599-0F5B-494E-BA04-3FF025225DB0}">
      <dgm:prSet/>
      <dgm:spPr/>
      <dgm:t>
        <a:bodyPr/>
        <a:lstStyle/>
        <a:p>
          <a:endParaRPr lang="en-US"/>
        </a:p>
      </dgm:t>
    </dgm:pt>
    <dgm:pt modelId="{01088FDC-6CC0-4357-89CC-CB4BED154B16}" type="sibTrans" cxnId="{09B72599-0F5B-494E-BA04-3FF025225DB0}">
      <dgm:prSet/>
      <dgm:spPr/>
      <dgm:t>
        <a:bodyPr/>
        <a:lstStyle/>
        <a:p>
          <a:endParaRPr lang="en-US"/>
        </a:p>
      </dgm:t>
    </dgm:pt>
    <dgm:pt modelId="{9417D86B-5122-4D5F-9D2C-ADEB05C757CD}">
      <dgm:prSet phldrT="[Text]"/>
      <dgm:spPr/>
      <dgm:t>
        <a:bodyPr/>
        <a:lstStyle/>
        <a:p>
          <a:r>
            <a:rPr lang="en-US" b="1" dirty="0"/>
            <a:t>Job Development and Support</a:t>
          </a:r>
        </a:p>
      </dgm:t>
    </dgm:pt>
    <dgm:pt modelId="{EAAFC0F2-E013-46E2-9D20-3D37AC072A93}" type="parTrans" cxnId="{8F1EB61E-ACD1-48F1-9DEA-2799ED52297D}">
      <dgm:prSet/>
      <dgm:spPr/>
      <dgm:t>
        <a:bodyPr/>
        <a:lstStyle/>
        <a:p>
          <a:endParaRPr lang="en-US"/>
        </a:p>
      </dgm:t>
    </dgm:pt>
    <dgm:pt modelId="{E316B18C-95C8-4F03-832F-B7DBFC33C680}" type="sibTrans" cxnId="{8F1EB61E-ACD1-48F1-9DEA-2799ED52297D}">
      <dgm:prSet/>
      <dgm:spPr/>
      <dgm:t>
        <a:bodyPr/>
        <a:lstStyle/>
        <a:p>
          <a:endParaRPr lang="en-US"/>
        </a:p>
      </dgm:t>
    </dgm:pt>
    <dgm:pt modelId="{92F94F23-C7B3-4904-994A-F7D0C6D035D6}">
      <dgm:prSet phldrT="[Text]"/>
      <dgm:spPr/>
      <dgm:t>
        <a:bodyPr/>
        <a:lstStyle/>
        <a:p>
          <a:r>
            <a:rPr lang="en-US" dirty="0"/>
            <a:t>Wrap around services, community participation</a:t>
          </a:r>
        </a:p>
      </dgm:t>
    </dgm:pt>
    <dgm:pt modelId="{E60FC099-C521-4A06-BDC9-7C23BAC8F644}" type="parTrans" cxnId="{913D47BE-E2E3-4377-A172-49739028C445}">
      <dgm:prSet/>
      <dgm:spPr/>
      <dgm:t>
        <a:bodyPr/>
        <a:lstStyle/>
        <a:p>
          <a:endParaRPr lang="en-US"/>
        </a:p>
      </dgm:t>
    </dgm:pt>
    <dgm:pt modelId="{1E09E2A0-A4BB-459B-BA81-7A0AF064300A}" type="sibTrans" cxnId="{913D47BE-E2E3-4377-A172-49739028C445}">
      <dgm:prSet/>
      <dgm:spPr/>
      <dgm:t>
        <a:bodyPr/>
        <a:lstStyle/>
        <a:p>
          <a:endParaRPr lang="en-US"/>
        </a:p>
      </dgm:t>
    </dgm:pt>
    <dgm:pt modelId="{FEC15231-A966-41C0-A273-AEA5F4A61460}">
      <dgm:prSet/>
      <dgm:spPr/>
      <dgm:t>
        <a:bodyPr/>
        <a:lstStyle/>
        <a:p>
          <a:r>
            <a:rPr lang="en-US"/>
            <a:t>Community Habilitation and Community Participation Supports</a:t>
          </a:r>
        </a:p>
      </dgm:t>
    </dgm:pt>
    <dgm:pt modelId="{6B6C1F30-C17A-48F7-AE64-D488F4E25D7C}" type="parTrans" cxnId="{3C4DEDCE-D9FE-4085-8837-68FE549D57E5}">
      <dgm:prSet/>
      <dgm:spPr/>
      <dgm:t>
        <a:bodyPr/>
        <a:lstStyle/>
        <a:p>
          <a:endParaRPr lang="en-US"/>
        </a:p>
      </dgm:t>
    </dgm:pt>
    <dgm:pt modelId="{B8DABA5E-4D70-4CD8-A463-39CA70FDAECE}" type="sibTrans" cxnId="{3C4DEDCE-D9FE-4085-8837-68FE549D57E5}">
      <dgm:prSet/>
      <dgm:spPr/>
      <dgm:t>
        <a:bodyPr/>
        <a:lstStyle/>
        <a:p>
          <a:endParaRPr lang="en-US"/>
        </a:p>
      </dgm:t>
    </dgm:pt>
    <dgm:pt modelId="{C693E8DB-69DE-40E4-A894-7B9BDF521F4D}">
      <dgm:prSet/>
      <dgm:spPr/>
      <dgm:t>
        <a:bodyPr/>
        <a:lstStyle/>
        <a:p>
          <a:r>
            <a:rPr lang="en-US" dirty="0"/>
            <a:t>Supported Employment Services</a:t>
          </a:r>
        </a:p>
      </dgm:t>
    </dgm:pt>
    <dgm:pt modelId="{B9F3EC3C-AA14-4896-A84C-13ADA26CA4BB}" type="parTrans" cxnId="{0994F584-C4B7-4E0D-99BC-1096449C6395}">
      <dgm:prSet/>
      <dgm:spPr/>
      <dgm:t>
        <a:bodyPr/>
        <a:lstStyle/>
        <a:p>
          <a:endParaRPr lang="en-US"/>
        </a:p>
      </dgm:t>
    </dgm:pt>
    <dgm:pt modelId="{A1F774A0-138F-4AAD-B9DB-D0DF5E613F51}" type="sibTrans" cxnId="{0994F584-C4B7-4E0D-99BC-1096449C6395}">
      <dgm:prSet/>
      <dgm:spPr/>
      <dgm:t>
        <a:bodyPr/>
        <a:lstStyle/>
        <a:p>
          <a:endParaRPr lang="en-US"/>
        </a:p>
      </dgm:t>
    </dgm:pt>
    <dgm:pt modelId="{40E07391-6DF5-4287-964E-864F1C45E364}">
      <dgm:prSet/>
      <dgm:spPr/>
      <dgm:t>
        <a:bodyPr/>
        <a:lstStyle/>
        <a:p>
          <a:r>
            <a:rPr lang="en-US" dirty="0"/>
            <a:t>Residential</a:t>
          </a:r>
        </a:p>
      </dgm:t>
    </dgm:pt>
    <dgm:pt modelId="{27CF657A-F623-48C7-B2C8-CB564C7FA9AB}" type="parTrans" cxnId="{E3DFA5EC-62A8-4ED8-B0E0-AD38AA310DEE}">
      <dgm:prSet/>
      <dgm:spPr/>
      <dgm:t>
        <a:bodyPr/>
        <a:lstStyle/>
        <a:p>
          <a:endParaRPr lang="en-US"/>
        </a:p>
      </dgm:t>
    </dgm:pt>
    <dgm:pt modelId="{212A0EC2-5973-4544-9C6A-0E0359C88D86}" type="sibTrans" cxnId="{E3DFA5EC-62A8-4ED8-B0E0-AD38AA310DEE}">
      <dgm:prSet/>
      <dgm:spPr/>
      <dgm:t>
        <a:bodyPr/>
        <a:lstStyle/>
        <a:p>
          <a:endParaRPr lang="en-US"/>
        </a:p>
      </dgm:t>
    </dgm:pt>
    <dgm:pt modelId="{470463C6-7C18-4541-AA13-8640AA8D4250}">
      <dgm:prSet/>
      <dgm:spPr/>
      <dgm:t>
        <a:bodyPr/>
        <a:lstStyle/>
        <a:p>
          <a:r>
            <a:rPr lang="en-US"/>
            <a:t>Job Finding</a:t>
          </a:r>
        </a:p>
      </dgm:t>
    </dgm:pt>
    <dgm:pt modelId="{0F5B6233-DC12-4E3F-88EF-4E56EF499075}" type="parTrans" cxnId="{43281EDD-DDA9-452C-80BB-94608A01C914}">
      <dgm:prSet/>
      <dgm:spPr/>
      <dgm:t>
        <a:bodyPr/>
        <a:lstStyle/>
        <a:p>
          <a:endParaRPr lang="en-US"/>
        </a:p>
      </dgm:t>
    </dgm:pt>
    <dgm:pt modelId="{F2FEE6A0-C966-4C6F-9800-EA7D14A0E671}" type="sibTrans" cxnId="{43281EDD-DDA9-452C-80BB-94608A01C914}">
      <dgm:prSet/>
      <dgm:spPr/>
      <dgm:t>
        <a:bodyPr/>
        <a:lstStyle/>
        <a:p>
          <a:endParaRPr lang="en-US"/>
        </a:p>
      </dgm:t>
    </dgm:pt>
    <dgm:pt modelId="{CEF0FD48-56A3-4695-913C-9B0C4A3F772F}">
      <dgm:prSet/>
      <dgm:spPr/>
      <dgm:t>
        <a:bodyPr/>
        <a:lstStyle/>
        <a:p>
          <a:endParaRPr lang="en-US" dirty="0"/>
        </a:p>
      </dgm:t>
    </dgm:pt>
    <dgm:pt modelId="{C6849813-0715-4544-8E42-81D8F00A6A6B}" type="parTrans" cxnId="{44DA37FD-D213-4665-A529-CB7F7C39761E}">
      <dgm:prSet/>
      <dgm:spPr/>
      <dgm:t>
        <a:bodyPr/>
        <a:lstStyle/>
        <a:p>
          <a:endParaRPr lang="en-US"/>
        </a:p>
      </dgm:t>
    </dgm:pt>
    <dgm:pt modelId="{37B9F5ED-7452-478F-997C-27399C79A112}" type="sibTrans" cxnId="{44DA37FD-D213-4665-A529-CB7F7C39761E}">
      <dgm:prSet/>
      <dgm:spPr/>
      <dgm:t>
        <a:bodyPr/>
        <a:lstStyle/>
        <a:p>
          <a:endParaRPr lang="en-US"/>
        </a:p>
      </dgm:t>
    </dgm:pt>
    <dgm:pt modelId="{E31D23A2-FBBF-4767-8945-93B9B5C4C194}">
      <dgm:prSet/>
      <dgm:spPr/>
      <dgm:t>
        <a:bodyPr/>
        <a:lstStyle/>
        <a:p>
          <a:r>
            <a:rPr lang="en-US" dirty="0"/>
            <a:t>Job coaching support</a:t>
          </a:r>
        </a:p>
      </dgm:t>
    </dgm:pt>
    <dgm:pt modelId="{72B9BCC7-7FF6-45D7-94CC-41A24B1FBD48}" type="parTrans" cxnId="{DB80F859-465B-494F-B739-668B3D9547AD}">
      <dgm:prSet/>
      <dgm:spPr/>
      <dgm:t>
        <a:bodyPr/>
        <a:lstStyle/>
        <a:p>
          <a:endParaRPr lang="en-US"/>
        </a:p>
      </dgm:t>
    </dgm:pt>
    <dgm:pt modelId="{4B92DFDA-BB47-43C6-B043-6EC15296C7AA}" type="sibTrans" cxnId="{DB80F859-465B-494F-B739-668B3D9547AD}">
      <dgm:prSet/>
      <dgm:spPr/>
      <dgm:t>
        <a:bodyPr/>
        <a:lstStyle/>
        <a:p>
          <a:endParaRPr lang="en-US"/>
        </a:p>
      </dgm:t>
    </dgm:pt>
    <dgm:pt modelId="{CFBDE785-8F11-4683-84CB-D099B4174270}">
      <dgm:prSet/>
      <dgm:spPr/>
      <dgm:t>
        <a:bodyPr/>
        <a:lstStyle/>
        <a:p>
          <a:r>
            <a:rPr lang="en-US" dirty="0"/>
            <a:t>Community Habilitation</a:t>
          </a:r>
        </a:p>
      </dgm:t>
    </dgm:pt>
    <dgm:pt modelId="{8901FF7A-3739-410C-A8F9-9E07589A89DC}" type="parTrans" cxnId="{FDAA8D19-347E-4A87-8D33-C442E9B365D1}">
      <dgm:prSet/>
      <dgm:spPr/>
      <dgm:t>
        <a:bodyPr/>
        <a:lstStyle/>
        <a:p>
          <a:endParaRPr lang="en-US"/>
        </a:p>
      </dgm:t>
    </dgm:pt>
    <dgm:pt modelId="{794CB07A-CBB9-4B80-829A-FAAD8B55C18A}" type="sibTrans" cxnId="{FDAA8D19-347E-4A87-8D33-C442E9B365D1}">
      <dgm:prSet/>
      <dgm:spPr/>
      <dgm:t>
        <a:bodyPr/>
        <a:lstStyle/>
        <a:p>
          <a:endParaRPr lang="en-US"/>
        </a:p>
      </dgm:t>
    </dgm:pt>
    <dgm:pt modelId="{BC67C7CA-D47D-4880-AA2A-DB1EC6D090EC}">
      <dgm:prSet/>
      <dgm:spPr/>
      <dgm:t>
        <a:bodyPr/>
        <a:lstStyle/>
        <a:p>
          <a:r>
            <a:rPr lang="en-US" dirty="0"/>
            <a:t>Community Participation Supports</a:t>
          </a:r>
        </a:p>
      </dgm:t>
    </dgm:pt>
    <dgm:pt modelId="{4AB37496-86DD-45D9-BB51-220901C89E1D}" type="parTrans" cxnId="{BCB3EF39-2384-4CC4-BAA2-027F166A87E3}">
      <dgm:prSet/>
      <dgm:spPr/>
      <dgm:t>
        <a:bodyPr/>
        <a:lstStyle/>
        <a:p>
          <a:endParaRPr lang="en-US"/>
        </a:p>
      </dgm:t>
    </dgm:pt>
    <dgm:pt modelId="{7FD5AD12-30E5-4A0B-BD26-C796F352A081}" type="sibTrans" cxnId="{BCB3EF39-2384-4CC4-BAA2-027F166A87E3}">
      <dgm:prSet/>
      <dgm:spPr/>
      <dgm:t>
        <a:bodyPr/>
        <a:lstStyle/>
        <a:p>
          <a:endParaRPr lang="en-US"/>
        </a:p>
      </dgm:t>
    </dgm:pt>
    <dgm:pt modelId="{A54840F6-3111-4846-89CE-A0467F161D9D}">
      <dgm:prSet/>
      <dgm:spPr/>
      <dgm:t>
        <a:bodyPr/>
        <a:lstStyle/>
        <a:p>
          <a:endParaRPr lang="en-US" dirty="0"/>
        </a:p>
      </dgm:t>
    </dgm:pt>
    <dgm:pt modelId="{3971993D-B368-4E6F-9D09-B3421C852613}" type="parTrans" cxnId="{40EDA347-937C-42ED-A141-D743D92A64D8}">
      <dgm:prSet/>
      <dgm:spPr/>
      <dgm:t>
        <a:bodyPr/>
        <a:lstStyle/>
        <a:p>
          <a:endParaRPr lang="en-US"/>
        </a:p>
      </dgm:t>
    </dgm:pt>
    <dgm:pt modelId="{EF2E2375-DBE6-47AF-9F54-FAED58839909}" type="sibTrans" cxnId="{40EDA347-937C-42ED-A141-D743D92A64D8}">
      <dgm:prSet/>
      <dgm:spPr/>
      <dgm:t>
        <a:bodyPr/>
        <a:lstStyle/>
        <a:p>
          <a:endParaRPr lang="en-US"/>
        </a:p>
      </dgm:t>
    </dgm:pt>
    <dgm:pt modelId="{A627B5F5-78A6-4E02-89C3-ACEE17A09460}" type="pres">
      <dgm:prSet presAssocID="{5EC12B3E-357A-4FEF-A2DF-3B4C1AE4E1D6}" presName="diagram" presStyleCnt="0">
        <dgm:presLayoutVars>
          <dgm:dir/>
          <dgm:animLvl val="lvl"/>
          <dgm:resizeHandles val="exact"/>
        </dgm:presLayoutVars>
      </dgm:prSet>
      <dgm:spPr/>
    </dgm:pt>
    <dgm:pt modelId="{1FD66BB1-C9F5-4DA8-9D57-C52A2B3F60BF}" type="pres">
      <dgm:prSet presAssocID="{2DB259A2-202F-4227-939A-C2F5B2D51AF5}" presName="compNode" presStyleCnt="0"/>
      <dgm:spPr/>
    </dgm:pt>
    <dgm:pt modelId="{745916A0-42FC-452B-AD26-66E2058261C3}" type="pres">
      <dgm:prSet presAssocID="{2DB259A2-202F-4227-939A-C2F5B2D51AF5}" presName="childRect" presStyleLbl="bgAcc1" presStyleIdx="0" presStyleCnt="3" custScaleY="124323">
        <dgm:presLayoutVars>
          <dgm:bulletEnabled val="1"/>
        </dgm:presLayoutVars>
      </dgm:prSet>
      <dgm:spPr/>
    </dgm:pt>
    <dgm:pt modelId="{CF7FE4B0-0B4C-4BB7-8685-0774BBE973E4}" type="pres">
      <dgm:prSet presAssocID="{2DB259A2-202F-4227-939A-C2F5B2D51AF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E55D05B-0D0E-4B87-ADFB-FDBDB93B4C6F}" type="pres">
      <dgm:prSet presAssocID="{2DB259A2-202F-4227-939A-C2F5B2D51AF5}" presName="parentRect" presStyleLbl="alignNode1" presStyleIdx="0" presStyleCnt="3"/>
      <dgm:spPr/>
    </dgm:pt>
    <dgm:pt modelId="{FC881222-E1C4-4F70-B639-CC9D2D6A231F}" type="pres">
      <dgm:prSet presAssocID="{2DB259A2-202F-4227-939A-C2F5B2D51AF5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6C41974-0D19-42C7-BB6A-7A12B74E1EAB}" type="pres">
      <dgm:prSet presAssocID="{01088FDC-6CC0-4357-89CC-CB4BED154B16}" presName="sibTrans" presStyleLbl="sibTrans2D1" presStyleIdx="0" presStyleCnt="0"/>
      <dgm:spPr/>
    </dgm:pt>
    <dgm:pt modelId="{9A9FBB19-5B2E-4860-812F-BAE15AD0571B}" type="pres">
      <dgm:prSet presAssocID="{9417D86B-5122-4D5F-9D2C-ADEB05C757CD}" presName="compNode" presStyleCnt="0"/>
      <dgm:spPr/>
    </dgm:pt>
    <dgm:pt modelId="{9F12DE0E-2CA5-4AF2-8FD9-69059408BC3C}" type="pres">
      <dgm:prSet presAssocID="{9417D86B-5122-4D5F-9D2C-ADEB05C757CD}" presName="childRect" presStyleLbl="bgAcc1" presStyleIdx="1" presStyleCnt="3">
        <dgm:presLayoutVars>
          <dgm:bulletEnabled val="1"/>
        </dgm:presLayoutVars>
      </dgm:prSet>
      <dgm:spPr/>
    </dgm:pt>
    <dgm:pt modelId="{B0A45CA5-E310-43A4-A2B7-97B95C976945}" type="pres">
      <dgm:prSet presAssocID="{9417D86B-5122-4D5F-9D2C-ADEB05C757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5A5609E-310A-4092-A349-1C69A7B86E83}" type="pres">
      <dgm:prSet presAssocID="{9417D86B-5122-4D5F-9D2C-ADEB05C757CD}" presName="parentRect" presStyleLbl="alignNode1" presStyleIdx="1" presStyleCnt="3"/>
      <dgm:spPr/>
    </dgm:pt>
    <dgm:pt modelId="{39569CB3-14BF-46CE-91FD-B6409D833546}" type="pres">
      <dgm:prSet presAssocID="{9417D86B-5122-4D5F-9D2C-ADEB05C757CD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7F114D82-1FF4-4218-943B-3FAA5E00586B}" type="pres">
      <dgm:prSet presAssocID="{E316B18C-95C8-4F03-832F-B7DBFC33C680}" presName="sibTrans" presStyleLbl="sibTrans2D1" presStyleIdx="0" presStyleCnt="0"/>
      <dgm:spPr/>
    </dgm:pt>
    <dgm:pt modelId="{5CB44E06-D356-4772-9092-3366F95C84AA}" type="pres">
      <dgm:prSet presAssocID="{92F94F23-C7B3-4904-994A-F7D0C6D035D6}" presName="compNode" presStyleCnt="0"/>
      <dgm:spPr/>
    </dgm:pt>
    <dgm:pt modelId="{9F5C9C75-3D17-495F-8E73-F9F7357F2176}" type="pres">
      <dgm:prSet presAssocID="{92F94F23-C7B3-4904-994A-F7D0C6D035D6}" presName="childRect" presStyleLbl="bgAcc1" presStyleIdx="2" presStyleCnt="3">
        <dgm:presLayoutVars>
          <dgm:bulletEnabled val="1"/>
        </dgm:presLayoutVars>
      </dgm:prSet>
      <dgm:spPr/>
    </dgm:pt>
    <dgm:pt modelId="{981F5FAE-2CB2-402C-893C-998C607AB4DD}" type="pres">
      <dgm:prSet presAssocID="{92F94F23-C7B3-4904-994A-F7D0C6D035D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6A83D1A-2110-46AD-A88F-0A770BE53670}" type="pres">
      <dgm:prSet presAssocID="{92F94F23-C7B3-4904-994A-F7D0C6D035D6}" presName="parentRect" presStyleLbl="alignNode1" presStyleIdx="2" presStyleCnt="3"/>
      <dgm:spPr/>
    </dgm:pt>
    <dgm:pt modelId="{5DE361A0-DBB9-4695-99BB-AF80CA2A36B9}" type="pres">
      <dgm:prSet presAssocID="{92F94F23-C7B3-4904-994A-F7D0C6D035D6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</dgm:ptLst>
  <dgm:cxnLst>
    <dgm:cxn modelId="{22655413-0AB3-4902-9137-69F79072CD91}" type="presOf" srcId="{2DB259A2-202F-4227-939A-C2F5B2D51AF5}" destId="{EE55D05B-0D0E-4B87-ADFB-FDBDB93B4C6F}" srcOrd="1" destOrd="0" presId="urn:microsoft.com/office/officeart/2005/8/layout/bList2"/>
    <dgm:cxn modelId="{FDAA8D19-347E-4A87-8D33-C442E9B365D1}" srcId="{92F94F23-C7B3-4904-994A-F7D0C6D035D6}" destId="{CFBDE785-8F11-4683-84CB-D099B4174270}" srcOrd="0" destOrd="0" parTransId="{8901FF7A-3739-410C-A8F9-9E07589A89DC}" sibTransId="{794CB07A-CBB9-4B80-829A-FAAD8B55C18A}"/>
    <dgm:cxn modelId="{8F1EB61E-ACD1-48F1-9DEA-2799ED52297D}" srcId="{5EC12B3E-357A-4FEF-A2DF-3B4C1AE4E1D6}" destId="{9417D86B-5122-4D5F-9D2C-ADEB05C757CD}" srcOrd="1" destOrd="0" parTransId="{EAAFC0F2-E013-46E2-9D20-3D37AC072A93}" sibTransId="{E316B18C-95C8-4F03-832F-B7DBFC33C680}"/>
    <dgm:cxn modelId="{41081C21-FA93-4474-B13F-4B16E54C8B82}" type="presOf" srcId="{5EC12B3E-357A-4FEF-A2DF-3B4C1AE4E1D6}" destId="{A627B5F5-78A6-4E02-89C3-ACEE17A09460}" srcOrd="0" destOrd="0" presId="urn:microsoft.com/office/officeart/2005/8/layout/bList2"/>
    <dgm:cxn modelId="{261E8B38-B0A5-455E-998F-2BA03AD4EB7E}" type="presOf" srcId="{CFBDE785-8F11-4683-84CB-D099B4174270}" destId="{9F5C9C75-3D17-495F-8E73-F9F7357F2176}" srcOrd="0" destOrd="0" presId="urn:microsoft.com/office/officeart/2005/8/layout/bList2"/>
    <dgm:cxn modelId="{BCB3EF39-2384-4CC4-BAA2-027F166A87E3}" srcId="{92F94F23-C7B3-4904-994A-F7D0C6D035D6}" destId="{BC67C7CA-D47D-4880-AA2A-DB1EC6D090EC}" srcOrd="2" destOrd="0" parTransId="{4AB37496-86DD-45D9-BB51-220901C89E1D}" sibTransId="{7FD5AD12-30E5-4A0B-BD26-C796F352A081}"/>
    <dgm:cxn modelId="{AB605540-1B27-47C0-B19C-7A2EA98FD0F1}" type="presOf" srcId="{FEC15231-A966-41C0-A273-AEA5F4A61460}" destId="{745916A0-42FC-452B-AD26-66E2058261C3}" srcOrd="0" destOrd="0" presId="urn:microsoft.com/office/officeart/2005/8/layout/bList2"/>
    <dgm:cxn modelId="{7D6EFE5B-34E0-4361-ABFD-31FD4DCCD9B1}" type="presOf" srcId="{01088FDC-6CC0-4357-89CC-CB4BED154B16}" destId="{86C41974-0D19-42C7-BB6A-7A12B74E1EAB}" srcOrd="0" destOrd="0" presId="urn:microsoft.com/office/officeart/2005/8/layout/bList2"/>
    <dgm:cxn modelId="{4196B144-D8B3-48BE-8D6B-6E6B4DF37244}" type="presOf" srcId="{E31D23A2-FBBF-4767-8945-93B9B5C4C194}" destId="{9F12DE0E-2CA5-4AF2-8FD9-69059408BC3C}" srcOrd="0" destOrd="2" presId="urn:microsoft.com/office/officeart/2005/8/layout/bList2"/>
    <dgm:cxn modelId="{40EDA347-937C-42ED-A141-D743D92A64D8}" srcId="{92F94F23-C7B3-4904-994A-F7D0C6D035D6}" destId="{A54840F6-3111-4846-89CE-A0467F161D9D}" srcOrd="1" destOrd="0" parTransId="{3971993D-B368-4E6F-9D09-B3421C852613}" sibTransId="{EF2E2375-DBE6-47AF-9F54-FAED58839909}"/>
    <dgm:cxn modelId="{E0928748-177B-40FC-A4CE-964351145284}" type="presOf" srcId="{40E07391-6DF5-4287-964E-864F1C45E364}" destId="{745916A0-42FC-452B-AD26-66E2058261C3}" srcOrd="0" destOrd="2" presId="urn:microsoft.com/office/officeart/2005/8/layout/bList2"/>
    <dgm:cxn modelId="{CF3B9B6E-678D-40AF-86AB-4D3186912C9F}" type="presOf" srcId="{9417D86B-5122-4D5F-9D2C-ADEB05C757CD}" destId="{15A5609E-310A-4092-A349-1C69A7B86E83}" srcOrd="1" destOrd="0" presId="urn:microsoft.com/office/officeart/2005/8/layout/bList2"/>
    <dgm:cxn modelId="{A1E9AC4E-F1E1-43AF-B13B-E78EF9F7CF9F}" type="presOf" srcId="{BC67C7CA-D47D-4880-AA2A-DB1EC6D090EC}" destId="{9F5C9C75-3D17-495F-8E73-F9F7357F2176}" srcOrd="0" destOrd="2" presId="urn:microsoft.com/office/officeart/2005/8/layout/bList2"/>
    <dgm:cxn modelId="{DB80F859-465B-494F-B739-668B3D9547AD}" srcId="{9417D86B-5122-4D5F-9D2C-ADEB05C757CD}" destId="{E31D23A2-FBBF-4767-8945-93B9B5C4C194}" srcOrd="2" destOrd="0" parTransId="{72B9BCC7-7FF6-45D7-94CC-41A24B1FBD48}" sibTransId="{4B92DFDA-BB47-43C6-B043-6EC15296C7AA}"/>
    <dgm:cxn modelId="{0994F584-C4B7-4E0D-99BC-1096449C6395}" srcId="{2DB259A2-202F-4227-939A-C2F5B2D51AF5}" destId="{C693E8DB-69DE-40E4-A894-7B9BDF521F4D}" srcOrd="1" destOrd="0" parTransId="{B9F3EC3C-AA14-4896-A84C-13ADA26CA4BB}" sibTransId="{A1F774A0-138F-4AAD-B9DB-D0DF5E613F51}"/>
    <dgm:cxn modelId="{638D9585-2F65-4898-9B64-7EC5FF58932B}" type="presOf" srcId="{CEF0FD48-56A3-4695-913C-9B0C4A3F772F}" destId="{9F12DE0E-2CA5-4AF2-8FD9-69059408BC3C}" srcOrd="0" destOrd="1" presId="urn:microsoft.com/office/officeart/2005/8/layout/bList2"/>
    <dgm:cxn modelId="{5A9D388C-B7D7-4A31-B50C-7411A758551F}" type="presOf" srcId="{E316B18C-95C8-4F03-832F-B7DBFC33C680}" destId="{7F114D82-1FF4-4218-943B-3FAA5E00586B}" srcOrd="0" destOrd="0" presId="urn:microsoft.com/office/officeart/2005/8/layout/bList2"/>
    <dgm:cxn modelId="{09B72599-0F5B-494E-BA04-3FF025225DB0}" srcId="{5EC12B3E-357A-4FEF-A2DF-3B4C1AE4E1D6}" destId="{2DB259A2-202F-4227-939A-C2F5B2D51AF5}" srcOrd="0" destOrd="0" parTransId="{9E9323D6-5D65-4E96-9A82-F90952761E01}" sibTransId="{01088FDC-6CC0-4357-89CC-CB4BED154B16}"/>
    <dgm:cxn modelId="{7A54949F-3641-4744-800D-9E8D72AC6314}" type="presOf" srcId="{2DB259A2-202F-4227-939A-C2F5B2D51AF5}" destId="{CF7FE4B0-0B4C-4BB7-8685-0774BBE973E4}" srcOrd="0" destOrd="0" presId="urn:microsoft.com/office/officeart/2005/8/layout/bList2"/>
    <dgm:cxn modelId="{E10054B5-8CEE-4F22-A227-4CB6C9DA64B0}" type="presOf" srcId="{C693E8DB-69DE-40E4-A894-7B9BDF521F4D}" destId="{745916A0-42FC-452B-AD26-66E2058261C3}" srcOrd="0" destOrd="1" presId="urn:microsoft.com/office/officeart/2005/8/layout/bList2"/>
    <dgm:cxn modelId="{913D47BE-E2E3-4377-A172-49739028C445}" srcId="{5EC12B3E-357A-4FEF-A2DF-3B4C1AE4E1D6}" destId="{92F94F23-C7B3-4904-994A-F7D0C6D035D6}" srcOrd="2" destOrd="0" parTransId="{E60FC099-C521-4A06-BDC9-7C23BAC8F644}" sibTransId="{1E09E2A0-A4BB-459B-BA81-7A0AF064300A}"/>
    <dgm:cxn modelId="{F70684BE-8C8D-4F1F-85E3-60E2B499545B}" type="presOf" srcId="{9417D86B-5122-4D5F-9D2C-ADEB05C757CD}" destId="{B0A45CA5-E310-43A4-A2B7-97B95C976945}" srcOrd="0" destOrd="0" presId="urn:microsoft.com/office/officeart/2005/8/layout/bList2"/>
    <dgm:cxn modelId="{D69DD8CE-99E3-4072-9298-C319987F7961}" type="presOf" srcId="{470463C6-7C18-4541-AA13-8640AA8D4250}" destId="{9F12DE0E-2CA5-4AF2-8FD9-69059408BC3C}" srcOrd="0" destOrd="0" presId="urn:microsoft.com/office/officeart/2005/8/layout/bList2"/>
    <dgm:cxn modelId="{3C4DEDCE-D9FE-4085-8837-68FE549D57E5}" srcId="{2DB259A2-202F-4227-939A-C2F5B2D51AF5}" destId="{FEC15231-A966-41C0-A273-AEA5F4A61460}" srcOrd="0" destOrd="0" parTransId="{6B6C1F30-C17A-48F7-AE64-D488F4E25D7C}" sibTransId="{B8DABA5E-4D70-4CD8-A463-39CA70FDAECE}"/>
    <dgm:cxn modelId="{43281EDD-DDA9-452C-80BB-94608A01C914}" srcId="{9417D86B-5122-4D5F-9D2C-ADEB05C757CD}" destId="{470463C6-7C18-4541-AA13-8640AA8D4250}" srcOrd="0" destOrd="0" parTransId="{0F5B6233-DC12-4E3F-88EF-4E56EF499075}" sibTransId="{F2FEE6A0-C966-4C6F-9800-EA7D14A0E671}"/>
    <dgm:cxn modelId="{66B436E7-830B-444F-9412-E22EF466298B}" type="presOf" srcId="{A54840F6-3111-4846-89CE-A0467F161D9D}" destId="{9F5C9C75-3D17-495F-8E73-F9F7357F2176}" srcOrd="0" destOrd="1" presId="urn:microsoft.com/office/officeart/2005/8/layout/bList2"/>
    <dgm:cxn modelId="{E3DFA5EC-62A8-4ED8-B0E0-AD38AA310DEE}" srcId="{2DB259A2-202F-4227-939A-C2F5B2D51AF5}" destId="{40E07391-6DF5-4287-964E-864F1C45E364}" srcOrd="2" destOrd="0" parTransId="{27CF657A-F623-48C7-B2C8-CB564C7FA9AB}" sibTransId="{212A0EC2-5973-4544-9C6A-0E0359C88D86}"/>
    <dgm:cxn modelId="{04C177F5-ABB6-4FA4-8B8C-DC7152260C7C}" type="presOf" srcId="{92F94F23-C7B3-4904-994A-F7D0C6D035D6}" destId="{981F5FAE-2CB2-402C-893C-998C607AB4DD}" srcOrd="0" destOrd="0" presId="urn:microsoft.com/office/officeart/2005/8/layout/bList2"/>
    <dgm:cxn modelId="{1CD50AF7-7456-43ED-8F5A-A4811F52A996}" type="presOf" srcId="{92F94F23-C7B3-4904-994A-F7D0C6D035D6}" destId="{56A83D1A-2110-46AD-A88F-0A770BE53670}" srcOrd="1" destOrd="0" presId="urn:microsoft.com/office/officeart/2005/8/layout/bList2"/>
    <dgm:cxn modelId="{44DA37FD-D213-4665-A529-CB7F7C39761E}" srcId="{9417D86B-5122-4D5F-9D2C-ADEB05C757CD}" destId="{CEF0FD48-56A3-4695-913C-9B0C4A3F772F}" srcOrd="1" destOrd="0" parTransId="{C6849813-0715-4544-8E42-81D8F00A6A6B}" sibTransId="{37B9F5ED-7452-478F-997C-27399C79A112}"/>
    <dgm:cxn modelId="{27888D4E-8E9C-474A-B7B7-B75329E7F409}" type="presParOf" srcId="{A627B5F5-78A6-4E02-89C3-ACEE17A09460}" destId="{1FD66BB1-C9F5-4DA8-9D57-C52A2B3F60BF}" srcOrd="0" destOrd="0" presId="urn:microsoft.com/office/officeart/2005/8/layout/bList2"/>
    <dgm:cxn modelId="{A1690895-7E99-4A05-989E-D2B8BC59CEB3}" type="presParOf" srcId="{1FD66BB1-C9F5-4DA8-9D57-C52A2B3F60BF}" destId="{745916A0-42FC-452B-AD26-66E2058261C3}" srcOrd="0" destOrd="0" presId="urn:microsoft.com/office/officeart/2005/8/layout/bList2"/>
    <dgm:cxn modelId="{3BCF64CC-9A98-410F-95DE-52184934B7B3}" type="presParOf" srcId="{1FD66BB1-C9F5-4DA8-9D57-C52A2B3F60BF}" destId="{CF7FE4B0-0B4C-4BB7-8685-0774BBE973E4}" srcOrd="1" destOrd="0" presId="urn:microsoft.com/office/officeart/2005/8/layout/bList2"/>
    <dgm:cxn modelId="{C0EADC3A-E992-43B5-B599-CF773D927405}" type="presParOf" srcId="{1FD66BB1-C9F5-4DA8-9D57-C52A2B3F60BF}" destId="{EE55D05B-0D0E-4B87-ADFB-FDBDB93B4C6F}" srcOrd="2" destOrd="0" presId="urn:microsoft.com/office/officeart/2005/8/layout/bList2"/>
    <dgm:cxn modelId="{78C951C2-518D-4FFA-BEBF-398BEB5554BF}" type="presParOf" srcId="{1FD66BB1-C9F5-4DA8-9D57-C52A2B3F60BF}" destId="{FC881222-E1C4-4F70-B639-CC9D2D6A231F}" srcOrd="3" destOrd="0" presId="urn:microsoft.com/office/officeart/2005/8/layout/bList2"/>
    <dgm:cxn modelId="{9346F88F-D2F0-40C3-A6FE-4AF9FC053228}" type="presParOf" srcId="{A627B5F5-78A6-4E02-89C3-ACEE17A09460}" destId="{86C41974-0D19-42C7-BB6A-7A12B74E1EAB}" srcOrd="1" destOrd="0" presId="urn:microsoft.com/office/officeart/2005/8/layout/bList2"/>
    <dgm:cxn modelId="{52CFFE04-3B48-4923-8B64-B3DA1422060D}" type="presParOf" srcId="{A627B5F5-78A6-4E02-89C3-ACEE17A09460}" destId="{9A9FBB19-5B2E-4860-812F-BAE15AD0571B}" srcOrd="2" destOrd="0" presId="urn:microsoft.com/office/officeart/2005/8/layout/bList2"/>
    <dgm:cxn modelId="{3547AACF-9245-49E8-9F0C-F24979EF289F}" type="presParOf" srcId="{9A9FBB19-5B2E-4860-812F-BAE15AD0571B}" destId="{9F12DE0E-2CA5-4AF2-8FD9-69059408BC3C}" srcOrd="0" destOrd="0" presId="urn:microsoft.com/office/officeart/2005/8/layout/bList2"/>
    <dgm:cxn modelId="{028EAEBA-8096-466D-82BB-63F0C6452A33}" type="presParOf" srcId="{9A9FBB19-5B2E-4860-812F-BAE15AD0571B}" destId="{B0A45CA5-E310-43A4-A2B7-97B95C976945}" srcOrd="1" destOrd="0" presId="urn:microsoft.com/office/officeart/2005/8/layout/bList2"/>
    <dgm:cxn modelId="{EFADDCA0-AD55-4FBC-A12C-F527B245A14E}" type="presParOf" srcId="{9A9FBB19-5B2E-4860-812F-BAE15AD0571B}" destId="{15A5609E-310A-4092-A349-1C69A7B86E83}" srcOrd="2" destOrd="0" presId="urn:microsoft.com/office/officeart/2005/8/layout/bList2"/>
    <dgm:cxn modelId="{E5E1192C-DFCD-41D7-9D13-5AE32CC98F45}" type="presParOf" srcId="{9A9FBB19-5B2E-4860-812F-BAE15AD0571B}" destId="{39569CB3-14BF-46CE-91FD-B6409D833546}" srcOrd="3" destOrd="0" presId="urn:microsoft.com/office/officeart/2005/8/layout/bList2"/>
    <dgm:cxn modelId="{DFC13F4C-70E6-4D3F-B56D-7AD5D500E1EA}" type="presParOf" srcId="{A627B5F5-78A6-4E02-89C3-ACEE17A09460}" destId="{7F114D82-1FF4-4218-943B-3FAA5E00586B}" srcOrd="3" destOrd="0" presId="urn:microsoft.com/office/officeart/2005/8/layout/bList2"/>
    <dgm:cxn modelId="{3321BB5D-D17B-494D-A667-F549F6BB17EE}" type="presParOf" srcId="{A627B5F5-78A6-4E02-89C3-ACEE17A09460}" destId="{5CB44E06-D356-4772-9092-3366F95C84AA}" srcOrd="4" destOrd="0" presId="urn:microsoft.com/office/officeart/2005/8/layout/bList2"/>
    <dgm:cxn modelId="{0E10CD8D-469A-4688-BB28-15F49846C737}" type="presParOf" srcId="{5CB44E06-D356-4772-9092-3366F95C84AA}" destId="{9F5C9C75-3D17-495F-8E73-F9F7357F2176}" srcOrd="0" destOrd="0" presId="urn:microsoft.com/office/officeart/2005/8/layout/bList2"/>
    <dgm:cxn modelId="{4F039C6F-E898-449E-80A3-A43B36B48B73}" type="presParOf" srcId="{5CB44E06-D356-4772-9092-3366F95C84AA}" destId="{981F5FAE-2CB2-402C-893C-998C607AB4DD}" srcOrd="1" destOrd="0" presId="urn:microsoft.com/office/officeart/2005/8/layout/bList2"/>
    <dgm:cxn modelId="{E234F897-9E34-423A-950B-CFAFA74404E4}" type="presParOf" srcId="{5CB44E06-D356-4772-9092-3366F95C84AA}" destId="{56A83D1A-2110-46AD-A88F-0A770BE53670}" srcOrd="2" destOrd="0" presId="urn:microsoft.com/office/officeart/2005/8/layout/bList2"/>
    <dgm:cxn modelId="{40592BD7-2724-48D5-816F-F607F186ACF0}" type="presParOf" srcId="{5CB44E06-D356-4772-9092-3366F95C84AA}" destId="{5DE361A0-DBB9-4695-99BB-AF80CA2A36B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D0208-0975-450D-A32F-447F52CABF6F}">
      <dsp:nvSpPr>
        <dsp:cNvPr id="0" name=""/>
        <dsp:cNvSpPr/>
      </dsp:nvSpPr>
      <dsp:spPr>
        <a:xfrm rot="5400000">
          <a:off x="4615937" y="98796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Group Day</a:t>
          </a:r>
        </a:p>
      </dsp:txBody>
      <dsp:txXfrm rot="-5400000">
        <a:off x="4914747" y="234117"/>
        <a:ext cx="892149" cy="1025457"/>
      </dsp:txXfrm>
    </dsp:sp>
    <dsp:sp modelId="{2F11C98A-FA4D-4BED-8960-7F36CF8BCB3F}">
      <dsp:nvSpPr>
        <dsp:cNvPr id="0" name=""/>
        <dsp:cNvSpPr/>
      </dsp:nvSpPr>
      <dsp:spPr>
        <a:xfrm>
          <a:off x="6048202" y="299915"/>
          <a:ext cx="1662582" cy="89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Staff</a:t>
          </a:r>
        </a:p>
      </dsp:txBody>
      <dsp:txXfrm>
        <a:off x="6048202" y="299915"/>
        <a:ext cx="1662582" cy="893861"/>
      </dsp:txXfrm>
    </dsp:sp>
    <dsp:sp modelId="{686261FF-C735-4F63-9319-D643F8D7453A}">
      <dsp:nvSpPr>
        <dsp:cNvPr id="0" name=""/>
        <dsp:cNvSpPr/>
      </dsp:nvSpPr>
      <dsp:spPr>
        <a:xfrm rot="5400000">
          <a:off x="3216150" y="98796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Residential</a:t>
          </a:r>
        </a:p>
      </dsp:txBody>
      <dsp:txXfrm rot="-5400000">
        <a:off x="3514960" y="234117"/>
        <a:ext cx="892149" cy="1025457"/>
      </dsp:txXfrm>
    </dsp:sp>
    <dsp:sp modelId="{C6DA515A-559C-497E-8270-1F2A5A497DA2}">
      <dsp:nvSpPr>
        <dsp:cNvPr id="0" name=""/>
        <dsp:cNvSpPr/>
      </dsp:nvSpPr>
      <dsp:spPr>
        <a:xfrm rot="5400000">
          <a:off x="3913362" y="1363312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Employment</a:t>
          </a:r>
        </a:p>
      </dsp:txBody>
      <dsp:txXfrm rot="-5400000">
        <a:off x="4212172" y="1498633"/>
        <a:ext cx="892149" cy="1025457"/>
      </dsp:txXfrm>
    </dsp:sp>
    <dsp:sp modelId="{DEA3BCF1-6ED7-4636-8E13-506191BDBB64}">
      <dsp:nvSpPr>
        <dsp:cNvPr id="0" name=""/>
        <dsp:cNvSpPr/>
      </dsp:nvSpPr>
      <dsp:spPr>
        <a:xfrm>
          <a:off x="2347614" y="1564431"/>
          <a:ext cx="1608951" cy="89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Staff</a:t>
          </a:r>
        </a:p>
      </dsp:txBody>
      <dsp:txXfrm>
        <a:off x="2347614" y="1564431"/>
        <a:ext cx="1608951" cy="893861"/>
      </dsp:txXfrm>
    </dsp:sp>
    <dsp:sp modelId="{FBEB2000-6B54-489E-A125-29390AE77CA1}">
      <dsp:nvSpPr>
        <dsp:cNvPr id="0" name=""/>
        <dsp:cNvSpPr/>
      </dsp:nvSpPr>
      <dsp:spPr>
        <a:xfrm rot="5400000">
          <a:off x="5313150" y="1363312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CPS</a:t>
          </a:r>
        </a:p>
      </dsp:txBody>
      <dsp:txXfrm rot="-5400000">
        <a:off x="5611960" y="1498633"/>
        <a:ext cx="892149" cy="1025457"/>
      </dsp:txXfrm>
    </dsp:sp>
    <dsp:sp modelId="{532B6030-27D9-4C60-9A51-49238178A10E}">
      <dsp:nvSpPr>
        <dsp:cNvPr id="0" name=""/>
        <dsp:cNvSpPr/>
      </dsp:nvSpPr>
      <dsp:spPr>
        <a:xfrm rot="5400000">
          <a:off x="4615937" y="2627829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Community Based Pre-</a:t>
          </a:r>
          <a:r>
            <a:rPr lang="en-US" sz="1200" kern="1200" dirty="0" err="1"/>
            <a:t>Voc</a:t>
          </a:r>
          <a:endParaRPr lang="en-US" sz="1200" kern="1200" dirty="0"/>
        </a:p>
      </dsp:txBody>
      <dsp:txXfrm rot="-5400000">
        <a:off x="4914747" y="2763150"/>
        <a:ext cx="892149" cy="1025457"/>
      </dsp:txXfrm>
    </dsp:sp>
    <dsp:sp modelId="{7E262368-089B-4592-AFCA-C0A369DE7221}">
      <dsp:nvSpPr>
        <dsp:cNvPr id="0" name=""/>
        <dsp:cNvSpPr/>
      </dsp:nvSpPr>
      <dsp:spPr>
        <a:xfrm>
          <a:off x="6048202" y="2828948"/>
          <a:ext cx="1662582" cy="89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Staff</a:t>
          </a:r>
        </a:p>
      </dsp:txBody>
      <dsp:txXfrm>
        <a:off x="6048202" y="2828948"/>
        <a:ext cx="1662582" cy="893861"/>
      </dsp:txXfrm>
    </dsp:sp>
    <dsp:sp modelId="{AC25ADF4-4FB5-45A4-9657-2D259340A4EA}">
      <dsp:nvSpPr>
        <dsp:cNvPr id="0" name=""/>
        <dsp:cNvSpPr/>
      </dsp:nvSpPr>
      <dsp:spPr>
        <a:xfrm rot="5400000">
          <a:off x="3216150" y="2627829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Facility Based Pre-</a:t>
          </a:r>
          <a:r>
            <a:rPr lang="en-US" sz="2200" kern="1200" dirty="0" err="1"/>
            <a:t>Voc</a:t>
          </a:r>
          <a:endParaRPr lang="en-US" sz="2200" kern="1200" dirty="0"/>
        </a:p>
      </dsp:txBody>
      <dsp:txXfrm rot="-5400000">
        <a:off x="3514960" y="2763150"/>
        <a:ext cx="892149" cy="1025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DB5FC-5137-4389-902D-04B0559D5243}">
      <dsp:nvSpPr>
        <dsp:cNvPr id="0" name=""/>
        <dsp:cNvSpPr/>
      </dsp:nvSpPr>
      <dsp:spPr>
        <a:xfrm>
          <a:off x="46803" y="0"/>
          <a:ext cx="3154199" cy="31541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Home</a:t>
          </a:r>
        </a:p>
      </dsp:txBody>
      <dsp:txXfrm>
        <a:off x="508725" y="461915"/>
        <a:ext cx="2230355" cy="2230324"/>
      </dsp:txXfrm>
    </dsp:sp>
    <dsp:sp modelId="{C07B4DDC-D47C-412D-BEB1-30BAFDCD6119}">
      <dsp:nvSpPr>
        <dsp:cNvPr id="0" name=""/>
        <dsp:cNvSpPr/>
      </dsp:nvSpPr>
      <dsp:spPr>
        <a:xfrm>
          <a:off x="1670297" y="2103645"/>
          <a:ext cx="3154199" cy="31541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Employment</a:t>
          </a:r>
        </a:p>
      </dsp:txBody>
      <dsp:txXfrm>
        <a:off x="2132219" y="2565560"/>
        <a:ext cx="2230355" cy="2230324"/>
      </dsp:txXfrm>
    </dsp:sp>
    <dsp:sp modelId="{0D4F3C57-0193-45F2-BD37-AB4F0C297D34}">
      <dsp:nvSpPr>
        <dsp:cNvPr id="0" name=""/>
        <dsp:cNvSpPr/>
      </dsp:nvSpPr>
      <dsp:spPr>
        <a:xfrm>
          <a:off x="3291872" y="0"/>
          <a:ext cx="3154199" cy="315415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Community</a:t>
          </a:r>
        </a:p>
      </dsp:txBody>
      <dsp:txXfrm>
        <a:off x="3753794" y="461915"/>
        <a:ext cx="2230355" cy="2230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73A2C-BF24-4016-98A6-2BF2414D89A1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Voc</a:t>
          </a:r>
          <a:r>
            <a:rPr lang="en-US" sz="3500" kern="1200" dirty="0"/>
            <a:t> Rehab</a:t>
          </a:r>
        </a:p>
      </dsp:txBody>
      <dsp:txXfrm>
        <a:off x="78581" y="173"/>
        <a:ext cx="3094136" cy="1856482"/>
      </dsp:txXfrm>
    </dsp:sp>
    <dsp:sp modelId="{1F604BC8-D8FE-4D19-B81F-F8782E6591A8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accent1">
            <a:shade val="50000"/>
            <a:hueOff val="266693"/>
            <a:satOff val="-31435"/>
            <a:lumOff val="216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HCBS Waiver</a:t>
          </a:r>
        </a:p>
      </dsp:txBody>
      <dsp:txXfrm>
        <a:off x="3482131" y="173"/>
        <a:ext cx="3094136" cy="1856482"/>
      </dsp:txXfrm>
    </dsp:sp>
    <dsp:sp modelId="{AB68E36F-7847-4B19-B436-62721D9258C1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chemeClr val="accent1">
            <a:shade val="50000"/>
            <a:hueOff val="533387"/>
            <a:satOff val="-62870"/>
            <a:lumOff val="433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TTW</a:t>
          </a:r>
        </a:p>
      </dsp:txBody>
      <dsp:txXfrm>
        <a:off x="6885682" y="173"/>
        <a:ext cx="3094136" cy="1856482"/>
      </dsp:txXfrm>
    </dsp:sp>
    <dsp:sp modelId="{9F7CAE9A-3DA3-4101-8428-7B43BC6DA6A6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solidFill>
          <a:schemeClr val="accent1">
            <a:shade val="50000"/>
            <a:hueOff val="533387"/>
            <a:satOff val="-62870"/>
            <a:lumOff val="433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Foundation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Private Funding</a:t>
          </a:r>
        </a:p>
      </dsp:txBody>
      <dsp:txXfrm>
        <a:off x="1780356" y="2166069"/>
        <a:ext cx="3094136" cy="1856482"/>
      </dsp:txXfrm>
    </dsp:sp>
    <dsp:sp modelId="{4D927C94-0208-4C36-B10B-EBD6BDA8E86D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solidFill>
          <a:schemeClr val="accent1">
            <a:shade val="50000"/>
            <a:hueOff val="266693"/>
            <a:satOff val="-31435"/>
            <a:lumOff val="216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Local, State and School Districts</a:t>
          </a:r>
        </a:p>
      </dsp:txBody>
      <dsp:txXfrm>
        <a:off x="5183906" y="2166069"/>
        <a:ext cx="3094136" cy="1856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916A0-42FC-452B-AD26-66E2058261C3}">
      <dsp:nvSpPr>
        <dsp:cNvPr id="0" name=""/>
        <dsp:cNvSpPr/>
      </dsp:nvSpPr>
      <dsp:spPr>
        <a:xfrm>
          <a:off x="6798" y="193459"/>
          <a:ext cx="2936251" cy="2724973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Community Habilitation and Community Participation Supports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Supported Employment Services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Residential</a:t>
          </a:r>
        </a:p>
      </dsp:txBody>
      <dsp:txXfrm>
        <a:off x="70647" y="257308"/>
        <a:ext cx="2808553" cy="2661124"/>
      </dsp:txXfrm>
    </dsp:sp>
    <dsp:sp modelId="{EE55D05B-0D0E-4B87-ADFB-FDBDB93B4C6F}">
      <dsp:nvSpPr>
        <dsp:cNvPr id="0" name=""/>
        <dsp:cNvSpPr/>
      </dsp:nvSpPr>
      <dsp:spPr>
        <a:xfrm>
          <a:off x="6798" y="2651870"/>
          <a:ext cx="2936251" cy="942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Discovery and Person Centered Planning</a:t>
          </a:r>
        </a:p>
      </dsp:txBody>
      <dsp:txXfrm>
        <a:off x="6798" y="2651870"/>
        <a:ext cx="2067782" cy="942495"/>
      </dsp:txXfrm>
    </dsp:sp>
    <dsp:sp modelId="{FC881222-E1C4-4F70-B639-CC9D2D6A231F}">
      <dsp:nvSpPr>
        <dsp:cNvPr id="0" name=""/>
        <dsp:cNvSpPr/>
      </dsp:nvSpPr>
      <dsp:spPr>
        <a:xfrm>
          <a:off x="2157642" y="2801577"/>
          <a:ext cx="1027687" cy="10276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2DE0E-2CA5-4AF2-8FD9-69059408BC3C}">
      <dsp:nvSpPr>
        <dsp:cNvPr id="0" name=""/>
        <dsp:cNvSpPr/>
      </dsp:nvSpPr>
      <dsp:spPr>
        <a:xfrm>
          <a:off x="3439933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Job Finding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Job coaching support</a:t>
          </a:r>
        </a:p>
      </dsp:txBody>
      <dsp:txXfrm>
        <a:off x="3491291" y="378098"/>
        <a:ext cx="2833535" cy="2140491"/>
      </dsp:txXfrm>
    </dsp:sp>
    <dsp:sp modelId="{15A5609E-310A-4092-A349-1C69A7B86E83}">
      <dsp:nvSpPr>
        <dsp:cNvPr id="0" name=""/>
        <dsp:cNvSpPr/>
      </dsp:nvSpPr>
      <dsp:spPr>
        <a:xfrm>
          <a:off x="3439933" y="2518589"/>
          <a:ext cx="2936251" cy="942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Job Development and Support</a:t>
          </a:r>
        </a:p>
      </dsp:txBody>
      <dsp:txXfrm>
        <a:off x="3439933" y="2518589"/>
        <a:ext cx="2067782" cy="942495"/>
      </dsp:txXfrm>
    </dsp:sp>
    <dsp:sp modelId="{39569CB3-14BF-46CE-91FD-B6409D833546}">
      <dsp:nvSpPr>
        <dsp:cNvPr id="0" name=""/>
        <dsp:cNvSpPr/>
      </dsp:nvSpPr>
      <dsp:spPr>
        <a:xfrm>
          <a:off x="5590778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C9C75-3D17-495F-8E73-F9F7357F2176}">
      <dsp:nvSpPr>
        <dsp:cNvPr id="0" name=""/>
        <dsp:cNvSpPr/>
      </dsp:nvSpPr>
      <dsp:spPr>
        <a:xfrm>
          <a:off x="6873069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Community Habilitation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Community Participation Supports</a:t>
          </a:r>
        </a:p>
      </dsp:txBody>
      <dsp:txXfrm>
        <a:off x="6924427" y="378098"/>
        <a:ext cx="2833535" cy="2140491"/>
      </dsp:txXfrm>
    </dsp:sp>
    <dsp:sp modelId="{56A83D1A-2110-46AD-A88F-0A770BE53670}">
      <dsp:nvSpPr>
        <dsp:cNvPr id="0" name=""/>
        <dsp:cNvSpPr/>
      </dsp:nvSpPr>
      <dsp:spPr>
        <a:xfrm>
          <a:off x="6873069" y="2518589"/>
          <a:ext cx="2936251" cy="942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Wrap around services, community participation</a:t>
          </a:r>
        </a:p>
      </dsp:txBody>
      <dsp:txXfrm>
        <a:off x="6873069" y="2518589"/>
        <a:ext cx="2067782" cy="942495"/>
      </dsp:txXfrm>
    </dsp:sp>
    <dsp:sp modelId="{5DE361A0-DBB9-4695-99BB-AF80CA2A36B9}">
      <dsp:nvSpPr>
        <dsp:cNvPr id="0" name=""/>
        <dsp:cNvSpPr/>
      </dsp:nvSpPr>
      <dsp:spPr>
        <a:xfrm>
          <a:off x="9023913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50A36-20F0-4C06-B275-F0E0BD32A80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170A0-9814-4621-87DA-CBBB5D35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0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1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4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73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3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55CE18-37FB-4805-8B3D-2B2560B3DF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BEF371-03E5-4680-B923-D756C69629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BFD7-94F6-4B0F-9600-21E8325D03B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D2B8-7767-40BD-809E-397AF190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eannine.Pavlak@nebaworks.co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Employment </a:t>
            </a:r>
            <a:r>
              <a:rPr lang="en-US"/>
              <a:t>is Everyone’s Job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Breaking Down the silos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0B733-71E9-473B-B3A0-DAA6D1AB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79" y="295471"/>
            <a:ext cx="23145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6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Silos – Separate processes, requirements, job descriptions and expectations.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B88A0CB-1BAE-4D0A-B9BB-48C3E5CF3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8060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09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ED8D-BEA4-4CE8-A82C-AFD9567A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to Peel Away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7D13-2DD2-4B10-9D76-892EA2100C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practices and processes are getting in the way?</a:t>
            </a:r>
          </a:p>
          <a:p>
            <a:r>
              <a:rPr lang="en-US" sz="2400" dirty="0"/>
              <a:t>How have we communicated the importance of employment to all staff?</a:t>
            </a:r>
          </a:p>
          <a:p>
            <a:r>
              <a:rPr lang="en-US" sz="2400" dirty="0"/>
              <a:t>Do we make time to discuss goals and progress made?</a:t>
            </a:r>
          </a:p>
          <a:p>
            <a:r>
              <a:rPr lang="en-US" sz="2400" dirty="0"/>
              <a:t>Do we make a habit of recognizing good work?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FD7DAB-952A-4195-A12D-D88608750E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51414"/>
            <a:ext cx="4937125" cy="3212422"/>
          </a:xfrm>
        </p:spPr>
      </p:pic>
    </p:spTree>
    <p:extLst>
      <p:ext uri="{BB962C8B-B14F-4D97-AF65-F5344CB8AC3E}">
        <p14:creationId xmlns:p14="http://schemas.microsoft.com/office/powerpoint/2010/main" val="207256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9A79-4BFA-4C8F-ABF5-B5BA8F49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EAFF9-6299-4CA3-93CE-A4BC1820E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811"/>
          </a:xfrm>
        </p:spPr>
      </p:pic>
    </p:spTree>
    <p:extLst>
      <p:ext uri="{BB962C8B-B14F-4D97-AF65-F5344CB8AC3E}">
        <p14:creationId xmlns:p14="http://schemas.microsoft.com/office/powerpoint/2010/main" val="166952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6CFF-96E8-448D-8F90-87EB42FF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Through Different Lenses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479DEF-5076-4C09-9C82-3CBCBCC94F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2" b="14192"/>
          <a:stretch>
            <a:fillRect/>
          </a:stretch>
        </p:blipFill>
        <p:spPr>
          <a:xfrm>
            <a:off x="0" y="0"/>
            <a:ext cx="12191985" cy="49150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4D162-A44F-4582-82B1-CDAED5EF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Typically Centered on Deficits</a:t>
            </a:r>
          </a:p>
        </p:txBody>
      </p:sp>
    </p:spTree>
    <p:extLst>
      <p:ext uri="{BB962C8B-B14F-4D97-AF65-F5344CB8AC3E}">
        <p14:creationId xmlns:p14="http://schemas.microsoft.com/office/powerpoint/2010/main" val="37992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EC904-295B-4215-83A5-CFA2566476FC}"/>
              </a:ext>
            </a:extLst>
          </p:cNvPr>
          <p:cNvSpPr/>
          <p:nvPr/>
        </p:nvSpPr>
        <p:spPr>
          <a:xfrm>
            <a:off x="2652074" y="250252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venirNextLTPro-Regular"/>
              </a:rPr>
              <a:t>“Disability is a matter of perception. If you can do just one thing well, you’re needed by someone.” </a:t>
            </a:r>
          </a:p>
          <a:p>
            <a:endParaRPr lang="en-US" sz="3600" dirty="0">
              <a:solidFill>
                <a:srgbClr val="43464B"/>
              </a:solidFill>
              <a:latin typeface="AvenirNextLTPro-Regular"/>
            </a:endParaRPr>
          </a:p>
          <a:p>
            <a:r>
              <a:rPr lang="en-US" sz="3600" dirty="0">
                <a:solidFill>
                  <a:srgbClr val="43464B"/>
                </a:solidFill>
                <a:latin typeface="AvenirNextLTPro-Bold"/>
              </a:rPr>
              <a:t>-Martina Navratilova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116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1D7A-F0B5-48DD-8A97-DEEEF7D1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Begins </a:t>
            </a:r>
            <a:r>
              <a:rPr lang="en-US"/>
              <a:t>with Leadership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3C28BB-C741-4286-BC60-A88C5D3EC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84" y="1846263"/>
            <a:ext cx="5307290" cy="4403708"/>
          </a:xfrm>
        </p:spPr>
      </p:pic>
    </p:spTree>
    <p:extLst>
      <p:ext uri="{BB962C8B-B14F-4D97-AF65-F5344CB8AC3E}">
        <p14:creationId xmlns:p14="http://schemas.microsoft.com/office/powerpoint/2010/main" val="864253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CD21-FC2B-4BDB-A6CB-3D9AB888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we Intending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5765-F943-42E5-8477-71E56633D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>
                <a:solidFill>
                  <a:schemeClr val="tx1"/>
                </a:solidFill>
              </a:rPr>
              <a:t>Real </a:t>
            </a:r>
            <a:r>
              <a:rPr lang="en-US" sz="5400" b="1" i="1" dirty="0">
                <a:solidFill>
                  <a:srgbClr val="C00000"/>
                </a:solidFill>
              </a:rPr>
              <a:t>community integration </a:t>
            </a:r>
          </a:p>
          <a:p>
            <a:pPr marL="0" indent="0" algn="ctr">
              <a:buNone/>
            </a:pPr>
            <a:r>
              <a:rPr lang="en-US" sz="5400" i="1" dirty="0">
                <a:solidFill>
                  <a:schemeClr val="tx1"/>
                </a:solidFill>
              </a:rPr>
              <a:t>and</a:t>
            </a:r>
            <a:r>
              <a:rPr lang="en-US" sz="5400" i="1" dirty="0">
                <a:solidFill>
                  <a:srgbClr val="C00000"/>
                </a:solidFill>
              </a:rPr>
              <a:t> </a:t>
            </a:r>
            <a:r>
              <a:rPr lang="en-US" sz="5400" b="1" i="1" dirty="0">
                <a:solidFill>
                  <a:srgbClr val="C00000"/>
                </a:solidFill>
              </a:rPr>
              <a:t>real work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C00000"/>
                </a:solidFill>
              </a:rPr>
              <a:t> </a:t>
            </a:r>
            <a:r>
              <a:rPr lang="en-US" sz="5400" i="1" dirty="0">
                <a:solidFill>
                  <a:schemeClr val="tx1"/>
                </a:solidFill>
              </a:rPr>
              <a:t>for real pay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2CE661-9B6B-40B7-8CFB-614D2F977F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3" y="1923068"/>
            <a:ext cx="4998717" cy="3901314"/>
          </a:xfrm>
        </p:spPr>
      </p:pic>
    </p:spTree>
    <p:extLst>
      <p:ext uri="{BB962C8B-B14F-4D97-AF65-F5344CB8AC3E}">
        <p14:creationId xmlns:p14="http://schemas.microsoft.com/office/powerpoint/2010/main" val="4066271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534B-9ECB-4F07-B4C3-65A72A79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Clear consistent messaging – what direction are we going in?</a:t>
            </a:r>
          </a:p>
          <a:p>
            <a:r>
              <a:rPr lang="en-US" sz="2800" dirty="0"/>
              <a:t>Accountability for outcomes, or lack thereof.</a:t>
            </a:r>
          </a:p>
          <a:p>
            <a:r>
              <a:rPr lang="en-US" sz="2800" dirty="0"/>
              <a:t>Revised job descriptions focused on identifying natural talents and interests of the individuals we serve.  (Move away from focus on documentation and safety.)</a:t>
            </a:r>
          </a:p>
          <a:p>
            <a:r>
              <a:rPr lang="en-US" sz="2800" dirty="0"/>
              <a:t>Hiring with intention.</a:t>
            </a:r>
          </a:p>
        </p:txBody>
      </p:sp>
    </p:spTree>
    <p:extLst>
      <p:ext uri="{BB962C8B-B14F-4D97-AF65-F5344CB8AC3E}">
        <p14:creationId xmlns:p14="http://schemas.microsoft.com/office/powerpoint/2010/main" val="381207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114550"/>
            <a:ext cx="2857500" cy="28575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Set the strategy for change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consistent, clear communication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Experiment and take risks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Let people know why to change and how to change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Act on things already in your control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Focus and make visible the BIG picture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Make change synonymous with continuous improvement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Resistance to Change is Inevitable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majority fall in the middle of the curve</a:t>
            </a:r>
          </a:p>
          <a:p>
            <a:endParaRPr lang="en-US" dirty="0"/>
          </a:p>
          <a:p>
            <a:r>
              <a:rPr lang="en-US" dirty="0"/>
              <a:t>The Nay Sayers fall on the right of the curve</a:t>
            </a:r>
          </a:p>
          <a:p>
            <a:endParaRPr lang="en-US" dirty="0"/>
          </a:p>
          <a:p>
            <a:r>
              <a:rPr lang="en-US" dirty="0"/>
              <a:t>The excited to change fall on the left of the curve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22563"/>
            <a:ext cx="4114799" cy="29794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the Right People/Departments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8C381-0B50-4C5E-ABC8-46BD068596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34201" y="1939290"/>
            <a:ext cx="22303" cy="3013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1922564"/>
            <a:ext cx="0" cy="3030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2400" y="3429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Waiting it     out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96400" y="3499336"/>
            <a:ext cx="106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Not on  my watch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8400" y="3200401"/>
            <a:ext cx="88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go</a:t>
            </a:r>
          </a:p>
        </p:txBody>
      </p:sp>
    </p:spTree>
    <p:extLst>
      <p:ext uri="{BB962C8B-B14F-4D97-AF65-F5344CB8AC3E}">
        <p14:creationId xmlns:p14="http://schemas.microsoft.com/office/powerpoint/2010/main" val="2140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5BE6-7588-403A-AD8D-F0D27601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Act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AAC3EA-3314-499D-9FB6-A9DB0405B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" y="1979629"/>
            <a:ext cx="4836579" cy="388946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364E0-C7D0-4DF7-BB57-B456139DA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07931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WIOA Funding Mandates </a:t>
            </a:r>
            <a:r>
              <a:rPr lang="en-US" dirty="0"/>
              <a:t>– 15% of VR Title I dollars for youth with disabilities;  Restrictions on youth entry into non-integrated work settings; Definition of competitive integrated employment</a:t>
            </a:r>
          </a:p>
          <a:p>
            <a:pPr lvl="0"/>
            <a:r>
              <a:rPr lang="en-US" b="1" dirty="0"/>
              <a:t>CMS Final Rule- </a:t>
            </a:r>
            <a:r>
              <a:rPr lang="en-US" dirty="0"/>
              <a:t>HCBS settings must be integrated in and support full access to greater community including opportunities to seek employment and work in competitive integrated settings.</a:t>
            </a:r>
          </a:p>
          <a:p>
            <a:pPr lvl="0"/>
            <a:r>
              <a:rPr lang="en-US" b="1" dirty="0"/>
              <a:t>Phase out of 14c</a:t>
            </a:r>
          </a:p>
          <a:p>
            <a:pPr lvl="0"/>
            <a:r>
              <a:rPr lang="en-US" b="1" dirty="0"/>
              <a:t>Employment First</a:t>
            </a:r>
          </a:p>
          <a:p>
            <a:pPr lvl="0"/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9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Can’t Over Communicate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90" y="1857080"/>
            <a:ext cx="6707221" cy="43080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F8EE-5FE8-448C-A7D0-3E8AD3EC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Home- Identifying interests and natural talents, skill building vs. doing for instead.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41D95B8-E281-41FC-ACA8-CF77DF689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307719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ECD02-800F-4D30-9DB7-C8E387804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Day – Discovery,  individualized schedules, expand networks</a:t>
            </a:r>
          </a:p>
          <a:p>
            <a:r>
              <a:rPr lang="en-US" sz="3200" dirty="0"/>
              <a:t>Facility Based – Explore through technology. Identify skills.</a:t>
            </a:r>
          </a:p>
        </p:txBody>
      </p:sp>
    </p:spTree>
    <p:extLst>
      <p:ext uri="{BB962C8B-B14F-4D97-AF65-F5344CB8AC3E}">
        <p14:creationId xmlns:p14="http://schemas.microsoft.com/office/powerpoint/2010/main" val="427263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691D-655C-46ED-AAB7-01682570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1CF6-0E04-4A4E-8FBA-A618987528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What are we teaching?</a:t>
            </a:r>
          </a:p>
          <a:p>
            <a:r>
              <a:rPr lang="en-US" sz="2800" dirty="0"/>
              <a:t>What is the reason behind the why?</a:t>
            </a:r>
          </a:p>
          <a:p>
            <a:r>
              <a:rPr lang="en-US" sz="2800" dirty="0"/>
              <a:t>Where do people learn best?</a:t>
            </a:r>
          </a:p>
          <a:p>
            <a:r>
              <a:rPr lang="en-US" sz="2800" dirty="0"/>
              <a:t>What is typical?</a:t>
            </a:r>
          </a:p>
          <a:p>
            <a:r>
              <a:rPr lang="en-US" sz="2800" dirty="0"/>
              <a:t>Introduce individuals in the most positive way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E6C3CA-7467-443E-8A7B-36E75F86F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4477" y="1388746"/>
            <a:ext cx="4022725" cy="4937761"/>
          </a:xfrm>
        </p:spPr>
      </p:pic>
    </p:spTree>
    <p:extLst>
      <p:ext uri="{BB962C8B-B14F-4D97-AF65-F5344CB8AC3E}">
        <p14:creationId xmlns:p14="http://schemas.microsoft.com/office/powerpoint/2010/main" val="109974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35AE-EA11-49FA-AD73-12DC4083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2957B4-C9F4-4BA5-8C17-53D9EB751B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>
          <a:xfrm>
            <a:off x="15" y="40064"/>
            <a:ext cx="12191985" cy="677787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5B288-C721-404A-A520-6E905D68B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678423"/>
            <a:ext cx="10113264" cy="8229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3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FD2617-84A5-4005-8E7C-A81245C48C76}"/>
              </a:ext>
            </a:extLst>
          </p:cNvPr>
          <p:cNvSpPr/>
          <p:nvPr/>
        </p:nvSpPr>
        <p:spPr>
          <a:xfrm>
            <a:off x="2441541" y="933254"/>
            <a:ext cx="72492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venirNextLTPro-Regular"/>
              </a:rPr>
              <a:t>“It’s the repetition of affirmations that leads to belief. And once that belief becomes a deep conviction, things begin to happen.” </a:t>
            </a:r>
          </a:p>
          <a:p>
            <a:endParaRPr lang="en-US" sz="3200" dirty="0">
              <a:solidFill>
                <a:srgbClr val="43464B"/>
              </a:solidFill>
              <a:latin typeface="AvenirNextLTPro-Regular"/>
            </a:endParaRPr>
          </a:p>
          <a:p>
            <a:r>
              <a:rPr lang="en-US" sz="3200" dirty="0">
                <a:solidFill>
                  <a:srgbClr val="43464B"/>
                </a:solidFill>
                <a:latin typeface="AvenirNextLTPro-Regular"/>
              </a:rPr>
              <a:t>–</a:t>
            </a:r>
            <a:r>
              <a:rPr lang="en-US" sz="3200" dirty="0">
                <a:solidFill>
                  <a:srgbClr val="43464B"/>
                </a:solidFill>
                <a:latin typeface="AvenirNextLTPro-Bold"/>
              </a:rPr>
              <a:t>Muhammad Ali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02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D82-C595-4D4F-ACA2-D88F3A44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Building Blocks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BCF5B1-5E06-4822-9D21-9A25EB2E3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8158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513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5F92-299C-4E4B-8EB8-6C5C074B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Braiding Funding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65CB5-852E-4963-A896-B9B913EF93FD}"/>
              </a:ext>
            </a:extLst>
          </p:cNvPr>
          <p:cNvSpPr/>
          <p:nvPr/>
        </p:nvSpPr>
        <p:spPr>
          <a:xfrm>
            <a:off x="3048000" y="2255602"/>
            <a:ext cx="6096000" cy="4131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</a:rPr>
              <a:t>HCBS Waiver community based services for discovery and community Integration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</a:rPr>
              <a:t>VR funding for job development and intensive job coaching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</a:rPr>
              <a:t>HCBS Waiver funding for long term job coaching and wrap around supports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1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EBB8-EE74-4F4C-87F0-3799B09C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HCBS Waivers to Promote Employment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B72B0A-27C0-4DE2-902B-2657E3193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0771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51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2831-2FE3-42D2-934A-478F648D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41E2-5B8C-4AFD-BAEB-D4E8E024B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Start small and work through the kinks and bring to scale.</a:t>
            </a:r>
          </a:p>
          <a:p>
            <a:r>
              <a:rPr lang="en-US" sz="2800" dirty="0"/>
              <a:t>Track progress</a:t>
            </a:r>
          </a:p>
          <a:p>
            <a:r>
              <a:rPr lang="en-US" sz="2800" dirty="0"/>
              <a:t>Celebrate along the way</a:t>
            </a:r>
          </a:p>
          <a:p>
            <a:r>
              <a:rPr lang="en-US" sz="2800" dirty="0"/>
              <a:t>Don’t give up</a:t>
            </a:r>
          </a:p>
          <a:p>
            <a:r>
              <a:rPr lang="en-US" sz="2800" dirty="0"/>
              <a:t>Be willing to redirect as necessary </a:t>
            </a:r>
          </a:p>
          <a:p>
            <a:r>
              <a:rPr lang="en-US" sz="2800" dirty="0"/>
              <a:t>No one ever said this work was easy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7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1296" y="1523347"/>
            <a:ext cx="3478505" cy="390583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sz="2600" dirty="0">
                <a:latin typeface="+mj-lt"/>
              </a:rPr>
              <a:t>John grew up at Belchertown State School and moved to Northampton in the early ‘90’s.  </a:t>
            </a: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He worked as an advocate and public speaker for 10 years.</a:t>
            </a: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His work, along with his relationships in the community, saved his life.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5091"/>
            <a:ext cx="7543800" cy="757929"/>
          </a:xfrm>
        </p:spPr>
        <p:txBody>
          <a:bodyPr anchor="t">
            <a:normAutofit fontScale="90000"/>
          </a:bodyPr>
          <a:lstStyle/>
          <a:p>
            <a:r>
              <a:rPr lang="en-US" sz="3300" b="1" dirty="0">
                <a:solidFill>
                  <a:srgbClr val="A32638"/>
                </a:solidFill>
                <a:latin typeface="Cambria" panose="02040503050406030204" pitchFamily="18" charset="0"/>
              </a:rPr>
              <a:t>John Patrick… </a:t>
            </a:r>
            <a:br>
              <a:rPr lang="en-US" b="1" dirty="0">
                <a:solidFill>
                  <a:srgbClr val="A32638"/>
                </a:solidFill>
                <a:latin typeface="Cambria" panose="02040503050406030204" pitchFamily="18" charset="0"/>
              </a:rPr>
            </a:b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293020"/>
            <a:ext cx="32212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4800" dirty="0"/>
          </a:p>
          <a:p>
            <a:r>
              <a:rPr lang="en-US" sz="4800" dirty="0"/>
              <a:t>Despite this the majority of individuals with IDD remain unemployed, isolated and impoverished.  Recurring referrals to other services and supports vs employment supports</a:t>
            </a:r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E8F9-4BAA-4486-B6D1-5F6B9874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6167-75EE-4D19-8830-CCEBC9DAC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Jeannine Pavlak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Jeannine.Pavlak@nebaworks.com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(413) 821-9200</a:t>
            </a:r>
          </a:p>
        </p:txBody>
      </p:sp>
    </p:spTree>
    <p:extLst>
      <p:ext uri="{BB962C8B-B14F-4D97-AF65-F5344CB8AC3E}">
        <p14:creationId xmlns:p14="http://schemas.microsoft.com/office/powerpoint/2010/main" val="388196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CEDC-645A-4532-B38A-040E3644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6547-D541-4A8A-A4C8-D808F48B28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“The Great Resignation”</a:t>
            </a:r>
          </a:p>
          <a:p>
            <a:r>
              <a:rPr lang="en-US" sz="2400" dirty="0"/>
              <a:t>More jobs openings then ever.</a:t>
            </a:r>
          </a:p>
          <a:p>
            <a:r>
              <a:rPr lang="en-US" sz="2400" dirty="0"/>
              <a:t>Employers becoming more open to customized jobs.</a:t>
            </a:r>
          </a:p>
          <a:p>
            <a:r>
              <a:rPr lang="en-US" sz="2400" dirty="0"/>
              <a:t>Employers are more interested in partnering.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B582B6-AB5B-453B-9745-903AF7C79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392608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7544-1E52-4E1C-85E3-9C255438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Society of Workers, Employment is the Way to True Integration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4AE52-6916-4659-B852-C51C05D51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48" y="2044226"/>
            <a:ext cx="3017043" cy="402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1C1CC-0455-498C-AE1A-05F09843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8095"/>
            <a:ext cx="5785662" cy="39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6B45-EF90-4904-B492-8B3D110A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Stuck in Excuses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B647AA-4DA0-4F7C-A730-7EDB913E5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81" y="2318994"/>
            <a:ext cx="4486275" cy="35501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C9EC7-606F-41ED-A241-DDDCD87C5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2400" dirty="0"/>
              <a:t>Safety Concerns</a:t>
            </a:r>
          </a:p>
          <a:p>
            <a:r>
              <a:rPr lang="en-US" sz="2400" dirty="0"/>
              <a:t>Fear of Rejection</a:t>
            </a:r>
          </a:p>
          <a:p>
            <a:r>
              <a:rPr lang="en-US" sz="2400" dirty="0"/>
              <a:t>“Not quite ready” - Fear of Failure</a:t>
            </a:r>
          </a:p>
          <a:p>
            <a:r>
              <a:rPr lang="en-US" sz="2400" dirty="0"/>
              <a:t>Staffing</a:t>
            </a:r>
          </a:p>
          <a:p>
            <a:r>
              <a:rPr lang="en-US" sz="2400" dirty="0"/>
              <a:t>Transportation</a:t>
            </a:r>
          </a:p>
          <a:p>
            <a:r>
              <a:rPr lang="en-US" sz="2400" dirty="0"/>
              <a:t>Sustainability</a:t>
            </a:r>
          </a:p>
          <a:p>
            <a:r>
              <a:rPr lang="en-US" sz="2400" dirty="0"/>
              <a:t>Unconscious low expectations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89462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BC282-CE26-49D0-99B9-B7DC8ECB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56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743EDC-9F8F-435E-A91C-B58C329BACF5}"/>
              </a:ext>
            </a:extLst>
          </p:cNvPr>
          <p:cNvSpPr txBox="1"/>
          <p:nvPr/>
        </p:nvSpPr>
        <p:spPr>
          <a:xfrm>
            <a:off x="419550" y="247426"/>
            <a:ext cx="8928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If we wait until we’re ready, </a:t>
            </a:r>
          </a:p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we’ll be waiting for the rest of our lives</a:t>
            </a:r>
          </a:p>
        </p:txBody>
      </p:sp>
    </p:spTree>
    <p:extLst>
      <p:ext uri="{BB962C8B-B14F-4D97-AF65-F5344CB8AC3E}">
        <p14:creationId xmlns:p14="http://schemas.microsoft.com/office/powerpoint/2010/main" val="276583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568DB3B-C958-4385-94FE-5D8E3D78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/>
          <a:lstStyle/>
          <a:p>
            <a:pPr algn="ctr"/>
            <a:r>
              <a:rPr lang="en-US" altLang="en-US" sz="3200" b="1" u="sng" dirty="0"/>
              <a:t>Good Intentions Does Not Necessarily = </a:t>
            </a:r>
            <a:br>
              <a:rPr lang="en-US" altLang="en-US" sz="3200" b="1" u="sng" dirty="0"/>
            </a:br>
            <a:r>
              <a:rPr lang="en-US" altLang="en-US" sz="3200" b="1" u="sng" dirty="0"/>
              <a:t>Good Service Delivery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9F368527-3056-4438-A96C-9BA0ECF9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78486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/>
              <a:t>Road to Hell</a:t>
            </a:r>
            <a:r>
              <a:rPr lang="en-US" altLang="en-US" sz="2800" dirty="0"/>
              <a:t>: People often mean well but do bad things (institutions, segregation)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On the surface this simply means that you don’t succeed in doing the good things you intended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People who believe they are doing good can end up doing bad ( the law of unintended consequences) There is no value in simply planning to be good if you don’t actually do it!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 </a:t>
            </a:r>
            <a:r>
              <a:rPr lang="en-US" sz="2800" b="1" dirty="0"/>
              <a:t>program</a:t>
            </a:r>
            <a:r>
              <a:rPr lang="en-US" sz="2800" dirty="0"/>
              <a:t> is a set of structured activities while </a:t>
            </a:r>
            <a:r>
              <a:rPr lang="en-US" sz="2800" b="1" dirty="0"/>
              <a:t>service</a:t>
            </a:r>
            <a:r>
              <a:rPr lang="en-US" sz="2800" dirty="0"/>
              <a:t> is an event in which an entity takes the responsibility that something desirable happens on the behalf of another entity.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Program = Set of Activities</a:t>
            </a:r>
          </a:p>
          <a:p>
            <a:r>
              <a:rPr lang="en-US" b="1" dirty="0">
                <a:solidFill>
                  <a:srgbClr val="C00000"/>
                </a:solidFill>
              </a:rPr>
              <a:t>Services = Events that make something desirable happen.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8604" y="1377863"/>
            <a:ext cx="5295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Difference between </a:t>
            </a:r>
          </a:p>
          <a:p>
            <a:pPr algn="ctr"/>
            <a:r>
              <a:rPr lang="en-US" sz="3200" dirty="0"/>
              <a:t>Programs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3739255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0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6F95"/>
      </a:accent1>
      <a:accent2>
        <a:srgbClr val="62666A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16" ma:contentTypeDescription="Create a new document." ma:contentTypeScope="" ma:versionID="3faf4d46085bfb0f9196edabfcabc17e">
  <xsd:schema xmlns:xsd="http://www.w3.org/2001/XMLSchema" xmlns:xs="http://www.w3.org/2001/XMLSchema" xmlns:p="http://schemas.microsoft.com/office/2006/metadata/properties" xmlns:ns2="cc541f54-964c-4b93-a605-435450d3a296" xmlns:ns3="b1cbd802-27c2-4bf7-937d-29fa16864377" targetNamespace="http://schemas.microsoft.com/office/2006/metadata/properties" ma:root="true" ma:fieldsID="249103566fffcb3148bde621e50c74a0" ns2:_="" ns3:_="">
    <xsd:import namespace="cc541f54-964c-4b93-a605-435450d3a296"/>
    <xsd:import namespace="b1cbd802-27c2-4bf7-937d-29fa168643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d802-27c2-4bf7-937d-29fa16864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DBF145-CDE5-4315-BA20-D149879CA32F}"/>
</file>

<file path=customXml/itemProps2.xml><?xml version="1.0" encoding="utf-8"?>
<ds:datastoreItem xmlns:ds="http://schemas.openxmlformats.org/officeDocument/2006/customXml" ds:itemID="{F97A006E-583A-44C7-BE1C-E9192B0DDAB1}"/>
</file>

<file path=customXml/itemProps3.xml><?xml version="1.0" encoding="utf-8"?>
<ds:datastoreItem xmlns:ds="http://schemas.openxmlformats.org/officeDocument/2006/customXml" ds:itemID="{AC8DC5A8-E930-4B7F-8581-6276BB22B1D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16504</TotalTime>
  <Words>883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AvenirNextLTPro-Bold</vt:lpstr>
      <vt:lpstr>AvenirNextLTPro-Regular</vt:lpstr>
      <vt:lpstr>Calibri</vt:lpstr>
      <vt:lpstr>Calibri Light</vt:lpstr>
      <vt:lpstr>Cambria</vt:lpstr>
      <vt:lpstr>Wingdings</vt:lpstr>
      <vt:lpstr>Retrospect</vt:lpstr>
      <vt:lpstr>Office Theme</vt:lpstr>
      <vt:lpstr>Employment is Everyone’s Job</vt:lpstr>
      <vt:lpstr>Time to Act</vt:lpstr>
      <vt:lpstr>PowerPoint Presentation</vt:lpstr>
      <vt:lpstr>PowerPoint Presentation</vt:lpstr>
      <vt:lpstr>In a Society of Workers, Employment is the Way to True Integration</vt:lpstr>
      <vt:lpstr>Get Stuck in Excuses</vt:lpstr>
      <vt:lpstr>PowerPoint Presentation</vt:lpstr>
      <vt:lpstr>Good Intentions Does Not Necessarily =  Good Service Delivery</vt:lpstr>
      <vt:lpstr>A program is a set of structured activities while service is an event in which an entity takes the responsibility that something desirable happens on the behalf of another entity.</vt:lpstr>
      <vt:lpstr>Silos – Separate processes, requirements, job descriptions and expectations. </vt:lpstr>
      <vt:lpstr>Look to Peel Away the Layers</vt:lpstr>
      <vt:lpstr>PowerPoint Presentation</vt:lpstr>
      <vt:lpstr>Seeing Through Different Lenses</vt:lpstr>
      <vt:lpstr>PowerPoint Presentation</vt:lpstr>
      <vt:lpstr>Begins with Leadership</vt:lpstr>
      <vt:lpstr>What are we Intending to Do?</vt:lpstr>
      <vt:lpstr>PowerPoint Presentation</vt:lpstr>
      <vt:lpstr>Resistance to Change is Inevitable</vt:lpstr>
      <vt:lpstr>Pick the Right People/Departments</vt:lpstr>
      <vt:lpstr>You Can’t Over Communicate</vt:lpstr>
      <vt:lpstr>Home- Identifying interests and natural talents, skill building vs. doing for instead.</vt:lpstr>
      <vt:lpstr>Keep in Mind</vt:lpstr>
      <vt:lpstr>PowerPoint Presentation</vt:lpstr>
      <vt:lpstr>PowerPoint Presentation</vt:lpstr>
      <vt:lpstr>Basic Building Blocks</vt:lpstr>
      <vt:lpstr>Braiding Funding</vt:lpstr>
      <vt:lpstr>Medicaid HCBS Waivers to Promote Employment</vt:lpstr>
      <vt:lpstr>Pilot</vt:lpstr>
      <vt:lpstr>John Patrick…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Luda Burlachenko</dc:creator>
  <cp:lastModifiedBy>Jeannine Pavlak</cp:lastModifiedBy>
  <cp:revision>48</cp:revision>
  <dcterms:created xsi:type="dcterms:W3CDTF">2021-10-14T16:11:03Z</dcterms:created>
  <dcterms:modified xsi:type="dcterms:W3CDTF">2021-11-03T16:47:49Z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0x010100FBE555136D0EAA429927FD901CA57989</vt:lpwstr>
  </property>
</Properties>
</file>